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 id="2147483810" r:id="rId2"/>
    <p:sldMasterId id="2147483750" r:id="rId3"/>
    <p:sldMasterId id="2147483861" r:id="rId4"/>
    <p:sldMasterId id="2147483864" r:id="rId5"/>
    <p:sldMasterId id="2147483885" r:id="rId6"/>
    <p:sldMasterId id="2147483907" r:id="rId7"/>
    <p:sldMasterId id="2147483927" r:id="rId8"/>
  </p:sldMasterIdLst>
  <p:notesMasterIdLst>
    <p:notesMasterId r:id="rId62"/>
  </p:notesMasterIdLst>
  <p:sldIdLst>
    <p:sldId id="297" r:id="rId9"/>
    <p:sldId id="291" r:id="rId10"/>
    <p:sldId id="292" r:id="rId11"/>
    <p:sldId id="293" r:id="rId12"/>
    <p:sldId id="294" r:id="rId13"/>
    <p:sldId id="298" r:id="rId14"/>
    <p:sldId id="375" r:id="rId15"/>
    <p:sldId id="373" r:id="rId16"/>
    <p:sldId id="300" r:id="rId17"/>
    <p:sldId id="302" r:id="rId18"/>
    <p:sldId id="303" r:id="rId19"/>
    <p:sldId id="304" r:id="rId20"/>
    <p:sldId id="305" r:id="rId21"/>
    <p:sldId id="306" r:id="rId22"/>
    <p:sldId id="307" r:id="rId23"/>
    <p:sldId id="308" r:id="rId24"/>
    <p:sldId id="309" r:id="rId25"/>
    <p:sldId id="310" r:id="rId26"/>
    <p:sldId id="369" r:id="rId27"/>
    <p:sldId id="312" r:id="rId28"/>
    <p:sldId id="313" r:id="rId29"/>
    <p:sldId id="314" r:id="rId30"/>
    <p:sldId id="315" r:id="rId31"/>
    <p:sldId id="316" r:id="rId32"/>
    <p:sldId id="318" r:id="rId33"/>
    <p:sldId id="301" r:id="rId34"/>
    <p:sldId id="345" r:id="rId35"/>
    <p:sldId id="346" r:id="rId36"/>
    <p:sldId id="347" r:id="rId37"/>
    <p:sldId id="348" r:id="rId38"/>
    <p:sldId id="349" r:id="rId39"/>
    <p:sldId id="350" r:id="rId40"/>
    <p:sldId id="351" r:id="rId41"/>
    <p:sldId id="352" r:id="rId42"/>
    <p:sldId id="353" r:id="rId43"/>
    <p:sldId id="354" r:id="rId44"/>
    <p:sldId id="355" r:id="rId45"/>
    <p:sldId id="356" r:id="rId46"/>
    <p:sldId id="357" r:id="rId47"/>
    <p:sldId id="358" r:id="rId48"/>
    <p:sldId id="359" r:id="rId49"/>
    <p:sldId id="360" r:id="rId50"/>
    <p:sldId id="361" r:id="rId51"/>
    <p:sldId id="362" r:id="rId52"/>
    <p:sldId id="363" r:id="rId53"/>
    <p:sldId id="364" r:id="rId54"/>
    <p:sldId id="365" r:id="rId55"/>
    <p:sldId id="366" r:id="rId56"/>
    <p:sldId id="367" r:id="rId57"/>
    <p:sldId id="368" r:id="rId58"/>
    <p:sldId id="319" r:id="rId59"/>
    <p:sldId id="320" r:id="rId60"/>
    <p:sldId id="322" r:id="rId61"/>
  </p:sldIdLst>
  <p:sldSz cx="9144000" cy="6858000" type="screen4x3"/>
  <p:notesSz cx="7010400" cy="9296400"/>
  <p:defaultTextStyle>
    <a:defPPr>
      <a:defRPr lang="en-US"/>
    </a:defPPr>
    <a:lvl1pPr marL="0" algn="l" defTabSz="914310" rtl="0" eaLnBrk="1" latinLnBrk="0" hangingPunct="1">
      <a:defRPr sz="1800" kern="1200">
        <a:solidFill>
          <a:schemeClr val="tx1"/>
        </a:solidFill>
        <a:latin typeface="+mn-lt"/>
        <a:ea typeface="+mn-ea"/>
        <a:cs typeface="+mn-cs"/>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2" userDrawn="1">
          <p15:clr>
            <a:srgbClr val="A4A3A4"/>
          </p15:clr>
        </p15:guide>
        <p15:guide id="2" pos="3000" userDrawn="1">
          <p15:clr>
            <a:srgbClr val="A4A3A4"/>
          </p15:clr>
        </p15:guide>
        <p15:guide id="3" orient="horz" pos="2160">
          <p15:clr>
            <a:srgbClr val="A4A3A4"/>
          </p15:clr>
        </p15:guide>
        <p15:guide id="4"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B3B3"/>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5" autoAdjust="0"/>
    <p:restoredTop sz="95461" autoAdjust="0"/>
  </p:normalViewPr>
  <p:slideViewPr>
    <p:cSldViewPr>
      <p:cViewPr varScale="1">
        <p:scale>
          <a:sx n="100" d="100"/>
          <a:sy n="100" d="100"/>
        </p:scale>
        <p:origin x="1920" y="90"/>
      </p:cViewPr>
      <p:guideLst>
        <p:guide orient="horz" pos="1872"/>
        <p:guide pos="3000"/>
        <p:guide orient="horz" pos="2160"/>
        <p:guide pos="2880"/>
      </p:guideLst>
    </p:cSldViewPr>
  </p:slideViewPr>
  <p:outlineViewPr>
    <p:cViewPr>
      <p:scale>
        <a:sx n="33" d="100"/>
        <a:sy n="33" d="100"/>
      </p:scale>
      <p:origin x="0" y="-10578"/>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9347443-D32E-49CB-ADFB-657A0E09EF9F}" type="datetimeFigureOut">
              <a:rPr lang="en-GB" smtClean="0"/>
              <a:t>03/04/2017</a:t>
            </a:fld>
            <a:endParaRPr lang="en-GB"/>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43263C4-71C5-4C2B-9FC5-F999B9E5EAAC}" type="slidenum">
              <a:rPr lang="en-GB" smtClean="0"/>
              <a:t>‹#›</a:t>
            </a:fld>
            <a:endParaRPr lang="en-GB"/>
          </a:p>
        </p:txBody>
      </p:sp>
    </p:spTree>
    <p:extLst>
      <p:ext uri="{BB962C8B-B14F-4D97-AF65-F5344CB8AC3E}">
        <p14:creationId xmlns:p14="http://schemas.microsoft.com/office/powerpoint/2010/main" val="2133282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cnp.gs1br.or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6AA5E4-BAA7-424A-BE4D-EE4FB0BB4A80}" type="slidenum">
              <a:rPr lang="en-US" smtClean="0"/>
              <a:pPr/>
              <a:t>1</a:t>
            </a:fld>
            <a:endParaRPr lang="en-US" dirty="0"/>
          </a:p>
        </p:txBody>
      </p:sp>
    </p:spTree>
    <p:extLst>
      <p:ext uri="{BB962C8B-B14F-4D97-AF65-F5344CB8AC3E}">
        <p14:creationId xmlns:p14="http://schemas.microsoft.com/office/powerpoint/2010/main" val="4052098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6"/>
          <p:cNvSpPr>
            <a:spLocks noGrp="1" noChangeArrowheads="1"/>
          </p:cNvSpPr>
          <p:nvPr>
            <p:ph type="ftr" sz="quarter" idx="4"/>
          </p:nvPr>
        </p:nvSpPr>
        <p:spPr>
          <a:noFill/>
        </p:spPr>
        <p:txBody>
          <a:bodyPr/>
          <a:lstStyle/>
          <a:p>
            <a:r>
              <a:rPr lang="en-GB">
                <a:solidFill>
                  <a:prstClr val="black"/>
                </a:solidFill>
              </a:rPr>
              <a:t> </a:t>
            </a:r>
            <a:fld id="{51EE5587-BF15-4BF7-B3C2-B4D245AF10F2}" type="slidenum">
              <a:rPr lang="en-GB">
                <a:solidFill>
                  <a:prstClr val="black"/>
                </a:solidFill>
              </a:rPr>
              <a:pPr/>
              <a:t>16</a:t>
            </a:fld>
            <a:endParaRPr lang="en-GB">
              <a:solidFill>
                <a:prstClr val="black"/>
              </a:solidFill>
            </a:endParaRPr>
          </a:p>
        </p:txBody>
      </p:sp>
      <p:sp>
        <p:nvSpPr>
          <p:cNvPr id="198659" name="Rectangle 2"/>
          <p:cNvSpPr>
            <a:spLocks noGrp="1" noRot="1" noChangeAspect="1" noChangeArrowheads="1" noTextEdit="1"/>
          </p:cNvSpPr>
          <p:nvPr>
            <p:ph type="sldImg"/>
          </p:nvPr>
        </p:nvSpPr>
        <p:spPr>
          <a:xfrm>
            <a:off x="885825" y="757238"/>
            <a:ext cx="5040313" cy="3779837"/>
          </a:xfrm>
          <a:ln/>
        </p:spPr>
      </p:sp>
      <p:sp>
        <p:nvSpPr>
          <p:cNvPr id="198660" name="Rectangle 3"/>
          <p:cNvSpPr>
            <a:spLocks noGrp="1" noChangeArrowheads="1"/>
          </p:cNvSpPr>
          <p:nvPr>
            <p:ph type="body" idx="1"/>
          </p:nvPr>
        </p:nvSpPr>
        <p:spPr>
          <a:xfrm>
            <a:off x="909079" y="4792690"/>
            <a:ext cx="4992765" cy="4544181"/>
          </a:xfrm>
          <a:noFill/>
          <a:ln/>
        </p:spPr>
        <p:txBody>
          <a:bodyPr/>
          <a:lstStyle/>
          <a:p>
            <a:pPr marL="75661"/>
            <a:endParaRPr lang="en-US" dirty="0"/>
          </a:p>
        </p:txBody>
      </p:sp>
    </p:spTree>
    <p:extLst>
      <p:ext uri="{BB962C8B-B14F-4D97-AF65-F5344CB8AC3E}">
        <p14:creationId xmlns:p14="http://schemas.microsoft.com/office/powerpoint/2010/main" val="2033321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6"/>
          <p:cNvSpPr>
            <a:spLocks noGrp="1" noChangeArrowheads="1"/>
          </p:cNvSpPr>
          <p:nvPr>
            <p:ph type="ftr" sz="quarter" idx="4"/>
          </p:nvPr>
        </p:nvSpPr>
        <p:spPr>
          <a:noFill/>
        </p:spPr>
        <p:txBody>
          <a:bodyPr/>
          <a:lstStyle/>
          <a:p>
            <a:r>
              <a:rPr lang="en-GB">
                <a:solidFill>
                  <a:prstClr val="black"/>
                </a:solidFill>
              </a:rPr>
              <a:t> </a:t>
            </a:r>
            <a:fld id="{51EE5587-BF15-4BF7-B3C2-B4D245AF10F2}" type="slidenum">
              <a:rPr lang="en-GB">
                <a:solidFill>
                  <a:prstClr val="black"/>
                </a:solidFill>
              </a:rPr>
              <a:pPr/>
              <a:t>17</a:t>
            </a:fld>
            <a:endParaRPr lang="en-GB">
              <a:solidFill>
                <a:prstClr val="black"/>
              </a:solidFill>
            </a:endParaRPr>
          </a:p>
        </p:txBody>
      </p:sp>
      <p:sp>
        <p:nvSpPr>
          <p:cNvPr id="198659" name="Rectangle 2"/>
          <p:cNvSpPr>
            <a:spLocks noGrp="1" noRot="1" noChangeAspect="1" noChangeArrowheads="1" noTextEdit="1"/>
          </p:cNvSpPr>
          <p:nvPr>
            <p:ph type="sldImg"/>
          </p:nvPr>
        </p:nvSpPr>
        <p:spPr>
          <a:xfrm>
            <a:off x="885825" y="757238"/>
            <a:ext cx="5040313" cy="3779837"/>
          </a:xfrm>
          <a:ln/>
        </p:spPr>
      </p:sp>
      <p:sp>
        <p:nvSpPr>
          <p:cNvPr id="198660" name="Rectangle 3"/>
          <p:cNvSpPr>
            <a:spLocks noGrp="1" noChangeArrowheads="1"/>
          </p:cNvSpPr>
          <p:nvPr>
            <p:ph type="body" idx="1"/>
          </p:nvPr>
        </p:nvSpPr>
        <p:spPr>
          <a:xfrm>
            <a:off x="909079" y="4792690"/>
            <a:ext cx="4992765" cy="4544181"/>
          </a:xfrm>
          <a:noFill/>
          <a:ln/>
        </p:spPr>
        <p:txBody>
          <a:bodyPr/>
          <a:lstStyle/>
          <a:p>
            <a:pPr marL="250368" indent="-174708">
              <a:buFontTx/>
              <a:buChar char="-"/>
            </a:pPr>
            <a:r>
              <a:rPr lang="en-US" dirty="0"/>
              <a:t>This was the old allocation rule for product description, no GTIN change</a:t>
            </a:r>
          </a:p>
          <a:p>
            <a:pPr marL="250368" indent="-174708">
              <a:buFontTx/>
              <a:buChar char="-"/>
            </a:pPr>
            <a:r>
              <a:rPr lang="en-US" dirty="0"/>
              <a:t>But not good examples, these are more tweaks to adjectives relating to the product, rather than changes to the description of the product itself</a:t>
            </a:r>
          </a:p>
          <a:p>
            <a:pPr marL="250368" indent="-174708">
              <a:buFontTx/>
              <a:buChar char="-"/>
            </a:pPr>
            <a:r>
              <a:rPr lang="en-US" dirty="0"/>
              <a:t>…but it might explain why we are still getting queries through on this subject</a:t>
            </a:r>
          </a:p>
        </p:txBody>
      </p:sp>
    </p:spTree>
    <p:extLst>
      <p:ext uri="{BB962C8B-B14F-4D97-AF65-F5344CB8AC3E}">
        <p14:creationId xmlns:p14="http://schemas.microsoft.com/office/powerpoint/2010/main" val="481728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6"/>
          <p:cNvSpPr>
            <a:spLocks noGrp="1" noChangeArrowheads="1"/>
          </p:cNvSpPr>
          <p:nvPr>
            <p:ph type="ftr" sz="quarter" idx="4"/>
          </p:nvPr>
        </p:nvSpPr>
        <p:spPr>
          <a:noFill/>
        </p:spPr>
        <p:txBody>
          <a:bodyPr/>
          <a:lstStyle/>
          <a:p>
            <a:r>
              <a:rPr lang="en-GB">
                <a:solidFill>
                  <a:prstClr val="black"/>
                </a:solidFill>
              </a:rPr>
              <a:t> </a:t>
            </a:r>
            <a:fld id="{51EE5587-BF15-4BF7-B3C2-B4D245AF10F2}" type="slidenum">
              <a:rPr lang="en-GB">
                <a:solidFill>
                  <a:prstClr val="black"/>
                </a:solidFill>
              </a:rPr>
              <a:pPr/>
              <a:t>18</a:t>
            </a:fld>
            <a:endParaRPr lang="en-GB">
              <a:solidFill>
                <a:prstClr val="black"/>
              </a:solidFill>
            </a:endParaRPr>
          </a:p>
        </p:txBody>
      </p:sp>
      <p:sp>
        <p:nvSpPr>
          <p:cNvPr id="198659" name="Rectangle 2"/>
          <p:cNvSpPr>
            <a:spLocks noGrp="1" noRot="1" noChangeAspect="1" noChangeArrowheads="1" noTextEdit="1"/>
          </p:cNvSpPr>
          <p:nvPr>
            <p:ph type="sldImg"/>
          </p:nvPr>
        </p:nvSpPr>
        <p:spPr>
          <a:xfrm>
            <a:off x="885825" y="757238"/>
            <a:ext cx="5040313" cy="3779837"/>
          </a:xfrm>
          <a:ln/>
        </p:spPr>
      </p:sp>
      <p:sp>
        <p:nvSpPr>
          <p:cNvPr id="198660" name="Rectangle 3"/>
          <p:cNvSpPr>
            <a:spLocks noGrp="1" noChangeArrowheads="1"/>
          </p:cNvSpPr>
          <p:nvPr>
            <p:ph type="body" idx="1"/>
          </p:nvPr>
        </p:nvSpPr>
        <p:spPr>
          <a:xfrm>
            <a:off x="909079" y="4792690"/>
            <a:ext cx="4992765" cy="4544181"/>
          </a:xfrm>
          <a:noFill/>
          <a:ln/>
        </p:spPr>
        <p:txBody>
          <a:bodyPr/>
          <a:lstStyle/>
          <a:p>
            <a:pPr marL="250368" indent="-174708">
              <a:buFontTx/>
              <a:buChar char="-"/>
            </a:pPr>
            <a:r>
              <a:rPr lang="en-US" dirty="0"/>
              <a:t>This was the old allocation rule for product description, no GTIN change</a:t>
            </a:r>
          </a:p>
          <a:p>
            <a:pPr marL="250368" indent="-174708">
              <a:buFontTx/>
              <a:buChar char="-"/>
            </a:pPr>
            <a:r>
              <a:rPr lang="en-US" dirty="0"/>
              <a:t>But not good examples, these are more tweaks to adjectives relating to the product, rather than changes to the description of the product itself</a:t>
            </a:r>
          </a:p>
          <a:p>
            <a:pPr marL="250368" indent="-174708">
              <a:buFontTx/>
              <a:buChar char="-"/>
            </a:pPr>
            <a:r>
              <a:rPr lang="en-US" dirty="0"/>
              <a:t>…but it might explain why we are still getting queries through on this subject</a:t>
            </a:r>
          </a:p>
        </p:txBody>
      </p:sp>
    </p:spTree>
    <p:extLst>
      <p:ext uri="{BB962C8B-B14F-4D97-AF65-F5344CB8AC3E}">
        <p14:creationId xmlns:p14="http://schemas.microsoft.com/office/powerpoint/2010/main" val="1729416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6"/>
          <p:cNvSpPr>
            <a:spLocks noGrp="1" noChangeArrowheads="1"/>
          </p:cNvSpPr>
          <p:nvPr>
            <p:ph type="ftr" sz="quarter" idx="4"/>
          </p:nvPr>
        </p:nvSpPr>
        <p:spPr>
          <a:noFill/>
        </p:spPr>
        <p:txBody>
          <a:bodyPr/>
          <a:lstStyle/>
          <a:p>
            <a:r>
              <a:rPr lang="en-GB">
                <a:solidFill>
                  <a:prstClr val="black"/>
                </a:solidFill>
              </a:rPr>
              <a:t> </a:t>
            </a:r>
            <a:fld id="{51EE5587-BF15-4BF7-B3C2-B4D245AF10F2}" type="slidenum">
              <a:rPr lang="en-GB">
                <a:solidFill>
                  <a:prstClr val="black"/>
                </a:solidFill>
              </a:rPr>
              <a:pPr/>
              <a:t>19</a:t>
            </a:fld>
            <a:endParaRPr lang="en-GB">
              <a:solidFill>
                <a:prstClr val="black"/>
              </a:solidFill>
            </a:endParaRPr>
          </a:p>
        </p:txBody>
      </p:sp>
      <p:sp>
        <p:nvSpPr>
          <p:cNvPr id="198659" name="Rectangle 2"/>
          <p:cNvSpPr>
            <a:spLocks noGrp="1" noRot="1" noChangeAspect="1" noChangeArrowheads="1" noTextEdit="1"/>
          </p:cNvSpPr>
          <p:nvPr>
            <p:ph type="sldImg"/>
          </p:nvPr>
        </p:nvSpPr>
        <p:spPr>
          <a:xfrm>
            <a:off x="885825" y="757238"/>
            <a:ext cx="5040313" cy="3779837"/>
          </a:xfrm>
          <a:ln/>
        </p:spPr>
      </p:sp>
      <p:sp>
        <p:nvSpPr>
          <p:cNvPr id="198660" name="Rectangle 3"/>
          <p:cNvSpPr>
            <a:spLocks noGrp="1" noChangeArrowheads="1"/>
          </p:cNvSpPr>
          <p:nvPr>
            <p:ph type="body" idx="1"/>
          </p:nvPr>
        </p:nvSpPr>
        <p:spPr>
          <a:xfrm>
            <a:off x="909079" y="4792690"/>
            <a:ext cx="4992765" cy="4544181"/>
          </a:xfrm>
          <a:noFill/>
          <a:ln/>
        </p:spPr>
        <p:txBody>
          <a:bodyPr/>
          <a:lstStyle/>
          <a:p>
            <a:pPr marL="250368" indent="-174708">
              <a:buFontTx/>
              <a:buChar char="-"/>
            </a:pPr>
            <a:r>
              <a:rPr lang="en-US" dirty="0"/>
              <a:t>This was the old allocation rule for product description, no GTIN change</a:t>
            </a:r>
          </a:p>
          <a:p>
            <a:pPr marL="250368" indent="-174708">
              <a:buFontTx/>
              <a:buChar char="-"/>
            </a:pPr>
            <a:r>
              <a:rPr lang="en-US" dirty="0"/>
              <a:t>But not good examples, these are more tweaks to adjectives relating to the product, rather than changes to the description of the product itself</a:t>
            </a:r>
          </a:p>
          <a:p>
            <a:pPr marL="250368" indent="-174708">
              <a:buFontTx/>
              <a:buChar char="-"/>
            </a:pPr>
            <a:r>
              <a:rPr lang="en-US" dirty="0"/>
              <a:t>…but it might explain why we are still getting queries through on this subject</a:t>
            </a:r>
          </a:p>
        </p:txBody>
      </p:sp>
    </p:spTree>
    <p:extLst>
      <p:ext uri="{BB962C8B-B14F-4D97-AF65-F5344CB8AC3E}">
        <p14:creationId xmlns:p14="http://schemas.microsoft.com/office/powerpoint/2010/main" val="411395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6"/>
          <p:cNvSpPr>
            <a:spLocks noGrp="1" noChangeArrowheads="1"/>
          </p:cNvSpPr>
          <p:nvPr>
            <p:ph type="ftr" sz="quarter" idx="4"/>
          </p:nvPr>
        </p:nvSpPr>
        <p:spPr>
          <a:noFill/>
        </p:spPr>
        <p:txBody>
          <a:bodyPr/>
          <a:lstStyle/>
          <a:p>
            <a:r>
              <a:rPr lang="en-GB">
                <a:solidFill>
                  <a:prstClr val="black"/>
                </a:solidFill>
              </a:rPr>
              <a:t> </a:t>
            </a:r>
            <a:fld id="{51EE5587-BF15-4BF7-B3C2-B4D245AF10F2}" type="slidenum">
              <a:rPr lang="en-GB">
                <a:solidFill>
                  <a:prstClr val="black"/>
                </a:solidFill>
              </a:rPr>
              <a:pPr/>
              <a:t>20</a:t>
            </a:fld>
            <a:endParaRPr lang="en-GB">
              <a:solidFill>
                <a:prstClr val="black"/>
              </a:solidFill>
            </a:endParaRPr>
          </a:p>
        </p:txBody>
      </p:sp>
      <p:sp>
        <p:nvSpPr>
          <p:cNvPr id="198659" name="Rectangle 2"/>
          <p:cNvSpPr>
            <a:spLocks noGrp="1" noRot="1" noChangeAspect="1" noChangeArrowheads="1" noTextEdit="1"/>
          </p:cNvSpPr>
          <p:nvPr>
            <p:ph type="sldImg"/>
          </p:nvPr>
        </p:nvSpPr>
        <p:spPr>
          <a:xfrm>
            <a:off x="885825" y="757238"/>
            <a:ext cx="5040313" cy="3779837"/>
          </a:xfrm>
          <a:ln/>
        </p:spPr>
      </p:sp>
      <p:sp>
        <p:nvSpPr>
          <p:cNvPr id="198660" name="Rectangle 3"/>
          <p:cNvSpPr>
            <a:spLocks noGrp="1" noChangeArrowheads="1"/>
          </p:cNvSpPr>
          <p:nvPr>
            <p:ph type="body" idx="1"/>
          </p:nvPr>
        </p:nvSpPr>
        <p:spPr>
          <a:xfrm>
            <a:off x="909079" y="4792690"/>
            <a:ext cx="4992765" cy="4544181"/>
          </a:xfrm>
          <a:noFill/>
          <a:ln/>
        </p:spPr>
        <p:txBody>
          <a:bodyPr/>
          <a:lstStyle/>
          <a:p>
            <a:pPr marL="75661"/>
            <a:endParaRPr lang="en-US" dirty="0"/>
          </a:p>
        </p:txBody>
      </p:sp>
    </p:spTree>
    <p:extLst>
      <p:ext uri="{BB962C8B-B14F-4D97-AF65-F5344CB8AC3E}">
        <p14:creationId xmlns:p14="http://schemas.microsoft.com/office/powerpoint/2010/main" val="961261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6"/>
          <p:cNvSpPr>
            <a:spLocks noGrp="1" noChangeArrowheads="1"/>
          </p:cNvSpPr>
          <p:nvPr>
            <p:ph type="ftr" sz="quarter" idx="4"/>
          </p:nvPr>
        </p:nvSpPr>
        <p:spPr>
          <a:noFill/>
        </p:spPr>
        <p:txBody>
          <a:bodyPr/>
          <a:lstStyle/>
          <a:p>
            <a:r>
              <a:rPr lang="en-GB">
                <a:solidFill>
                  <a:prstClr val="black"/>
                </a:solidFill>
              </a:rPr>
              <a:t> </a:t>
            </a:r>
            <a:fld id="{51EE5587-BF15-4BF7-B3C2-B4D245AF10F2}" type="slidenum">
              <a:rPr lang="en-GB">
                <a:solidFill>
                  <a:prstClr val="black"/>
                </a:solidFill>
              </a:rPr>
              <a:pPr/>
              <a:t>21</a:t>
            </a:fld>
            <a:endParaRPr lang="en-GB">
              <a:solidFill>
                <a:prstClr val="black"/>
              </a:solidFill>
            </a:endParaRPr>
          </a:p>
        </p:txBody>
      </p:sp>
      <p:sp>
        <p:nvSpPr>
          <p:cNvPr id="198659" name="Rectangle 2"/>
          <p:cNvSpPr>
            <a:spLocks noGrp="1" noRot="1" noChangeAspect="1" noChangeArrowheads="1" noTextEdit="1"/>
          </p:cNvSpPr>
          <p:nvPr>
            <p:ph type="sldImg"/>
          </p:nvPr>
        </p:nvSpPr>
        <p:spPr>
          <a:xfrm>
            <a:off x="885825" y="757238"/>
            <a:ext cx="5040313" cy="3779837"/>
          </a:xfrm>
          <a:ln/>
        </p:spPr>
      </p:sp>
      <p:sp>
        <p:nvSpPr>
          <p:cNvPr id="198660" name="Rectangle 3"/>
          <p:cNvSpPr>
            <a:spLocks noGrp="1" noChangeArrowheads="1"/>
          </p:cNvSpPr>
          <p:nvPr>
            <p:ph type="body" idx="1"/>
          </p:nvPr>
        </p:nvSpPr>
        <p:spPr>
          <a:xfrm>
            <a:off x="909079" y="4792690"/>
            <a:ext cx="4992765" cy="4544181"/>
          </a:xfrm>
          <a:noFill/>
          <a:ln/>
        </p:spPr>
        <p:txBody>
          <a:bodyPr/>
          <a:lstStyle/>
          <a:p>
            <a:pPr marL="75661"/>
            <a:endParaRPr lang="en-US" dirty="0"/>
          </a:p>
        </p:txBody>
      </p:sp>
    </p:spTree>
    <p:extLst>
      <p:ext uri="{BB962C8B-B14F-4D97-AF65-F5344CB8AC3E}">
        <p14:creationId xmlns:p14="http://schemas.microsoft.com/office/powerpoint/2010/main" val="2829144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6"/>
          <p:cNvSpPr>
            <a:spLocks noGrp="1" noChangeArrowheads="1"/>
          </p:cNvSpPr>
          <p:nvPr>
            <p:ph type="ftr" sz="quarter" idx="4"/>
          </p:nvPr>
        </p:nvSpPr>
        <p:spPr>
          <a:noFill/>
        </p:spPr>
        <p:txBody>
          <a:bodyPr/>
          <a:lstStyle/>
          <a:p>
            <a:r>
              <a:rPr lang="en-GB">
                <a:solidFill>
                  <a:prstClr val="black"/>
                </a:solidFill>
              </a:rPr>
              <a:t> </a:t>
            </a:r>
            <a:fld id="{51EE5587-BF15-4BF7-B3C2-B4D245AF10F2}" type="slidenum">
              <a:rPr lang="en-GB">
                <a:solidFill>
                  <a:prstClr val="black"/>
                </a:solidFill>
              </a:rPr>
              <a:pPr/>
              <a:t>22</a:t>
            </a:fld>
            <a:endParaRPr lang="en-GB">
              <a:solidFill>
                <a:prstClr val="black"/>
              </a:solidFill>
            </a:endParaRPr>
          </a:p>
        </p:txBody>
      </p:sp>
      <p:sp>
        <p:nvSpPr>
          <p:cNvPr id="198659" name="Rectangle 2"/>
          <p:cNvSpPr>
            <a:spLocks noGrp="1" noRot="1" noChangeAspect="1" noChangeArrowheads="1" noTextEdit="1"/>
          </p:cNvSpPr>
          <p:nvPr>
            <p:ph type="sldImg"/>
          </p:nvPr>
        </p:nvSpPr>
        <p:spPr>
          <a:xfrm>
            <a:off x="885825" y="757238"/>
            <a:ext cx="5040313" cy="3779837"/>
          </a:xfrm>
          <a:ln/>
        </p:spPr>
      </p:sp>
      <p:sp>
        <p:nvSpPr>
          <p:cNvPr id="198660" name="Rectangle 3"/>
          <p:cNvSpPr>
            <a:spLocks noGrp="1" noChangeArrowheads="1"/>
          </p:cNvSpPr>
          <p:nvPr>
            <p:ph type="body" idx="1"/>
          </p:nvPr>
        </p:nvSpPr>
        <p:spPr>
          <a:xfrm>
            <a:off x="909079" y="4792690"/>
            <a:ext cx="4992765" cy="4544181"/>
          </a:xfrm>
          <a:noFill/>
          <a:ln/>
        </p:spPr>
        <p:txBody>
          <a:bodyPr/>
          <a:lstStyle/>
          <a:p>
            <a:pPr marL="75661"/>
            <a:endParaRPr lang="en-US" dirty="0"/>
          </a:p>
        </p:txBody>
      </p:sp>
    </p:spTree>
    <p:extLst>
      <p:ext uri="{BB962C8B-B14F-4D97-AF65-F5344CB8AC3E}">
        <p14:creationId xmlns:p14="http://schemas.microsoft.com/office/powerpoint/2010/main" val="3239760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6"/>
          <p:cNvSpPr>
            <a:spLocks noGrp="1" noChangeArrowheads="1"/>
          </p:cNvSpPr>
          <p:nvPr>
            <p:ph type="ftr" sz="quarter" idx="4"/>
          </p:nvPr>
        </p:nvSpPr>
        <p:spPr>
          <a:noFill/>
        </p:spPr>
        <p:txBody>
          <a:bodyPr/>
          <a:lstStyle/>
          <a:p>
            <a:r>
              <a:rPr lang="en-GB">
                <a:solidFill>
                  <a:prstClr val="black"/>
                </a:solidFill>
              </a:rPr>
              <a:t> </a:t>
            </a:r>
            <a:fld id="{51EE5587-BF15-4BF7-B3C2-B4D245AF10F2}" type="slidenum">
              <a:rPr lang="en-GB">
                <a:solidFill>
                  <a:prstClr val="black"/>
                </a:solidFill>
              </a:rPr>
              <a:pPr/>
              <a:t>23</a:t>
            </a:fld>
            <a:endParaRPr lang="en-GB">
              <a:solidFill>
                <a:prstClr val="black"/>
              </a:solidFill>
            </a:endParaRPr>
          </a:p>
        </p:txBody>
      </p:sp>
      <p:sp>
        <p:nvSpPr>
          <p:cNvPr id="198659" name="Rectangle 2"/>
          <p:cNvSpPr>
            <a:spLocks noGrp="1" noRot="1" noChangeAspect="1" noChangeArrowheads="1" noTextEdit="1"/>
          </p:cNvSpPr>
          <p:nvPr>
            <p:ph type="sldImg"/>
          </p:nvPr>
        </p:nvSpPr>
        <p:spPr>
          <a:xfrm>
            <a:off x="885825" y="757238"/>
            <a:ext cx="5040313" cy="3779837"/>
          </a:xfrm>
          <a:ln/>
        </p:spPr>
      </p:sp>
      <p:sp>
        <p:nvSpPr>
          <p:cNvPr id="198660" name="Rectangle 3"/>
          <p:cNvSpPr>
            <a:spLocks noGrp="1" noChangeArrowheads="1"/>
          </p:cNvSpPr>
          <p:nvPr>
            <p:ph type="body" idx="1"/>
          </p:nvPr>
        </p:nvSpPr>
        <p:spPr>
          <a:xfrm>
            <a:off x="909079" y="4792690"/>
            <a:ext cx="4992765" cy="4544181"/>
          </a:xfrm>
          <a:noFill/>
          <a:ln/>
        </p:spPr>
        <p:txBody>
          <a:bodyPr/>
          <a:lstStyle/>
          <a:p>
            <a:pPr marL="75661"/>
            <a:endParaRPr lang="en-US" dirty="0"/>
          </a:p>
        </p:txBody>
      </p:sp>
    </p:spTree>
    <p:extLst>
      <p:ext uri="{BB962C8B-B14F-4D97-AF65-F5344CB8AC3E}">
        <p14:creationId xmlns:p14="http://schemas.microsoft.com/office/powerpoint/2010/main" val="2325399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6"/>
          <p:cNvSpPr>
            <a:spLocks noGrp="1" noChangeArrowheads="1"/>
          </p:cNvSpPr>
          <p:nvPr>
            <p:ph type="ftr" sz="quarter" idx="4"/>
          </p:nvPr>
        </p:nvSpPr>
        <p:spPr>
          <a:noFill/>
        </p:spPr>
        <p:txBody>
          <a:bodyPr/>
          <a:lstStyle/>
          <a:p>
            <a:r>
              <a:rPr lang="en-GB">
                <a:solidFill>
                  <a:prstClr val="black"/>
                </a:solidFill>
              </a:rPr>
              <a:t> </a:t>
            </a:r>
            <a:fld id="{51EE5587-BF15-4BF7-B3C2-B4D245AF10F2}" type="slidenum">
              <a:rPr lang="en-GB">
                <a:solidFill>
                  <a:prstClr val="black"/>
                </a:solidFill>
              </a:rPr>
              <a:pPr/>
              <a:t>24</a:t>
            </a:fld>
            <a:endParaRPr lang="en-GB">
              <a:solidFill>
                <a:prstClr val="black"/>
              </a:solidFill>
            </a:endParaRPr>
          </a:p>
        </p:txBody>
      </p:sp>
      <p:sp>
        <p:nvSpPr>
          <p:cNvPr id="198659" name="Rectangle 2"/>
          <p:cNvSpPr>
            <a:spLocks noGrp="1" noRot="1" noChangeAspect="1" noChangeArrowheads="1" noTextEdit="1"/>
          </p:cNvSpPr>
          <p:nvPr>
            <p:ph type="sldImg"/>
          </p:nvPr>
        </p:nvSpPr>
        <p:spPr>
          <a:xfrm>
            <a:off x="885825" y="757238"/>
            <a:ext cx="5040313" cy="3779837"/>
          </a:xfrm>
          <a:ln/>
        </p:spPr>
      </p:sp>
      <p:sp>
        <p:nvSpPr>
          <p:cNvPr id="198660" name="Rectangle 3"/>
          <p:cNvSpPr>
            <a:spLocks noGrp="1" noChangeArrowheads="1"/>
          </p:cNvSpPr>
          <p:nvPr>
            <p:ph type="body" idx="1"/>
          </p:nvPr>
        </p:nvSpPr>
        <p:spPr>
          <a:xfrm>
            <a:off x="909079" y="4792690"/>
            <a:ext cx="4992765" cy="4544181"/>
          </a:xfrm>
          <a:noFill/>
          <a:ln/>
        </p:spPr>
        <p:txBody>
          <a:bodyPr/>
          <a:lstStyle/>
          <a:p>
            <a:pPr marL="75661"/>
            <a:endParaRPr lang="en-US" dirty="0"/>
          </a:p>
        </p:txBody>
      </p:sp>
    </p:spTree>
    <p:extLst>
      <p:ext uri="{BB962C8B-B14F-4D97-AF65-F5344CB8AC3E}">
        <p14:creationId xmlns:p14="http://schemas.microsoft.com/office/powerpoint/2010/main" val="528220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AEA1B9-B85D-CC42-8004-7B4E66897EE5}" type="slidenum">
              <a:rPr lang="en-GB" smtClean="0"/>
              <a:t>25</a:t>
            </a:fld>
            <a:endParaRPr lang="en-GB"/>
          </a:p>
        </p:txBody>
      </p:sp>
    </p:spTree>
    <p:extLst>
      <p:ext uri="{BB962C8B-B14F-4D97-AF65-F5344CB8AC3E}">
        <p14:creationId xmlns:p14="http://schemas.microsoft.com/office/powerpoint/2010/main" val="4068887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D4C4AF-8AAA-40E4-95BF-723C48B21715}"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914872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Brazil, is a country with continental dimensions. Divided into 5 regions.</a:t>
            </a:r>
          </a:p>
          <a:p>
            <a:endParaRPr lang="en-US" dirty="0" smtClean="0"/>
          </a:p>
          <a:p>
            <a:r>
              <a:rPr lang="en-US" dirty="0" smtClean="0"/>
              <a:t>Within these regions, GS1 Brazil currently has approximately 58 thousand GS1 members.</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15B8F54-3C04-497E-839C-2EA37421D93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28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989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To meet this size, GS1 Brazil's industry engagement team is divided by business executives for each industry sector</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15B8F54-3C04-497E-839C-2EA37421D93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29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992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As the focus of this presentation is to show the initiatives to disseminate GS1 standards in Brazil for</a:t>
            </a:r>
            <a:r>
              <a:rPr lang="en-US" baseline="0" dirty="0" smtClean="0"/>
              <a:t> SMEs</a:t>
            </a:r>
            <a:r>
              <a:rPr lang="en-US" dirty="0" smtClean="0"/>
              <a:t>. We have an exclusive business executive for this sector, Claudilena Murro</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15B8F54-3C04-497E-839C-2EA37421D93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30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215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Looking at the range of almost 58,000 associates (reference of December / 16), 80%</a:t>
            </a:r>
            <a:r>
              <a:rPr lang="en-US" baseline="0" dirty="0" smtClean="0"/>
              <a:t> of our members are SME (Approximately 46 thousand members), located mostly of them, In the south and southeast regions of Brazil.</a:t>
            </a:r>
          </a:p>
          <a:p>
            <a:r>
              <a:rPr lang="en-US" baseline="0" dirty="0" smtClean="0"/>
              <a:t>GS1 Brazil office is located in São Paulo, in the center of this main region.</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15B8F54-3C04-497E-839C-2EA37421D93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31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406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Brazil is in a moment of recovery of its economy, which has been weakened in the last years due to a series of economic and political factors,</a:t>
            </a:r>
            <a:r>
              <a:rPr lang="en-US" baseline="0" dirty="0" smtClean="0"/>
              <a:t> so</a:t>
            </a:r>
            <a:r>
              <a:rPr lang="en-US" dirty="0" smtClean="0"/>
              <a:t> this directly affects the SMEs</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15B8F54-3C04-497E-839C-2EA37421D93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32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726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Thinking about the quality of services for our associates</a:t>
            </a:r>
            <a:r>
              <a:rPr lang="en-US" baseline="0" dirty="0" smtClean="0"/>
              <a:t> and the Brazilian Economic scenario</a:t>
            </a:r>
            <a:r>
              <a:rPr lang="en-US" dirty="0" smtClean="0"/>
              <a:t>, now we will see the actions that GS1 Brazil promotes with SMEs to minimize the impact of this factor to our members.</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15B8F54-3C04-497E-839C-2EA37421D93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33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117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rPr>
              <a:t>“GS1 BRASIL HAS THE RESPONSIBILITY OF HELPING SMES COMPANIES TO SURVIVE IN THE MIDST OF SO MANY ADVICES FOUND IN THE BRAZILIAN MARKET*</a:t>
            </a:r>
            <a:endParaRPr lang="pt-BR" sz="1050" b="1" dirty="0" smtClean="0">
              <a:solidFill>
                <a:schemeClr val="bg1"/>
              </a:solidFill>
            </a:endParaRPr>
          </a:p>
          <a:p>
            <a:r>
              <a:rPr lang="en-US" dirty="0" smtClean="0"/>
              <a:t>To minimize the number of companies closing due to the Brazilian economic instability, we will now show how GS1 helps our members.</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15B8F54-3C04-497E-839C-2EA37421D93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34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688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SME Sector</a:t>
            </a:r>
            <a:r>
              <a:rPr lang="pt-BR" baseline="0" dirty="0" smtClean="0"/>
              <a:t> in GS1 </a:t>
            </a:r>
            <a:r>
              <a:rPr lang="pt-BR" baseline="0" dirty="0" err="1" smtClean="0"/>
              <a:t>Brazil</a:t>
            </a:r>
            <a:r>
              <a:rPr lang="pt-BR" baseline="0" dirty="0" smtClean="0"/>
              <a:t> </a:t>
            </a:r>
            <a:r>
              <a:rPr lang="pt-BR" baseline="0" dirty="0" err="1" smtClean="0"/>
              <a:t>has</a:t>
            </a:r>
            <a:r>
              <a:rPr lang="pt-BR" baseline="0" dirty="0" smtClean="0"/>
              <a:t> 4 </a:t>
            </a:r>
            <a:r>
              <a:rPr lang="pt-BR" baseline="0" dirty="0" err="1" smtClean="0"/>
              <a:t>pillars</a:t>
            </a:r>
            <a:r>
              <a:rPr lang="pt-BR" baseline="0" dirty="0" smtClean="0"/>
              <a:t>:</a:t>
            </a:r>
          </a:p>
          <a:p>
            <a:r>
              <a:rPr lang="pt-BR" baseline="0" dirty="0" smtClean="0"/>
              <a:t>	- </a:t>
            </a:r>
            <a:r>
              <a:rPr lang="pt-BR" baseline="0" dirty="0" err="1" smtClean="0"/>
              <a:t>Relationship</a:t>
            </a:r>
            <a:endParaRPr lang="pt-BR" baseline="0" dirty="0" smtClean="0"/>
          </a:p>
          <a:p>
            <a:r>
              <a:rPr lang="pt-BR" baseline="0" dirty="0" smtClean="0"/>
              <a:t>	- </a:t>
            </a:r>
            <a:r>
              <a:rPr lang="pt-BR" baseline="0" dirty="0" err="1" smtClean="0"/>
              <a:t>technology</a:t>
            </a:r>
            <a:endParaRPr lang="pt-BR" baseline="0" dirty="0" smtClean="0"/>
          </a:p>
          <a:p>
            <a:r>
              <a:rPr lang="pt-BR" baseline="0" dirty="0" smtClean="0"/>
              <a:t>	- </a:t>
            </a:r>
            <a:r>
              <a:rPr lang="pt-BR" baseline="0" dirty="0" err="1" smtClean="0"/>
              <a:t>capacitation</a:t>
            </a:r>
            <a:r>
              <a:rPr lang="pt-BR" baseline="0" dirty="0" smtClean="0"/>
              <a:t> </a:t>
            </a:r>
          </a:p>
          <a:p>
            <a:r>
              <a:rPr lang="pt-BR" baseline="0" dirty="0" smtClean="0"/>
              <a:t>	- Business</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15B8F54-3C04-497E-839C-2EA37421D93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35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717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When we speak of "relationship"</a:t>
            </a:r>
          </a:p>
          <a:p>
            <a:r>
              <a:rPr lang="en-US" dirty="0" smtClean="0"/>
              <a:t>We have a bimonthly committee open to SMEs which are received within the GS1, to listen to their needs and doubts regarding the standards and correct application of them.</a:t>
            </a:r>
          </a:p>
          <a:p>
            <a:r>
              <a:rPr lang="en-US" dirty="0" smtClean="0"/>
              <a:t>This practice instructs SMEs to stay on the market and sell their products to the big retailers in Brazil.</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15B8F54-3C04-497E-839C-2EA37421D93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36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069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Also when talking about "relationship", GS1 Brazil has in its biggest event, the "automation award", known as the "</a:t>
            </a:r>
            <a:r>
              <a:rPr lang="en-US" dirty="0" err="1" smtClean="0"/>
              <a:t>oscar</a:t>
            </a:r>
            <a:r>
              <a:rPr lang="en-US" dirty="0" smtClean="0"/>
              <a:t> of Brazilian automation", a specific category for companies that want to register their GS1 application cases inside Of their small and medium enterprises.</a:t>
            </a:r>
          </a:p>
          <a:p>
            <a:r>
              <a:rPr lang="en-US" dirty="0" smtClean="0"/>
              <a:t>This award serves as recognition and incentive to SMEs to apply the gs1 standards.</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15B8F54-3C04-497E-839C-2EA37421D93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37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335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43263C4-71C5-4C2B-9FC5-F999B9E5EAAC}" type="slidenum">
              <a:rPr lang="en-GB" smtClean="0"/>
              <a:t>5</a:t>
            </a:fld>
            <a:endParaRPr lang="en-GB"/>
          </a:p>
        </p:txBody>
      </p:sp>
    </p:spTree>
    <p:extLst>
      <p:ext uri="{BB962C8B-B14F-4D97-AF65-F5344CB8AC3E}">
        <p14:creationId xmlns:p14="http://schemas.microsoft.com/office/powerpoint/2010/main" val="964181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Here we will see the video, unfortunately in Portuguese, of the winner of the award in 2016.</a:t>
            </a:r>
          </a:p>
          <a:p>
            <a:r>
              <a:rPr lang="en-US" dirty="0" smtClean="0"/>
              <a:t>The company called "</a:t>
            </a:r>
            <a:r>
              <a:rPr lang="en-US" dirty="0" err="1" smtClean="0"/>
              <a:t>panks</a:t>
            </a:r>
            <a:r>
              <a:rPr lang="en-US" dirty="0" smtClean="0"/>
              <a:t>" that sells masses of pancakes and joined GS1 in order to be able to sell to the big retailers of </a:t>
            </a:r>
            <a:r>
              <a:rPr lang="en-US" dirty="0" err="1" smtClean="0"/>
              <a:t>são</a:t>
            </a:r>
            <a:r>
              <a:rPr lang="en-US" dirty="0" smtClean="0"/>
              <a:t> </a:t>
            </a:r>
            <a:r>
              <a:rPr lang="en-US" dirty="0" err="1" smtClean="0"/>
              <a:t>paulo</a:t>
            </a:r>
            <a:r>
              <a:rPr lang="en-US" dirty="0" smtClean="0"/>
              <a:t> and all Brazil, significantly increasing its sales after joining gs1.</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15B8F54-3C04-497E-839C-2EA37421D93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38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987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Following the principles of GS1 Global Office and its processes, we received training at the end of last year of value proposition, and it was replicated to evaluate our associates.</a:t>
            </a:r>
          </a:p>
          <a:p>
            <a:r>
              <a:rPr lang="en-US" dirty="0" smtClean="0"/>
              <a:t>So that we could raise the amount of companies that can</a:t>
            </a:r>
            <a:r>
              <a:rPr lang="en-US" baseline="0" dirty="0" smtClean="0"/>
              <a:t> be applied</a:t>
            </a:r>
            <a:r>
              <a:rPr lang="en-US" dirty="0" smtClean="0"/>
              <a:t> into micro and small companies in the Brazilian market.</a:t>
            </a:r>
          </a:p>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15B8F54-3C04-497E-839C-2EA37421D93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39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301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buClr>
                <a:schemeClr val="accent4"/>
              </a:buClr>
            </a:pPr>
            <a:r>
              <a:rPr lang="en-US" sz="2400" b="1" kern="1200" dirty="0" smtClean="0">
                <a:solidFill>
                  <a:schemeClr val="accent4"/>
                </a:solidFill>
                <a:latin typeface="+mn-lt"/>
                <a:ea typeface="+mn-ea"/>
                <a:cs typeface="+mn-cs"/>
              </a:rPr>
              <a:t>What we have learned?</a:t>
            </a:r>
            <a:endParaRPr lang="en-US" sz="2000" b="1" kern="1200" dirty="0" smtClean="0">
              <a:solidFill>
                <a:srgbClr val="454545"/>
              </a:solidFill>
              <a:latin typeface="+mn-lt"/>
              <a:ea typeface="+mn-ea"/>
              <a:cs typeface="+mn-cs"/>
            </a:endParaRPr>
          </a:p>
          <a:p>
            <a:pPr marL="265113" indent="-265113">
              <a:buClr>
                <a:schemeClr val="accent4"/>
              </a:buClr>
              <a:buFont typeface="Arial" panose="020B0604020202020204" pitchFamily="34" charset="0"/>
              <a:buChar char="•"/>
            </a:pPr>
            <a:r>
              <a:rPr lang="en-US" sz="1200" kern="1200" dirty="0" smtClean="0">
                <a:solidFill>
                  <a:srgbClr val="454545"/>
                </a:solidFill>
                <a:latin typeface="+mn-lt"/>
                <a:ea typeface="+mn-ea"/>
                <a:cs typeface="+mn-cs"/>
              </a:rPr>
              <a:t>Represent </a:t>
            </a:r>
            <a:r>
              <a:rPr lang="en-US" sz="1600" b="1" kern="1200" dirty="0" smtClean="0">
                <a:solidFill>
                  <a:srgbClr val="454545"/>
                </a:solidFill>
                <a:latin typeface="+mn-lt"/>
                <a:ea typeface="+mn-ea"/>
                <a:cs typeface="+mn-cs"/>
              </a:rPr>
              <a:t>80%</a:t>
            </a:r>
            <a:r>
              <a:rPr lang="en-US" sz="1200" kern="1200" dirty="0" smtClean="0">
                <a:solidFill>
                  <a:srgbClr val="454545"/>
                </a:solidFill>
                <a:latin typeface="+mn-lt"/>
                <a:ea typeface="+mn-ea"/>
                <a:cs typeface="+mn-cs"/>
              </a:rPr>
              <a:t> of our members  - Approximately 46,300 SMP members</a:t>
            </a:r>
          </a:p>
          <a:p>
            <a:pPr marL="265113" indent="-265113">
              <a:buClr>
                <a:schemeClr val="accent4"/>
              </a:buClr>
              <a:buFont typeface="Arial" panose="020B0604020202020204" pitchFamily="34" charset="0"/>
              <a:buChar char="•"/>
            </a:pPr>
            <a:r>
              <a:rPr lang="en-US" sz="1200" kern="1200" dirty="0" smtClean="0">
                <a:solidFill>
                  <a:srgbClr val="454545"/>
                </a:solidFill>
                <a:latin typeface="+mn-lt"/>
                <a:ea typeface="+mn-ea"/>
                <a:cs typeface="+mn-cs"/>
              </a:rPr>
              <a:t>Seek more control and organization</a:t>
            </a:r>
          </a:p>
          <a:p>
            <a:pPr marL="265113" indent="-265113">
              <a:buClr>
                <a:schemeClr val="accent4"/>
              </a:buClr>
              <a:buFont typeface="Arial" panose="020B0604020202020204" pitchFamily="34" charset="0"/>
              <a:buChar char="•"/>
            </a:pPr>
            <a:r>
              <a:rPr lang="en-US" sz="1200" kern="1200" dirty="0" smtClean="0">
                <a:solidFill>
                  <a:srgbClr val="454545"/>
                </a:solidFill>
                <a:latin typeface="+mn-lt"/>
                <a:ea typeface="+mn-ea"/>
                <a:cs typeface="+mn-cs"/>
              </a:rPr>
              <a:t>Search for basic management information</a:t>
            </a:r>
          </a:p>
          <a:p>
            <a:pPr marL="265113" indent="-265113">
              <a:buClr>
                <a:schemeClr val="accent4"/>
              </a:buClr>
              <a:buFont typeface="Arial" panose="020B0604020202020204" pitchFamily="34" charset="0"/>
              <a:buChar char="•"/>
            </a:pPr>
            <a:r>
              <a:rPr lang="en-US" sz="1200" kern="1200" dirty="0" smtClean="0">
                <a:solidFill>
                  <a:srgbClr val="454545"/>
                </a:solidFill>
                <a:latin typeface="+mn-lt"/>
                <a:ea typeface="+mn-ea"/>
                <a:cs typeface="+mn-cs"/>
              </a:rPr>
              <a:t>Need someone they can count on</a:t>
            </a:r>
          </a:p>
          <a:p>
            <a:pPr marL="265113" indent="-265113">
              <a:buClr>
                <a:schemeClr val="accent4"/>
              </a:buClr>
              <a:buFont typeface="Arial" panose="020B0604020202020204" pitchFamily="34" charset="0"/>
              <a:buChar char="•"/>
            </a:pPr>
            <a:r>
              <a:rPr lang="en-US" sz="1200" kern="1200" dirty="0" smtClean="0">
                <a:solidFill>
                  <a:srgbClr val="454545"/>
                </a:solidFill>
                <a:latin typeface="+mn-lt"/>
                <a:ea typeface="+mn-ea"/>
                <a:cs typeface="+mn-cs"/>
              </a:rPr>
              <a:t>Want to professionalize and expand their business</a:t>
            </a:r>
          </a:p>
          <a:p>
            <a:pPr marL="265113" indent="-265113">
              <a:buClr>
                <a:schemeClr val="accent4"/>
              </a:buClr>
              <a:buFont typeface="Arial" panose="020B0604020202020204" pitchFamily="34" charset="0"/>
              <a:buChar char="•"/>
            </a:pPr>
            <a:r>
              <a:rPr lang="en-US" sz="1200" kern="1200" dirty="0" smtClean="0">
                <a:solidFill>
                  <a:srgbClr val="454545"/>
                </a:solidFill>
                <a:latin typeface="+mn-lt"/>
                <a:ea typeface="+mn-ea"/>
                <a:cs typeface="+mn-cs"/>
              </a:rPr>
              <a:t>Dream of having a well-known brand</a:t>
            </a:r>
          </a:p>
          <a:p>
            <a:pPr marL="265113" indent="-265113">
              <a:buClr>
                <a:schemeClr val="accent4"/>
              </a:buClr>
              <a:buFont typeface="Arial" panose="020B0604020202020204" pitchFamily="34" charset="0"/>
              <a:buChar char="•"/>
            </a:pPr>
            <a:endParaRPr lang="en-US" sz="1200" kern="1200" dirty="0" smtClean="0">
              <a:solidFill>
                <a:srgbClr val="454545"/>
              </a:solidFill>
              <a:latin typeface="+mn-lt"/>
              <a:ea typeface="+mn-ea"/>
              <a:cs typeface="+mn-cs"/>
            </a:endParaRPr>
          </a:p>
          <a:p>
            <a:pPr marL="0" indent="0">
              <a:buClr>
                <a:schemeClr val="accent4"/>
              </a:buClr>
              <a:buFont typeface="Arial" panose="020B0604020202020204" pitchFamily="34" charset="0"/>
              <a:buNone/>
            </a:pPr>
            <a:r>
              <a:rPr lang="en-US" sz="1200" kern="1200" dirty="0" smtClean="0">
                <a:solidFill>
                  <a:srgbClr val="454545"/>
                </a:solidFill>
                <a:latin typeface="+mn-lt"/>
                <a:ea typeface="+mn-ea"/>
                <a:cs typeface="+mn-cs"/>
              </a:rPr>
              <a:t>Due to the large number of members, this is the importance of always listening to the industry through our committees, their needs</a:t>
            </a:r>
          </a:p>
          <a:p>
            <a:endParaRPr lang="pt-BR" dirty="0" smtClean="0"/>
          </a:p>
          <a:p>
            <a:endParaRPr lang="pt-BR" dirty="0" smtClean="0"/>
          </a:p>
        </p:txBody>
      </p:sp>
      <p:sp>
        <p:nvSpPr>
          <p:cNvPr id="4" name="Espaço Reservado para Número de Slide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15B8F54-3C04-497E-839C-2EA37421D93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40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8744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Actions involving training and capacity building</a:t>
            </a:r>
          </a:p>
          <a:p>
            <a:r>
              <a:rPr lang="en-US" dirty="0" smtClean="0"/>
              <a:t>We have an annual calendar of training sessions, which instruct the associated partners to use GTINs correctly, as well as the correct measurement and data quality of their products.</a:t>
            </a:r>
          </a:p>
          <a:p>
            <a:r>
              <a:rPr lang="en-US" dirty="0" smtClean="0"/>
              <a:t>All GS1 training is already updated according to the new GTIN management rules.</a:t>
            </a:r>
          </a:p>
          <a:p>
            <a:endParaRPr lang="en-US" dirty="0" smtClean="0"/>
          </a:p>
          <a:p>
            <a:r>
              <a:rPr lang="en-US" dirty="0" smtClean="0"/>
              <a:t>Gs1 also has a national system of product registration, the CNP. A platform to which SMEs can create and manage their GTINs and data records through this platform.</a:t>
            </a:r>
          </a:p>
          <a:p>
            <a:endParaRPr lang="en-US" dirty="0" smtClean="0"/>
          </a:p>
          <a:p>
            <a:r>
              <a:rPr lang="en-US" dirty="0" smtClean="0"/>
              <a:t>Other actions such as blog and publicity materials are also offered for free to our members.</a:t>
            </a:r>
          </a:p>
          <a:p>
            <a:endParaRPr lang="en-US" dirty="0" smtClean="0"/>
          </a:p>
        </p:txBody>
      </p:sp>
      <p:sp>
        <p:nvSpPr>
          <p:cNvPr id="4" name="Espaço Reservado para Número de Slide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15B8F54-3C04-497E-839C-2EA37421D93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41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0531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a:t>
            </a:r>
            <a:r>
              <a:rPr lang="pt-BR" baseline="0" dirty="0" smtClean="0"/>
              <a:t> CNP 2.0, a partir dos próximos meses, começará a ter como campos obrigatórios “Pesos e Medidas”. De forma a antecipar possíveis dúvidas dos associados, iremos fornecer esse treinamento de pesos e medidas.</a:t>
            </a:r>
          </a:p>
          <a:p>
            <a:endParaRPr lang="pt-BR" baseline="0" dirty="0" smtClean="0"/>
          </a:p>
          <a:p>
            <a:r>
              <a:rPr lang="pt-BR" sz="1100" u="sng" kern="1200" dirty="0" smtClean="0">
                <a:solidFill>
                  <a:schemeClr val="tx1"/>
                </a:solidFill>
                <a:effectLst/>
                <a:latin typeface="Verdana"/>
                <a:ea typeface="+mn-ea"/>
                <a:cs typeface="Verdana"/>
                <a:hlinkClick r:id="rId3"/>
              </a:rPr>
              <a:t>https://cnp.gs1br.org/</a:t>
            </a:r>
            <a:endParaRPr lang="pt-BR" sz="1100" kern="1200" dirty="0" smtClean="0">
              <a:solidFill>
                <a:schemeClr val="tx1"/>
              </a:solidFill>
              <a:effectLst/>
              <a:latin typeface="Verdana"/>
              <a:ea typeface="+mn-ea"/>
              <a:cs typeface="Verdana"/>
            </a:endParaRPr>
          </a:p>
          <a:p>
            <a:r>
              <a:rPr lang="pt-BR" sz="1100" kern="1200" dirty="0" smtClean="0">
                <a:solidFill>
                  <a:schemeClr val="tx1"/>
                </a:solidFill>
                <a:effectLst/>
                <a:latin typeface="Verdana"/>
                <a:ea typeface="+mn-ea"/>
                <a:cs typeface="Verdana"/>
              </a:rPr>
              <a:t> </a:t>
            </a:r>
          </a:p>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5D6AA5E4-BAA7-424A-BE4D-EE4FB0BB4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8755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Training in universities: GS1 Brazil has a strong presence within the largest Brazilian universities, to instruct future businessmen</a:t>
            </a:r>
            <a:r>
              <a:rPr lang="en-US" baseline="0" dirty="0" smtClean="0"/>
              <a:t> </a:t>
            </a:r>
            <a:r>
              <a:rPr lang="en-US" dirty="0" smtClean="0"/>
              <a:t>about the correct performance and use of the GS1 system.</a:t>
            </a:r>
          </a:p>
          <a:p>
            <a:r>
              <a:rPr lang="en-US" dirty="0" smtClean="0"/>
              <a:t>GS1 Brazil also invests in the training of future entrepreneurs, last year was made 22 actions in different educational</a:t>
            </a:r>
            <a:r>
              <a:rPr lang="en-US" baseline="0" dirty="0" smtClean="0"/>
              <a:t> </a:t>
            </a:r>
            <a:r>
              <a:rPr lang="en-US" dirty="0" smtClean="0"/>
              <a:t>institutions (college, technical courses and universities).</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15B8F54-3C04-497E-839C-2EA37421D93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43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080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GS1 Brazil also has a center for innovation and technology, CIT, which members can see in practice as our standards are applied in practice, adding value to their specific applications.</a:t>
            </a:r>
          </a:p>
          <a:p>
            <a:r>
              <a:rPr lang="en-US" dirty="0" smtClean="0"/>
              <a:t>Visits are free and open to any community in Brazil, including non-members.</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15B8F54-3C04-497E-839C-2EA37421D93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44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684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With regard to business support, we also promote monthly business roundtables and also strong presence in fairs and congresses and also Brazilian local support agencies for SMEs</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15B8F54-3C04-497E-839C-2EA37421D93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45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4884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Sebrae</a:t>
            </a:r>
            <a:r>
              <a:rPr lang="en-US" sz="1200" b="0" i="0" kern="1200" dirty="0" smtClean="0">
                <a:solidFill>
                  <a:schemeClr val="tx1"/>
                </a:solidFill>
                <a:effectLst/>
                <a:latin typeface="+mn-lt"/>
                <a:ea typeface="+mn-ea"/>
                <a:cs typeface="+mn-cs"/>
              </a:rPr>
              <a:t> is a non-profit private entity with the mission of promoting the sustainable and competitive development of small businesses.</a:t>
            </a:r>
          </a:p>
          <a:p>
            <a:r>
              <a:rPr lang="en-US" sz="1200" b="0" i="0" kern="1200" dirty="0" smtClean="0">
                <a:solidFill>
                  <a:schemeClr val="tx1"/>
                </a:solidFill>
                <a:effectLst/>
                <a:latin typeface="+mn-lt"/>
                <a:ea typeface="+mn-ea"/>
                <a:cs typeface="+mn-cs"/>
              </a:rPr>
              <a:t>This year, the entrepreneurs</a:t>
            </a:r>
            <a:r>
              <a:rPr lang="en-US" sz="1200" b="0" i="0" kern="1200" baseline="0" dirty="0" smtClean="0">
                <a:solidFill>
                  <a:schemeClr val="tx1"/>
                </a:solidFill>
                <a:effectLst/>
                <a:latin typeface="+mn-lt"/>
                <a:ea typeface="+mn-ea"/>
                <a:cs typeface="+mn-cs"/>
              </a:rPr>
              <a:t> fair had the following data:</a:t>
            </a:r>
          </a:p>
          <a:p>
            <a:pPr algn="ctr">
              <a:lnSpc>
                <a:spcPct val="150000"/>
              </a:lnSpc>
            </a:pPr>
            <a:r>
              <a:rPr lang="en-US" sz="1200" b="0" i="0" kern="1200" dirty="0" smtClean="0">
                <a:solidFill>
                  <a:schemeClr val="tx1"/>
                </a:solidFill>
                <a:effectLst/>
                <a:latin typeface="+mn-lt"/>
                <a:ea typeface="+mn-ea"/>
                <a:cs typeface="+mn-cs"/>
              </a:rPr>
              <a:t>	</a:t>
            </a:r>
            <a:endParaRPr lang="pt-BR" sz="1000" b="1" dirty="0" smtClean="0">
              <a:solidFill>
                <a:schemeClr val="accent2">
                  <a:lumMod val="75000"/>
                </a:schemeClr>
              </a:solidFill>
            </a:endParaRPr>
          </a:p>
          <a:p>
            <a:pPr marL="342900" indent="-342900">
              <a:lnSpc>
                <a:spcPct val="150000"/>
              </a:lnSpc>
              <a:buFont typeface="Wingdings" panose="05000000000000000000" pitchFamily="2" charset="2"/>
              <a:buChar char="§"/>
            </a:pPr>
            <a:r>
              <a:rPr lang="pt-BR" sz="1200" b="1" dirty="0" smtClean="0">
                <a:solidFill>
                  <a:schemeClr val="bg1"/>
                </a:solidFill>
              </a:rPr>
              <a:t>4 </a:t>
            </a:r>
            <a:r>
              <a:rPr lang="pt-BR" sz="1200" b="1" dirty="0" err="1" smtClean="0">
                <a:solidFill>
                  <a:schemeClr val="bg1"/>
                </a:solidFill>
              </a:rPr>
              <a:t>Days</a:t>
            </a:r>
            <a:endParaRPr lang="pt-BR" sz="1200" b="1" dirty="0" smtClean="0">
              <a:solidFill>
                <a:schemeClr val="bg1"/>
              </a:solidFill>
            </a:endParaRPr>
          </a:p>
          <a:p>
            <a:pPr marL="342900" indent="-342900">
              <a:lnSpc>
                <a:spcPct val="150000"/>
              </a:lnSpc>
              <a:buFont typeface="Wingdings" panose="05000000000000000000" pitchFamily="2" charset="2"/>
              <a:buChar char="§"/>
            </a:pPr>
            <a:r>
              <a:rPr lang="pt-BR" sz="1200" b="1" dirty="0" smtClean="0">
                <a:solidFill>
                  <a:schemeClr val="bg1"/>
                </a:solidFill>
              </a:rPr>
              <a:t>+140.000 VISITORS</a:t>
            </a:r>
          </a:p>
          <a:p>
            <a:pPr marL="342900" indent="-342900">
              <a:lnSpc>
                <a:spcPct val="150000"/>
              </a:lnSpc>
              <a:buFont typeface="Wingdings" panose="05000000000000000000" pitchFamily="2" charset="2"/>
              <a:buChar char="§"/>
            </a:pPr>
            <a:r>
              <a:rPr lang="pt-BR" sz="1200" b="1" dirty="0" smtClean="0">
                <a:solidFill>
                  <a:schemeClr val="bg1"/>
                </a:solidFill>
              </a:rPr>
              <a:t>BUSINESS EXPECTATIONS OVER usd$5,5 </a:t>
            </a:r>
            <a:r>
              <a:rPr lang="pt-BR" sz="1100" b="1" dirty="0" smtClean="0">
                <a:solidFill>
                  <a:schemeClr val="bg1"/>
                </a:solidFill>
              </a:rPr>
              <a:t>Mi</a:t>
            </a:r>
          </a:p>
          <a:p>
            <a:pPr marL="342900" indent="-342900">
              <a:lnSpc>
                <a:spcPct val="150000"/>
              </a:lnSpc>
              <a:buFont typeface="Wingdings" panose="05000000000000000000" pitchFamily="2" charset="2"/>
              <a:buChar char="§"/>
            </a:pPr>
            <a:r>
              <a:rPr lang="pt-BR" sz="1100" b="1" dirty="0" smtClean="0">
                <a:solidFill>
                  <a:schemeClr val="bg1"/>
                </a:solidFill>
              </a:rPr>
              <a:t>1.749 VISITORS ON GS1 STAND</a:t>
            </a:r>
            <a:endParaRPr lang="pt-BR" sz="900" b="1" dirty="0" smtClean="0">
              <a:solidFill>
                <a:schemeClr val="bg1"/>
              </a:solidFill>
            </a:endParaRPr>
          </a:p>
          <a:p>
            <a:endParaRPr lang="en-US" sz="1200" b="0" i="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15B8F54-3C04-497E-839C-2EA37421D93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46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6760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This is the profile of small and medium businessmen in Brazil.</a:t>
            </a:r>
          </a:p>
          <a:p>
            <a:r>
              <a:rPr lang="en-US" sz="1200" b="0" i="0" kern="1200" dirty="0" smtClean="0">
                <a:solidFill>
                  <a:schemeClr val="tx1"/>
                </a:solidFill>
                <a:effectLst/>
                <a:latin typeface="+mn-lt"/>
                <a:ea typeface="+mn-ea"/>
                <a:cs typeface="+mn-cs"/>
              </a:rPr>
              <a:t>Are simple people, often from rural areas, who need support to keep their businesses active.</a:t>
            </a:r>
          </a:p>
          <a:p>
            <a:r>
              <a:rPr lang="en-US" sz="1200" b="0" i="0" kern="1200" dirty="0" smtClean="0">
                <a:solidFill>
                  <a:schemeClr val="tx1"/>
                </a:solidFill>
                <a:effectLst/>
                <a:latin typeface="+mn-lt"/>
                <a:ea typeface="+mn-ea"/>
                <a:cs typeface="+mn-cs"/>
              </a:rPr>
              <a:t>And GS1 Brasil gives full support through the actions seen in this presentation, so that the 46 mill small and medium entrepreneurs can have tools to survive this scenario of instability in Brazil.</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15B8F54-3C04-497E-839C-2EA37421D93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47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393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AA5E4-BAA7-424A-BE4D-EE4FB0BB4A80}" type="slidenum">
              <a:rPr lang="en-US" smtClean="0"/>
              <a:pPr/>
              <a:t>10</a:t>
            </a:fld>
            <a:endParaRPr lang="en-US" dirty="0"/>
          </a:p>
        </p:txBody>
      </p:sp>
    </p:spTree>
    <p:extLst>
      <p:ext uri="{BB962C8B-B14F-4D97-AF65-F5344CB8AC3E}">
        <p14:creationId xmlns:p14="http://schemas.microsoft.com/office/powerpoint/2010/main" val="20576369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To meet this demand, we have a call center to meet our associates, with approximately 40 people trained and able to direct and serve SME in the best possible way.</a:t>
            </a:r>
          </a:p>
          <a:p>
            <a:endParaRPr lang="en-US" dirty="0" smtClean="0"/>
          </a:p>
          <a:p>
            <a:r>
              <a:rPr lang="en-US" dirty="0" smtClean="0"/>
              <a:t>We also have a BI service and CRM for internal management of all information and re-orders received from our associates.</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15B8F54-3C04-497E-839C-2EA37421D93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48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990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2060"/>
                </a:solidFill>
                <a:ea typeface="ＭＳ Ｐゴシック" charset="0"/>
                <a:cs typeface="Verdana"/>
              </a:rPr>
              <a:t>These are the next actions for 2017 next to the SMEs. Remembering that the focus of GS1 Brazil this year is the correct identification and data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2060"/>
              </a:solidFill>
              <a:ea typeface="ＭＳ Ｐゴシック" charset="0"/>
              <a:cs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smtClean="0">
                <a:solidFill>
                  <a:srgbClr val="002060"/>
                </a:solidFill>
                <a:latin typeface="Verdana"/>
                <a:ea typeface="ＭＳ Ｐゴシック" charset="0"/>
                <a:cs typeface="Verdana"/>
              </a:rPr>
              <a:t>SEBRAE, SME MINISTRY, CIESP, FIESP - </a:t>
            </a:r>
            <a:r>
              <a:rPr lang="en-US" sz="1200" dirty="0" smtClean="0">
                <a:solidFill>
                  <a:srgbClr val="002060"/>
                </a:solidFill>
                <a:latin typeface="Verdana"/>
                <a:ea typeface="ＭＳ Ｐゴシック" charset="0"/>
                <a:cs typeface="Verdana"/>
              </a:rPr>
              <a:t>Brazilian associations to support micro and small enterprises</a:t>
            </a:r>
            <a:endParaRPr lang="pt-BR" sz="1200" dirty="0" smtClean="0">
              <a:solidFill>
                <a:srgbClr val="002060"/>
              </a:solidFill>
              <a:latin typeface="Verdana"/>
              <a:ea typeface="ＭＳ Ｐゴシック" charset="0"/>
              <a:cs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2060"/>
              </a:solidFill>
              <a:ea typeface="ＭＳ Ｐゴシック" charset="0"/>
              <a:cs typeface="Verdana"/>
            </a:endParaRPr>
          </a:p>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15B8F54-3C04-497E-839C-2EA37421D93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49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899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6"/>
          <p:cNvSpPr>
            <a:spLocks noGrp="1" noChangeArrowheads="1"/>
          </p:cNvSpPr>
          <p:nvPr>
            <p:ph type="ftr" sz="quarter" idx="4"/>
          </p:nvPr>
        </p:nvSpPr>
        <p:spPr>
          <a:noFill/>
        </p:spPr>
        <p:txBody>
          <a:bodyPr/>
          <a:lstStyle/>
          <a:p>
            <a:r>
              <a:rPr lang="en-GB">
                <a:solidFill>
                  <a:prstClr val="black"/>
                </a:solidFill>
              </a:rPr>
              <a:t> </a:t>
            </a:r>
            <a:fld id="{51EE5587-BF15-4BF7-B3C2-B4D245AF10F2}" type="slidenum">
              <a:rPr lang="en-GB">
                <a:solidFill>
                  <a:prstClr val="black"/>
                </a:solidFill>
              </a:rPr>
              <a:pPr/>
              <a:t>11</a:t>
            </a:fld>
            <a:endParaRPr lang="en-GB">
              <a:solidFill>
                <a:prstClr val="black"/>
              </a:solidFill>
            </a:endParaRPr>
          </a:p>
        </p:txBody>
      </p:sp>
      <p:sp>
        <p:nvSpPr>
          <p:cNvPr id="198659" name="Rectangle 2"/>
          <p:cNvSpPr>
            <a:spLocks noGrp="1" noRot="1" noChangeAspect="1" noChangeArrowheads="1" noTextEdit="1"/>
          </p:cNvSpPr>
          <p:nvPr>
            <p:ph type="sldImg"/>
          </p:nvPr>
        </p:nvSpPr>
        <p:spPr>
          <a:xfrm>
            <a:off x="885825" y="757238"/>
            <a:ext cx="5040313" cy="3779837"/>
          </a:xfrm>
          <a:ln/>
        </p:spPr>
      </p:sp>
      <p:sp>
        <p:nvSpPr>
          <p:cNvPr id="198660" name="Rectangle 3"/>
          <p:cNvSpPr>
            <a:spLocks noGrp="1" noChangeArrowheads="1"/>
          </p:cNvSpPr>
          <p:nvPr>
            <p:ph type="body" idx="1"/>
          </p:nvPr>
        </p:nvSpPr>
        <p:spPr>
          <a:xfrm>
            <a:off x="909079" y="4792690"/>
            <a:ext cx="4992765" cy="4544181"/>
          </a:xfrm>
          <a:noFill/>
          <a:ln/>
        </p:spPr>
        <p:txBody>
          <a:bodyPr/>
          <a:lstStyle/>
          <a:p>
            <a:pPr marL="75661"/>
            <a:endParaRPr lang="en-US" dirty="0"/>
          </a:p>
        </p:txBody>
      </p:sp>
    </p:spTree>
    <p:extLst>
      <p:ext uri="{BB962C8B-B14F-4D97-AF65-F5344CB8AC3E}">
        <p14:creationId xmlns:p14="http://schemas.microsoft.com/office/powerpoint/2010/main" val="1909861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6"/>
          <p:cNvSpPr>
            <a:spLocks noGrp="1" noChangeArrowheads="1"/>
          </p:cNvSpPr>
          <p:nvPr>
            <p:ph type="ftr" sz="quarter" idx="4"/>
          </p:nvPr>
        </p:nvSpPr>
        <p:spPr>
          <a:noFill/>
        </p:spPr>
        <p:txBody>
          <a:bodyPr/>
          <a:lstStyle/>
          <a:p>
            <a:r>
              <a:rPr lang="en-GB">
                <a:solidFill>
                  <a:prstClr val="black"/>
                </a:solidFill>
              </a:rPr>
              <a:t> </a:t>
            </a:r>
            <a:fld id="{51EE5587-BF15-4BF7-B3C2-B4D245AF10F2}" type="slidenum">
              <a:rPr lang="en-GB">
                <a:solidFill>
                  <a:prstClr val="black"/>
                </a:solidFill>
              </a:rPr>
              <a:pPr/>
              <a:t>12</a:t>
            </a:fld>
            <a:endParaRPr lang="en-GB">
              <a:solidFill>
                <a:prstClr val="black"/>
              </a:solidFill>
            </a:endParaRPr>
          </a:p>
        </p:txBody>
      </p:sp>
      <p:sp>
        <p:nvSpPr>
          <p:cNvPr id="198659" name="Rectangle 2"/>
          <p:cNvSpPr>
            <a:spLocks noGrp="1" noRot="1" noChangeAspect="1" noChangeArrowheads="1" noTextEdit="1"/>
          </p:cNvSpPr>
          <p:nvPr>
            <p:ph type="sldImg"/>
          </p:nvPr>
        </p:nvSpPr>
        <p:spPr>
          <a:xfrm>
            <a:off x="885825" y="757238"/>
            <a:ext cx="5040313" cy="3779837"/>
          </a:xfrm>
          <a:ln/>
        </p:spPr>
      </p:sp>
      <p:sp>
        <p:nvSpPr>
          <p:cNvPr id="198660" name="Rectangle 3"/>
          <p:cNvSpPr>
            <a:spLocks noGrp="1" noChangeArrowheads="1"/>
          </p:cNvSpPr>
          <p:nvPr>
            <p:ph type="body" idx="1"/>
          </p:nvPr>
        </p:nvSpPr>
        <p:spPr>
          <a:xfrm>
            <a:off x="909079" y="4792690"/>
            <a:ext cx="4992765" cy="4544181"/>
          </a:xfrm>
          <a:noFill/>
          <a:ln/>
        </p:spPr>
        <p:txBody>
          <a:bodyPr/>
          <a:lstStyle/>
          <a:p>
            <a:pPr marL="75661"/>
            <a:endParaRPr lang="en-US" dirty="0"/>
          </a:p>
        </p:txBody>
      </p:sp>
    </p:spTree>
    <p:extLst>
      <p:ext uri="{BB962C8B-B14F-4D97-AF65-F5344CB8AC3E}">
        <p14:creationId xmlns:p14="http://schemas.microsoft.com/office/powerpoint/2010/main" val="3799925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6"/>
          <p:cNvSpPr>
            <a:spLocks noGrp="1" noChangeArrowheads="1"/>
          </p:cNvSpPr>
          <p:nvPr>
            <p:ph type="ftr" sz="quarter" idx="4"/>
          </p:nvPr>
        </p:nvSpPr>
        <p:spPr>
          <a:noFill/>
        </p:spPr>
        <p:txBody>
          <a:bodyPr/>
          <a:lstStyle/>
          <a:p>
            <a:r>
              <a:rPr lang="en-GB">
                <a:solidFill>
                  <a:prstClr val="black"/>
                </a:solidFill>
              </a:rPr>
              <a:t> </a:t>
            </a:r>
            <a:fld id="{51EE5587-BF15-4BF7-B3C2-B4D245AF10F2}" type="slidenum">
              <a:rPr lang="en-GB">
                <a:solidFill>
                  <a:prstClr val="black"/>
                </a:solidFill>
              </a:rPr>
              <a:pPr/>
              <a:t>13</a:t>
            </a:fld>
            <a:endParaRPr lang="en-GB">
              <a:solidFill>
                <a:prstClr val="black"/>
              </a:solidFill>
            </a:endParaRPr>
          </a:p>
        </p:txBody>
      </p:sp>
      <p:sp>
        <p:nvSpPr>
          <p:cNvPr id="198659" name="Rectangle 2"/>
          <p:cNvSpPr>
            <a:spLocks noGrp="1" noRot="1" noChangeAspect="1" noChangeArrowheads="1" noTextEdit="1"/>
          </p:cNvSpPr>
          <p:nvPr>
            <p:ph type="sldImg"/>
          </p:nvPr>
        </p:nvSpPr>
        <p:spPr>
          <a:xfrm>
            <a:off x="885825" y="757238"/>
            <a:ext cx="5040313" cy="3779837"/>
          </a:xfrm>
          <a:ln/>
        </p:spPr>
      </p:sp>
      <p:sp>
        <p:nvSpPr>
          <p:cNvPr id="198660" name="Rectangle 3"/>
          <p:cNvSpPr>
            <a:spLocks noGrp="1" noChangeArrowheads="1"/>
          </p:cNvSpPr>
          <p:nvPr>
            <p:ph type="body" idx="1"/>
          </p:nvPr>
        </p:nvSpPr>
        <p:spPr>
          <a:xfrm>
            <a:off x="909079" y="4792690"/>
            <a:ext cx="4992765" cy="4544181"/>
          </a:xfrm>
          <a:noFill/>
          <a:ln/>
        </p:spPr>
        <p:txBody>
          <a:bodyPr/>
          <a:lstStyle/>
          <a:p>
            <a:pPr marL="75661"/>
            <a:endParaRPr lang="en-US" dirty="0"/>
          </a:p>
        </p:txBody>
      </p:sp>
    </p:spTree>
    <p:extLst>
      <p:ext uri="{BB962C8B-B14F-4D97-AF65-F5344CB8AC3E}">
        <p14:creationId xmlns:p14="http://schemas.microsoft.com/office/powerpoint/2010/main" val="1441684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6"/>
          <p:cNvSpPr>
            <a:spLocks noGrp="1" noChangeArrowheads="1"/>
          </p:cNvSpPr>
          <p:nvPr>
            <p:ph type="ftr" sz="quarter" idx="4"/>
          </p:nvPr>
        </p:nvSpPr>
        <p:spPr>
          <a:noFill/>
        </p:spPr>
        <p:txBody>
          <a:bodyPr/>
          <a:lstStyle/>
          <a:p>
            <a:r>
              <a:rPr lang="en-GB">
                <a:solidFill>
                  <a:prstClr val="black"/>
                </a:solidFill>
              </a:rPr>
              <a:t> </a:t>
            </a:r>
            <a:fld id="{51EE5587-BF15-4BF7-B3C2-B4D245AF10F2}" type="slidenum">
              <a:rPr lang="en-GB">
                <a:solidFill>
                  <a:prstClr val="black"/>
                </a:solidFill>
              </a:rPr>
              <a:pPr/>
              <a:t>14</a:t>
            </a:fld>
            <a:endParaRPr lang="en-GB">
              <a:solidFill>
                <a:prstClr val="black"/>
              </a:solidFill>
            </a:endParaRPr>
          </a:p>
        </p:txBody>
      </p:sp>
      <p:sp>
        <p:nvSpPr>
          <p:cNvPr id="198659" name="Rectangle 2"/>
          <p:cNvSpPr>
            <a:spLocks noGrp="1" noRot="1" noChangeAspect="1" noChangeArrowheads="1" noTextEdit="1"/>
          </p:cNvSpPr>
          <p:nvPr>
            <p:ph type="sldImg"/>
          </p:nvPr>
        </p:nvSpPr>
        <p:spPr>
          <a:xfrm>
            <a:off x="885825" y="757238"/>
            <a:ext cx="5040313" cy="3779837"/>
          </a:xfrm>
          <a:ln/>
        </p:spPr>
      </p:sp>
      <p:sp>
        <p:nvSpPr>
          <p:cNvPr id="198660" name="Rectangle 3"/>
          <p:cNvSpPr>
            <a:spLocks noGrp="1" noChangeArrowheads="1"/>
          </p:cNvSpPr>
          <p:nvPr>
            <p:ph type="body" idx="1"/>
          </p:nvPr>
        </p:nvSpPr>
        <p:spPr>
          <a:xfrm>
            <a:off x="909079" y="4792690"/>
            <a:ext cx="4992765" cy="4544181"/>
          </a:xfrm>
          <a:noFill/>
          <a:ln/>
        </p:spPr>
        <p:txBody>
          <a:bodyPr/>
          <a:lstStyle/>
          <a:p>
            <a:pPr marL="75661"/>
            <a:endParaRPr lang="en-US" dirty="0"/>
          </a:p>
        </p:txBody>
      </p:sp>
    </p:spTree>
    <p:extLst>
      <p:ext uri="{BB962C8B-B14F-4D97-AF65-F5344CB8AC3E}">
        <p14:creationId xmlns:p14="http://schemas.microsoft.com/office/powerpoint/2010/main" val="3552748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6"/>
          <p:cNvSpPr>
            <a:spLocks noGrp="1" noChangeArrowheads="1"/>
          </p:cNvSpPr>
          <p:nvPr>
            <p:ph type="ftr" sz="quarter" idx="4"/>
          </p:nvPr>
        </p:nvSpPr>
        <p:spPr>
          <a:noFill/>
        </p:spPr>
        <p:txBody>
          <a:bodyPr/>
          <a:lstStyle/>
          <a:p>
            <a:r>
              <a:rPr lang="en-GB">
                <a:solidFill>
                  <a:prstClr val="black"/>
                </a:solidFill>
              </a:rPr>
              <a:t> </a:t>
            </a:r>
            <a:fld id="{51EE5587-BF15-4BF7-B3C2-B4D245AF10F2}" type="slidenum">
              <a:rPr lang="en-GB">
                <a:solidFill>
                  <a:prstClr val="black"/>
                </a:solidFill>
              </a:rPr>
              <a:pPr/>
              <a:t>15</a:t>
            </a:fld>
            <a:endParaRPr lang="en-GB">
              <a:solidFill>
                <a:prstClr val="black"/>
              </a:solidFill>
            </a:endParaRPr>
          </a:p>
        </p:txBody>
      </p:sp>
      <p:sp>
        <p:nvSpPr>
          <p:cNvPr id="198659" name="Rectangle 2"/>
          <p:cNvSpPr>
            <a:spLocks noGrp="1" noRot="1" noChangeAspect="1" noChangeArrowheads="1" noTextEdit="1"/>
          </p:cNvSpPr>
          <p:nvPr>
            <p:ph type="sldImg"/>
          </p:nvPr>
        </p:nvSpPr>
        <p:spPr>
          <a:xfrm>
            <a:off x="885825" y="757238"/>
            <a:ext cx="5040313" cy="3779837"/>
          </a:xfrm>
          <a:ln/>
        </p:spPr>
      </p:sp>
      <p:sp>
        <p:nvSpPr>
          <p:cNvPr id="198660" name="Rectangle 3"/>
          <p:cNvSpPr>
            <a:spLocks noGrp="1" noChangeArrowheads="1"/>
          </p:cNvSpPr>
          <p:nvPr>
            <p:ph type="body" idx="1"/>
          </p:nvPr>
        </p:nvSpPr>
        <p:spPr>
          <a:xfrm>
            <a:off x="909079" y="4792690"/>
            <a:ext cx="4992765" cy="4544181"/>
          </a:xfrm>
          <a:noFill/>
          <a:ln/>
        </p:spPr>
        <p:txBody>
          <a:bodyPr/>
          <a:lstStyle/>
          <a:p>
            <a:pPr marL="75661"/>
            <a:endParaRPr lang="en-US" dirty="0"/>
          </a:p>
        </p:txBody>
      </p:sp>
    </p:spTree>
    <p:extLst>
      <p:ext uri="{BB962C8B-B14F-4D97-AF65-F5344CB8AC3E}">
        <p14:creationId xmlns:p14="http://schemas.microsoft.com/office/powerpoint/2010/main" val="1117484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Text Placeholder 19"/>
          <p:cNvSpPr>
            <a:spLocks noGrp="1"/>
          </p:cNvSpPr>
          <p:nvPr>
            <p:ph type="body" sz="quarter" idx="12" hasCustomPrompt="1"/>
          </p:nvPr>
        </p:nvSpPr>
        <p:spPr>
          <a:xfrm>
            <a:off x="804208" y="4568190"/>
            <a:ext cx="5546046" cy="490681"/>
          </a:xfrm>
          <a:prstGeom prst="rect">
            <a:avLst/>
          </a:prstGeom>
        </p:spPr>
        <p:txBody>
          <a:bodyPr lIns="0" tIns="0" rIns="0" bIns="0" anchor="b" anchorCtr="0"/>
          <a:lstStyle>
            <a:lvl1pPr marL="0" indent="0" algn="l">
              <a:buNone/>
              <a:defRPr sz="1200" b="0" cap="none" spc="0" baseline="0">
                <a:solidFill>
                  <a:srgbClr val="FFFFFF"/>
                </a:solidFill>
                <a:latin typeface="Verdana"/>
                <a:cs typeface="Verdana"/>
              </a:defRPr>
            </a:lvl1pPr>
          </a:lstStyle>
          <a:p>
            <a:pPr lvl="0"/>
            <a:r>
              <a:rPr lang="en-GB" noProof="0" dirty="0" smtClean="0"/>
              <a:t>Click to Add Presenter Name, Title, Company</a:t>
            </a:r>
          </a:p>
        </p:txBody>
      </p:sp>
      <p:sp>
        <p:nvSpPr>
          <p:cNvPr id="9" name="Title 2"/>
          <p:cNvSpPr>
            <a:spLocks noGrp="1"/>
          </p:cNvSpPr>
          <p:nvPr>
            <p:ph type="title" hasCustomPrompt="1"/>
          </p:nvPr>
        </p:nvSpPr>
        <p:spPr>
          <a:xfrm>
            <a:off x="804208" y="2883945"/>
            <a:ext cx="5547916" cy="807155"/>
          </a:xfrm>
          <a:prstGeom prst="rect">
            <a:avLst/>
          </a:prstGeom>
        </p:spPr>
        <p:txBody>
          <a:bodyPr lIns="0" tIns="0" rIns="0" bIns="0" anchor="t" anchorCtr="0"/>
          <a:lstStyle>
            <a:lvl1pPr algn="l">
              <a:lnSpc>
                <a:spcPts val="3000"/>
              </a:lnSpc>
              <a:defRPr sz="2400" b="0" i="0" cap="none" spc="90" baseline="0">
                <a:solidFill>
                  <a:srgbClr val="FFFFFF"/>
                </a:solidFill>
                <a:latin typeface="Verdana"/>
                <a:cs typeface="Verdana"/>
              </a:defRPr>
            </a:lvl1pPr>
          </a:lstStyle>
          <a:p>
            <a:r>
              <a:rPr lang="en-GB" noProof="0" dirty="0" smtClean="0"/>
              <a:t>Title of Presentation</a:t>
            </a:r>
            <a:br>
              <a:rPr lang="en-GB" noProof="0" dirty="0" smtClean="0"/>
            </a:br>
            <a:r>
              <a:rPr lang="en-GB" noProof="0" dirty="0" smtClean="0"/>
              <a:t>Second Line Title</a:t>
            </a:r>
            <a:endParaRPr lang="en-GB" noProof="0" dirty="0"/>
          </a:p>
        </p:txBody>
      </p:sp>
      <p:sp>
        <p:nvSpPr>
          <p:cNvPr id="10" name="Text Placeholder 19"/>
          <p:cNvSpPr>
            <a:spLocks noGrp="1"/>
          </p:cNvSpPr>
          <p:nvPr>
            <p:ph type="body" sz="quarter" idx="11" hasCustomPrompt="1"/>
          </p:nvPr>
        </p:nvSpPr>
        <p:spPr>
          <a:xfrm>
            <a:off x="804208" y="3784421"/>
            <a:ext cx="5548293" cy="464002"/>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userDrawn="1"/>
        </p:nvCxnSpPr>
        <p:spPr>
          <a:xfrm>
            <a:off x="793404" y="4438486"/>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9"/>
          <p:cNvSpPr>
            <a:spLocks noGrp="1"/>
          </p:cNvSpPr>
          <p:nvPr>
            <p:ph type="body" sz="quarter" idx="14" hasCustomPrompt="1"/>
          </p:nvPr>
        </p:nvSpPr>
        <p:spPr>
          <a:xfrm>
            <a:off x="804208" y="5091663"/>
            <a:ext cx="5546046" cy="205052"/>
          </a:xfrm>
          <a:prstGeom prst="rect">
            <a:avLst/>
          </a:prstGeom>
        </p:spPr>
        <p:txBody>
          <a:bodyPr lIns="0" tIns="0" rIns="0" bIns="0"/>
          <a:lstStyle>
            <a:lvl1pPr marL="0" indent="0" algn="l">
              <a:buNone/>
              <a:defRPr sz="1200" b="0" cap="none" spc="0" baseline="0">
                <a:solidFill>
                  <a:srgbClr val="FFFFFF"/>
                </a:solidFill>
                <a:latin typeface="Verdana"/>
                <a:cs typeface="Verdana"/>
              </a:defRPr>
            </a:lvl1pPr>
          </a:lstStyle>
          <a:p>
            <a:pPr lvl="0"/>
            <a:r>
              <a:rPr lang="en-GB" noProof="0" smtClean="0"/>
              <a:t>Click to Add Date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7" y="1455430"/>
            <a:ext cx="2477124" cy="737544"/>
          </a:xfrm>
          <a:prstGeom prst="rect">
            <a:avLst/>
          </a:prstGeom>
        </p:spPr>
        <p:txBody>
          <a:bodyPr anchor="b" anchorCtr="0">
            <a:noAutofit/>
          </a:bodyPr>
          <a:lstStyle>
            <a:lvl1pPr marL="0" indent="0">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547185" y="2247355"/>
            <a:ext cx="2474637" cy="3752727"/>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8" hasCustomPrompt="1"/>
          </p:nvPr>
        </p:nvSpPr>
        <p:spPr>
          <a:xfrm>
            <a:off x="3349833" y="1455430"/>
            <a:ext cx="2477124" cy="737544"/>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3" name="Text Placeholder 12"/>
          <p:cNvSpPr>
            <a:spLocks noGrp="1"/>
          </p:cNvSpPr>
          <p:nvPr>
            <p:ph type="body" sz="quarter" idx="19" hasCustomPrompt="1"/>
          </p:nvPr>
        </p:nvSpPr>
        <p:spPr>
          <a:xfrm>
            <a:off x="3351001" y="2247355"/>
            <a:ext cx="2474637" cy="3752727"/>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5" name="Text Placeholder 5"/>
          <p:cNvSpPr>
            <a:spLocks noGrp="1"/>
          </p:cNvSpPr>
          <p:nvPr>
            <p:ph type="body" sz="quarter" idx="20" hasCustomPrompt="1"/>
          </p:nvPr>
        </p:nvSpPr>
        <p:spPr>
          <a:xfrm>
            <a:off x="6122454" y="1455430"/>
            <a:ext cx="2477124" cy="737544"/>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9" name="Text Placeholder 12"/>
          <p:cNvSpPr>
            <a:spLocks noGrp="1"/>
          </p:cNvSpPr>
          <p:nvPr>
            <p:ph type="body" sz="quarter" idx="21" hasCustomPrompt="1"/>
          </p:nvPr>
        </p:nvSpPr>
        <p:spPr>
          <a:xfrm>
            <a:off x="6123622" y="2247355"/>
            <a:ext cx="2474637" cy="3752727"/>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6906381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54996" y="1455429"/>
            <a:ext cx="3917637" cy="737544"/>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455720" y="2233089"/>
            <a:ext cx="3916035" cy="3638544"/>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Text Placeholder 5"/>
          <p:cNvSpPr>
            <a:spLocks noGrp="1"/>
          </p:cNvSpPr>
          <p:nvPr>
            <p:ph type="body" sz="quarter" idx="19" hasCustomPrompt="1"/>
          </p:nvPr>
        </p:nvSpPr>
        <p:spPr>
          <a:xfrm>
            <a:off x="4772025" y="1455429"/>
            <a:ext cx="3918272" cy="737544"/>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2" name="Text Placeholder 12"/>
          <p:cNvSpPr>
            <a:spLocks noGrp="1"/>
          </p:cNvSpPr>
          <p:nvPr>
            <p:ph type="body" sz="quarter" idx="20" hasCustomPrompt="1"/>
          </p:nvPr>
        </p:nvSpPr>
        <p:spPr>
          <a:xfrm>
            <a:off x="4773385" y="2233089"/>
            <a:ext cx="3916035" cy="3638544"/>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Slide Number Placeholder 4"/>
          <p:cNvSpPr>
            <a:spLocks noGrp="1"/>
          </p:cNvSpPr>
          <p:nvPr>
            <p:ph type="sldNum" sz="quarter" idx="14"/>
          </p:nvPr>
        </p:nvSpPr>
        <p:spPr>
          <a:xfrm>
            <a:off x="8447486" y="6346174"/>
            <a:ext cx="247535" cy="200260"/>
          </a:xfrm>
        </p:spPr>
        <p:txBody>
          <a:bodyPr/>
          <a:lstStyle/>
          <a:p>
            <a:pPr fontAlgn="base">
              <a:spcAft>
                <a:spcPct val="0"/>
              </a:spcAft>
              <a:defRPr/>
            </a:pPr>
            <a:fld id="{4472AB7F-E8D0-4874-A9B8-335B68DC5F05}" type="slidenum">
              <a:rPr lang="en-GB" smtClean="0"/>
              <a:pPr fontAlgn="base">
                <a:spcAft>
                  <a:spcPct val="0"/>
                </a:spcAft>
                <a:defRPr/>
              </a:pPr>
              <a:t>‹#›</a:t>
            </a:fld>
            <a:endParaRPr lang="en-GB"/>
          </a:p>
        </p:txBody>
      </p:sp>
    </p:spTree>
    <p:extLst>
      <p:ext uri="{BB962C8B-B14F-4D97-AF65-F5344CB8AC3E}">
        <p14:creationId xmlns:p14="http://schemas.microsoft.com/office/powerpoint/2010/main" val="39975084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47736" y="1455429"/>
            <a:ext cx="2511364" cy="737544"/>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447737" y="2247358"/>
            <a:ext cx="2510617" cy="3625500"/>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smtClean="0"/>
              <a:pPr fontAlgn="base">
                <a:spcAft>
                  <a:spcPct val="0"/>
                </a:spcAft>
                <a:defRPr/>
              </a:pPr>
              <a:t>‹#›</a:t>
            </a:fld>
            <a:endParaRPr lang="en-GB"/>
          </a:p>
        </p:txBody>
      </p:sp>
      <p:sp>
        <p:nvSpPr>
          <p:cNvPr id="11" name="Text Placeholder 5"/>
          <p:cNvSpPr>
            <a:spLocks noGrp="1"/>
          </p:cNvSpPr>
          <p:nvPr>
            <p:ph type="body" sz="quarter" idx="23" hasCustomPrompt="1"/>
          </p:nvPr>
        </p:nvSpPr>
        <p:spPr>
          <a:xfrm>
            <a:off x="3272504" y="1455429"/>
            <a:ext cx="2511364" cy="737544"/>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4" name="Text Placeholder 12"/>
          <p:cNvSpPr>
            <a:spLocks noGrp="1"/>
          </p:cNvSpPr>
          <p:nvPr>
            <p:ph type="body" sz="quarter" idx="24" hasCustomPrompt="1"/>
          </p:nvPr>
        </p:nvSpPr>
        <p:spPr>
          <a:xfrm>
            <a:off x="3272879" y="2247358"/>
            <a:ext cx="2510617" cy="3625500"/>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5"/>
          <p:cNvSpPr>
            <a:spLocks noGrp="1"/>
          </p:cNvSpPr>
          <p:nvPr>
            <p:ph type="body" sz="quarter" idx="25" hasCustomPrompt="1"/>
          </p:nvPr>
        </p:nvSpPr>
        <p:spPr>
          <a:xfrm>
            <a:off x="6177676" y="1455429"/>
            <a:ext cx="2511364" cy="737544"/>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20" name="Text Placeholder 12"/>
          <p:cNvSpPr>
            <a:spLocks noGrp="1"/>
          </p:cNvSpPr>
          <p:nvPr>
            <p:ph type="body" sz="quarter" idx="26" hasCustomPrompt="1"/>
          </p:nvPr>
        </p:nvSpPr>
        <p:spPr>
          <a:xfrm>
            <a:off x="6178051" y="2247358"/>
            <a:ext cx="2510617" cy="3625500"/>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7126000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smtClean="0"/>
              <a:pPr fontAlgn="base">
                <a:spcAft>
                  <a:spcPct val="0"/>
                </a:spcAft>
                <a:defRPr/>
              </a:pPr>
              <a:t>‹#›</a:t>
            </a:fld>
            <a:endParaRPr lang="en-GB"/>
          </a:p>
        </p:txBody>
      </p:sp>
      <p:sp>
        <p:nvSpPr>
          <p:cNvPr id="10" name="Text Placeholder 12"/>
          <p:cNvSpPr>
            <a:spLocks noGrp="1"/>
          </p:cNvSpPr>
          <p:nvPr>
            <p:ph type="body" sz="quarter" idx="20" hasCustomPrompt="1"/>
          </p:nvPr>
        </p:nvSpPr>
        <p:spPr>
          <a:xfrm>
            <a:off x="4626363" y="2419234"/>
            <a:ext cx="4059706" cy="3292260"/>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9" hasCustomPrompt="1"/>
          </p:nvPr>
        </p:nvSpPr>
        <p:spPr>
          <a:xfrm>
            <a:off x="4625010" y="1643069"/>
            <a:ext cx="4063787" cy="72872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3" name="Picture Placeholder 4"/>
          <p:cNvSpPr>
            <a:spLocks noGrp="1"/>
          </p:cNvSpPr>
          <p:nvPr>
            <p:ph type="pic" sz="quarter" idx="14" hasCustomPrompt="1"/>
          </p:nvPr>
        </p:nvSpPr>
        <p:spPr>
          <a:xfrm>
            <a:off x="447675" y="1641599"/>
            <a:ext cx="3892250" cy="4065931"/>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Tree>
    <p:extLst>
      <p:ext uri="{BB962C8B-B14F-4D97-AF65-F5344CB8AC3E}">
        <p14:creationId xmlns:p14="http://schemas.microsoft.com/office/powerpoint/2010/main" val="41337086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smtClean="0"/>
              <a:pPr fontAlgn="base">
                <a:spcAft>
                  <a:spcPct val="0"/>
                </a:spcAft>
                <a:defRPr/>
              </a:pPr>
              <a:t>‹#›</a:t>
            </a:fld>
            <a:endParaRPr lang="en-GB"/>
          </a:p>
        </p:txBody>
      </p:sp>
      <p:sp>
        <p:nvSpPr>
          <p:cNvPr id="8" name="Text Placeholder 5"/>
          <p:cNvSpPr>
            <a:spLocks noGrp="1"/>
          </p:cNvSpPr>
          <p:nvPr>
            <p:ph type="body" sz="quarter" idx="19" hasCustomPrompt="1"/>
          </p:nvPr>
        </p:nvSpPr>
        <p:spPr>
          <a:xfrm>
            <a:off x="4625010" y="1643069"/>
            <a:ext cx="4063787" cy="72872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626363" y="2419234"/>
            <a:ext cx="4059706" cy="3292260"/>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Picture Placeholder 4"/>
          <p:cNvSpPr>
            <a:spLocks noGrp="1"/>
          </p:cNvSpPr>
          <p:nvPr>
            <p:ph type="pic" sz="quarter" idx="14" hasCustomPrompt="1"/>
          </p:nvPr>
        </p:nvSpPr>
        <p:spPr>
          <a:xfrm>
            <a:off x="447675" y="1641600"/>
            <a:ext cx="3892250" cy="3011993"/>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4" name="Rectangle 3"/>
          <p:cNvSpPr/>
          <p:nvPr userDrawn="1"/>
        </p:nvSpPr>
        <p:spPr>
          <a:xfrm>
            <a:off x="447676" y="4649136"/>
            <a:ext cx="3890647" cy="1071045"/>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9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9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900" b="0" i="1" u="none" strike="noStrike" kern="1200" cap="none" spc="0" normalizeH="0" baseline="0" noProof="0" dirty="0">
              <a:ln>
                <a:noFill/>
              </a:ln>
              <a:solidFill>
                <a:prstClr val="white"/>
              </a:solidFill>
              <a:effectLst/>
              <a:uLnTx/>
              <a:uFillTx/>
              <a:latin typeface="Verdana"/>
              <a:ea typeface="+mn-ea"/>
              <a:cs typeface="+mn-cs"/>
            </a:endParaRPr>
          </a:p>
        </p:txBody>
      </p:sp>
      <p:sp>
        <p:nvSpPr>
          <p:cNvPr id="13" name="Text Placeholder 6"/>
          <p:cNvSpPr>
            <a:spLocks noGrp="1"/>
          </p:cNvSpPr>
          <p:nvPr>
            <p:ph type="body" sz="quarter" idx="22" hasCustomPrompt="1"/>
          </p:nvPr>
        </p:nvSpPr>
        <p:spPr>
          <a:xfrm>
            <a:off x="533400" y="4773681"/>
            <a:ext cx="3733800" cy="8128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11998891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5" y="1634247"/>
            <a:ext cx="4063787" cy="737544"/>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53058" y="2419234"/>
            <a:ext cx="4059706" cy="3292260"/>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smtClean="0"/>
              <a:pPr fontAlgn="base">
                <a:spcAft>
                  <a:spcPct val="0"/>
                </a:spcAft>
                <a:defRPr/>
              </a:pPr>
              <a:t>‹#›</a:t>
            </a:fld>
            <a:endParaRPr lang="en-GB"/>
          </a:p>
        </p:txBody>
      </p:sp>
      <p:sp>
        <p:nvSpPr>
          <p:cNvPr id="13" name="Picture Placeholder 4"/>
          <p:cNvSpPr>
            <a:spLocks noGrp="1"/>
          </p:cNvSpPr>
          <p:nvPr>
            <p:ph type="pic" sz="quarter" idx="14" hasCustomPrompt="1"/>
          </p:nvPr>
        </p:nvSpPr>
        <p:spPr>
          <a:xfrm>
            <a:off x="4795557" y="1641599"/>
            <a:ext cx="3892250" cy="4065931"/>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Tree>
    <p:extLst>
      <p:ext uri="{BB962C8B-B14F-4D97-AF65-F5344CB8AC3E}">
        <p14:creationId xmlns:p14="http://schemas.microsoft.com/office/powerpoint/2010/main" val="38108945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smtClean="0"/>
              <a:pPr fontAlgn="base">
                <a:spcAft>
                  <a:spcPct val="0"/>
                </a:spcAft>
                <a:defRPr/>
              </a:pPr>
              <a:t>‹#›</a:t>
            </a:fld>
            <a:endParaRPr lang="en-GB"/>
          </a:p>
        </p:txBody>
      </p:sp>
      <p:sp>
        <p:nvSpPr>
          <p:cNvPr id="16" name="Text Placeholder 5"/>
          <p:cNvSpPr>
            <a:spLocks noGrp="1"/>
          </p:cNvSpPr>
          <p:nvPr>
            <p:ph type="body" sz="quarter" idx="19" hasCustomPrompt="1"/>
          </p:nvPr>
        </p:nvSpPr>
        <p:spPr>
          <a:xfrm>
            <a:off x="451705" y="1634247"/>
            <a:ext cx="4063787" cy="737544"/>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7" name="Text Placeholder 12"/>
          <p:cNvSpPr>
            <a:spLocks noGrp="1"/>
          </p:cNvSpPr>
          <p:nvPr>
            <p:ph type="body" sz="quarter" idx="20" hasCustomPrompt="1"/>
          </p:nvPr>
        </p:nvSpPr>
        <p:spPr>
          <a:xfrm>
            <a:off x="453058" y="2419234"/>
            <a:ext cx="4059706" cy="3292260"/>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3" name="Picture Placeholder 4"/>
          <p:cNvSpPr>
            <a:spLocks noGrp="1"/>
          </p:cNvSpPr>
          <p:nvPr>
            <p:ph type="pic" sz="quarter" idx="14" hasCustomPrompt="1"/>
          </p:nvPr>
        </p:nvSpPr>
        <p:spPr>
          <a:xfrm>
            <a:off x="4795557" y="1641600"/>
            <a:ext cx="3892250" cy="3011993"/>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24" name="Rectangle 23"/>
          <p:cNvSpPr/>
          <p:nvPr userDrawn="1"/>
        </p:nvSpPr>
        <p:spPr>
          <a:xfrm>
            <a:off x="4795558" y="4649136"/>
            <a:ext cx="3890647" cy="1071045"/>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9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9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900" b="0" i="1" u="none" strike="noStrike" kern="1200" cap="none" spc="0" normalizeH="0" baseline="0" noProof="0" dirty="0">
              <a:ln>
                <a:noFill/>
              </a:ln>
              <a:solidFill>
                <a:prstClr val="white"/>
              </a:solidFill>
              <a:effectLst/>
              <a:uLnTx/>
              <a:uFillTx/>
              <a:latin typeface="Verdana"/>
              <a:ea typeface="+mn-ea"/>
              <a:cs typeface="+mn-cs"/>
            </a:endParaRPr>
          </a:p>
        </p:txBody>
      </p:sp>
      <p:sp>
        <p:nvSpPr>
          <p:cNvPr id="9" name="Text Placeholder 6"/>
          <p:cNvSpPr>
            <a:spLocks noGrp="1"/>
          </p:cNvSpPr>
          <p:nvPr>
            <p:ph type="body" sz="quarter" idx="22" hasCustomPrompt="1"/>
          </p:nvPr>
        </p:nvSpPr>
        <p:spPr>
          <a:xfrm>
            <a:off x="4876800" y="4773681"/>
            <a:ext cx="3733800" cy="8128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20388947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453643" y="2436482"/>
            <a:ext cx="3904707" cy="3266228"/>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smtClean="0"/>
              <a:pPr fontAlgn="base">
                <a:spcAft>
                  <a:spcPct val="0"/>
                </a:spcAft>
                <a:defRPr/>
              </a:pPr>
              <a:t>‹#›</a:t>
            </a:fld>
            <a:endParaRPr lang="en-GB"/>
          </a:p>
        </p:txBody>
      </p:sp>
      <p:sp>
        <p:nvSpPr>
          <p:cNvPr id="17" name="Picture Placeholder 4"/>
          <p:cNvSpPr>
            <a:spLocks noGrp="1"/>
          </p:cNvSpPr>
          <p:nvPr>
            <p:ph type="pic" sz="quarter" idx="20" hasCustomPrompt="1"/>
          </p:nvPr>
        </p:nvSpPr>
        <p:spPr>
          <a:xfrm>
            <a:off x="4776839" y="2436482"/>
            <a:ext cx="3916516" cy="3266228"/>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18" name="Text Placeholder 5"/>
          <p:cNvSpPr>
            <a:spLocks noGrp="1"/>
          </p:cNvSpPr>
          <p:nvPr>
            <p:ph type="body" sz="quarter" idx="21" hasCustomPrompt="1"/>
          </p:nvPr>
        </p:nvSpPr>
        <p:spPr>
          <a:xfrm>
            <a:off x="451705" y="1634247"/>
            <a:ext cx="3907264" cy="737544"/>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9" name="Text Placeholder 5"/>
          <p:cNvSpPr>
            <a:spLocks noGrp="1"/>
          </p:cNvSpPr>
          <p:nvPr>
            <p:ph type="body" sz="quarter" idx="22" hasCustomPrompt="1"/>
          </p:nvPr>
        </p:nvSpPr>
        <p:spPr>
          <a:xfrm>
            <a:off x="4776485" y="1634247"/>
            <a:ext cx="3907264" cy="737544"/>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42236771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454730"/>
            <a:ext cx="8235758" cy="4425756"/>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2" name="Title 1"/>
          <p:cNvSpPr>
            <a:spLocks noGrp="1"/>
          </p:cNvSpPr>
          <p:nvPr>
            <p:ph type="title" hasCustomPrompt="1"/>
          </p:nvPr>
        </p:nvSpPr>
        <p:spPr/>
        <p:txBody>
          <a:bodyPr/>
          <a:lstStyle/>
          <a:p>
            <a:r>
              <a:rPr lang="en-GB" noProof="0" smtClean="0"/>
              <a:t>Agenda Slide</a:t>
            </a:r>
            <a:endParaRPr lang="en-GB" noProof="0"/>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smtClean="0"/>
              <a:pPr fontAlgn="base">
                <a:spcAft>
                  <a:spcPct val="0"/>
                </a:spcAft>
                <a:defRPr/>
              </a:pPr>
              <a:t>‹#›</a:t>
            </a:fld>
            <a:endParaRPr lang="en-GB"/>
          </a:p>
        </p:txBody>
      </p:sp>
    </p:spTree>
    <p:extLst>
      <p:ext uri="{BB962C8B-B14F-4D97-AF65-F5344CB8AC3E}">
        <p14:creationId xmlns:p14="http://schemas.microsoft.com/office/powerpoint/2010/main" val="33336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smtClean="0"/>
              <a:pPr fontAlgn="base">
                <a:spcAft>
                  <a:spcPct val="0"/>
                </a:spcAft>
                <a:defRPr/>
              </a:pPr>
              <a:t>‹#›</a:t>
            </a:fld>
            <a:endParaRPr lang="en-GB"/>
          </a:p>
        </p:txBody>
      </p:sp>
      <p:cxnSp>
        <p:nvCxnSpPr>
          <p:cNvPr id="16" name="Straight Connector 15"/>
          <p:cNvCxnSpPr/>
          <p:nvPr userDrawn="1"/>
        </p:nvCxnSpPr>
        <p:spPr>
          <a:xfrm>
            <a:off x="4572000" y="1578114"/>
            <a:ext cx="0" cy="4141575"/>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3645163"/>
            <a:ext cx="8252098" cy="3733"/>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579754"/>
            <a:ext cx="3958108" cy="1830413"/>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12"/>
          <p:cNvSpPr>
            <a:spLocks noGrp="1"/>
          </p:cNvSpPr>
          <p:nvPr>
            <p:ph type="body" sz="quarter" idx="12" hasCustomPrompt="1"/>
          </p:nvPr>
        </p:nvSpPr>
        <p:spPr>
          <a:xfrm>
            <a:off x="4746870" y="1579754"/>
            <a:ext cx="3946485" cy="1830413"/>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2" name="Text Placeholder 12"/>
          <p:cNvSpPr>
            <a:spLocks noGrp="1"/>
          </p:cNvSpPr>
          <p:nvPr>
            <p:ph type="body" sz="quarter" idx="13" hasCustomPrompt="1"/>
          </p:nvPr>
        </p:nvSpPr>
        <p:spPr>
          <a:xfrm>
            <a:off x="450645" y="3870478"/>
            <a:ext cx="3958108" cy="1830413"/>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3" name="Text Placeholder 12"/>
          <p:cNvSpPr>
            <a:spLocks noGrp="1"/>
          </p:cNvSpPr>
          <p:nvPr>
            <p:ph type="body" sz="quarter" idx="14" hasCustomPrompt="1"/>
          </p:nvPr>
        </p:nvSpPr>
        <p:spPr>
          <a:xfrm>
            <a:off x="4746870" y="3870478"/>
            <a:ext cx="3946485" cy="1830413"/>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2031213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578114"/>
            <a:ext cx="0" cy="4141575"/>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3645163"/>
            <a:ext cx="8252098" cy="3733"/>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2009068"/>
            <a:ext cx="3958108" cy="1511013"/>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smtClean="0"/>
              <a:pPr fontAlgn="base">
                <a:spcAft>
                  <a:spcPct val="0"/>
                </a:spcAft>
                <a:defRPr/>
              </a:pPr>
              <a:t>‹#›</a:t>
            </a:fld>
            <a:endParaRPr lang="en-GB"/>
          </a:p>
        </p:txBody>
      </p:sp>
      <p:sp>
        <p:nvSpPr>
          <p:cNvPr id="15" name="Text Placeholder 5"/>
          <p:cNvSpPr>
            <a:spLocks noGrp="1"/>
          </p:cNvSpPr>
          <p:nvPr>
            <p:ph type="body" sz="quarter" idx="21" hasCustomPrompt="1"/>
          </p:nvPr>
        </p:nvSpPr>
        <p:spPr>
          <a:xfrm>
            <a:off x="451705" y="1583703"/>
            <a:ext cx="3960302" cy="374821"/>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6" name="Text Placeholder 12"/>
          <p:cNvSpPr>
            <a:spLocks noGrp="1"/>
          </p:cNvSpPr>
          <p:nvPr>
            <p:ph type="body" sz="quarter" idx="22" hasCustomPrompt="1"/>
          </p:nvPr>
        </p:nvSpPr>
        <p:spPr>
          <a:xfrm>
            <a:off x="4730160" y="2009068"/>
            <a:ext cx="3958108" cy="1511013"/>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7" name="Text Placeholder 5"/>
          <p:cNvSpPr>
            <a:spLocks noGrp="1"/>
          </p:cNvSpPr>
          <p:nvPr>
            <p:ph type="body" sz="quarter" idx="23" hasCustomPrompt="1"/>
          </p:nvPr>
        </p:nvSpPr>
        <p:spPr>
          <a:xfrm>
            <a:off x="4731220" y="1583703"/>
            <a:ext cx="3960302" cy="374821"/>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8" name="Text Placeholder 12"/>
          <p:cNvSpPr>
            <a:spLocks noGrp="1"/>
          </p:cNvSpPr>
          <p:nvPr>
            <p:ph type="body" sz="quarter" idx="24" hasCustomPrompt="1"/>
          </p:nvPr>
        </p:nvSpPr>
        <p:spPr>
          <a:xfrm>
            <a:off x="450645" y="4205271"/>
            <a:ext cx="3958108" cy="1511013"/>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9" name="Text Placeholder 5"/>
          <p:cNvSpPr>
            <a:spLocks noGrp="1"/>
          </p:cNvSpPr>
          <p:nvPr>
            <p:ph type="body" sz="quarter" idx="25" hasCustomPrompt="1"/>
          </p:nvPr>
        </p:nvSpPr>
        <p:spPr>
          <a:xfrm>
            <a:off x="451705" y="3779906"/>
            <a:ext cx="3960302" cy="374821"/>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30" name="Text Placeholder 12"/>
          <p:cNvSpPr>
            <a:spLocks noGrp="1"/>
          </p:cNvSpPr>
          <p:nvPr>
            <p:ph type="body" sz="quarter" idx="26" hasCustomPrompt="1"/>
          </p:nvPr>
        </p:nvSpPr>
        <p:spPr>
          <a:xfrm>
            <a:off x="4730160" y="4205271"/>
            <a:ext cx="3958108" cy="1511013"/>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1" name="Text Placeholder 5"/>
          <p:cNvSpPr>
            <a:spLocks noGrp="1"/>
          </p:cNvSpPr>
          <p:nvPr>
            <p:ph type="body" sz="quarter" idx="27" hasCustomPrompt="1"/>
          </p:nvPr>
        </p:nvSpPr>
        <p:spPr>
          <a:xfrm>
            <a:off x="4731220" y="3779906"/>
            <a:ext cx="3960302" cy="374821"/>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698281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9" name="Text Placeholder 5"/>
          <p:cNvSpPr>
            <a:spLocks noGrp="1"/>
          </p:cNvSpPr>
          <p:nvPr>
            <p:ph type="body" sz="quarter" idx="19" hasCustomPrompt="1"/>
          </p:nvPr>
        </p:nvSpPr>
        <p:spPr>
          <a:xfrm>
            <a:off x="4812564"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3" y="2233087"/>
            <a:ext cx="3780956" cy="3624306"/>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8" name="Picture Placeholder 4"/>
          <p:cNvSpPr>
            <a:spLocks noGrp="1"/>
          </p:cNvSpPr>
          <p:nvPr>
            <p:ph type="pic" sz="quarter" idx="14" hasCustomPrompt="1"/>
          </p:nvPr>
        </p:nvSpPr>
        <p:spPr>
          <a:xfrm>
            <a:off x="549371" y="1555311"/>
            <a:ext cx="3786598" cy="4298259"/>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1486708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8" y="1771146"/>
            <a:ext cx="3046381" cy="971109"/>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smtClean="0"/>
              <a:pPr fontAlgn="base">
                <a:spcAft>
                  <a:spcPct val="0"/>
                </a:spcAft>
                <a:defRPr/>
              </a:pPr>
              <a:t>‹#›</a:t>
            </a:fld>
            <a:endParaRPr lang="en-GB"/>
          </a:p>
        </p:txBody>
      </p:sp>
      <p:sp>
        <p:nvSpPr>
          <p:cNvPr id="21" name="Text Placeholder 11"/>
          <p:cNvSpPr>
            <a:spLocks noGrp="1"/>
          </p:cNvSpPr>
          <p:nvPr>
            <p:ph type="body" sz="quarter" idx="21" hasCustomPrompt="1"/>
          </p:nvPr>
        </p:nvSpPr>
        <p:spPr>
          <a:xfrm>
            <a:off x="3830320" y="1665377"/>
            <a:ext cx="4859760" cy="1223156"/>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0" name="Text Placeholder 15"/>
          <p:cNvSpPr>
            <a:spLocks noGrp="1"/>
          </p:cNvSpPr>
          <p:nvPr>
            <p:ph type="body" sz="quarter" idx="22" hasCustomPrompt="1"/>
          </p:nvPr>
        </p:nvSpPr>
        <p:spPr>
          <a:xfrm>
            <a:off x="451278" y="3183719"/>
            <a:ext cx="3046381" cy="971109"/>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1" name="Text Placeholder 11"/>
          <p:cNvSpPr>
            <a:spLocks noGrp="1"/>
          </p:cNvSpPr>
          <p:nvPr>
            <p:ph type="body" sz="quarter" idx="23" hasCustomPrompt="1"/>
          </p:nvPr>
        </p:nvSpPr>
        <p:spPr>
          <a:xfrm>
            <a:off x="3830320" y="3077950"/>
            <a:ext cx="4859760" cy="1223156"/>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2" name="Text Placeholder 15"/>
          <p:cNvSpPr>
            <a:spLocks noGrp="1"/>
          </p:cNvSpPr>
          <p:nvPr>
            <p:ph type="body" sz="quarter" idx="24" hasCustomPrompt="1"/>
          </p:nvPr>
        </p:nvSpPr>
        <p:spPr>
          <a:xfrm>
            <a:off x="451278" y="4596292"/>
            <a:ext cx="3046381" cy="971109"/>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5" name="Text Placeholder 11"/>
          <p:cNvSpPr>
            <a:spLocks noGrp="1"/>
          </p:cNvSpPr>
          <p:nvPr>
            <p:ph type="body" sz="quarter" idx="25" hasCustomPrompt="1"/>
          </p:nvPr>
        </p:nvSpPr>
        <p:spPr>
          <a:xfrm>
            <a:off x="3830320" y="4490523"/>
            <a:ext cx="4859760" cy="1223156"/>
          </a:xfrm>
          <a:prstGeom prst="rect">
            <a:avLst/>
          </a:prstGeom>
        </p:spPr>
        <p:txBody>
          <a:bodyPr>
            <a:noAutofit/>
          </a:bodyPr>
          <a:lstStyle>
            <a:lvl1pPr>
              <a:defRPr sz="1200"/>
            </a:lvl1pPr>
          </a:lstStyle>
          <a:p>
            <a:pPr lvl="0"/>
            <a:r>
              <a:rPr lang="en-GB" noProof="0" smtClean="0"/>
              <a:t>Add text here</a:t>
            </a:r>
          </a:p>
          <a:p>
            <a:pPr lvl="0"/>
            <a:endParaRPr lang="en-GB" noProof="0"/>
          </a:p>
        </p:txBody>
      </p:sp>
    </p:spTree>
    <p:extLst>
      <p:ext uri="{BB962C8B-B14F-4D97-AF65-F5344CB8AC3E}">
        <p14:creationId xmlns:p14="http://schemas.microsoft.com/office/powerpoint/2010/main" val="16870779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567520"/>
            <a:ext cx="3949192" cy="80264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446224" y="2471040"/>
            <a:ext cx="3957672" cy="191808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smtClean="0"/>
              <a:pPr fontAlgn="base">
                <a:spcAft>
                  <a:spcPct val="0"/>
                </a:spcAft>
                <a:defRPr/>
              </a:pPr>
              <a:t>‹#›</a:t>
            </a:fld>
            <a:endParaRPr lang="en-GB"/>
          </a:p>
        </p:txBody>
      </p:sp>
      <p:sp>
        <p:nvSpPr>
          <p:cNvPr id="10" name="Text Placeholder 5"/>
          <p:cNvSpPr>
            <a:spLocks noGrp="1"/>
          </p:cNvSpPr>
          <p:nvPr>
            <p:ph type="body" sz="quarter" idx="26" hasCustomPrompt="1"/>
          </p:nvPr>
        </p:nvSpPr>
        <p:spPr>
          <a:xfrm>
            <a:off x="447736" y="4568535"/>
            <a:ext cx="8246492" cy="1282231"/>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smtClean="0"/>
              <a:t>Click to edit text. Conclusion or summary based on the two boxes above may go here. The text in the box may be up to three lines in this space.</a:t>
            </a:r>
            <a:endParaRPr lang="en-GB" noProof="0"/>
          </a:p>
        </p:txBody>
      </p:sp>
      <p:sp>
        <p:nvSpPr>
          <p:cNvPr id="15" name="Text Placeholder 15"/>
          <p:cNvSpPr>
            <a:spLocks noGrp="1"/>
          </p:cNvSpPr>
          <p:nvPr>
            <p:ph type="body" sz="quarter" idx="27" hasCustomPrompt="1"/>
          </p:nvPr>
        </p:nvSpPr>
        <p:spPr>
          <a:xfrm>
            <a:off x="4737381" y="1567520"/>
            <a:ext cx="3949192" cy="80264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6" name="Text Placeholder 12"/>
          <p:cNvSpPr>
            <a:spLocks noGrp="1"/>
          </p:cNvSpPr>
          <p:nvPr>
            <p:ph type="body" sz="quarter" idx="28" hasCustomPrompt="1"/>
          </p:nvPr>
        </p:nvSpPr>
        <p:spPr>
          <a:xfrm>
            <a:off x="4734174" y="2471040"/>
            <a:ext cx="3957672" cy="191808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6986801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89827" y="2471043"/>
            <a:ext cx="1893094" cy="3389236"/>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smtClean="0"/>
              <a:pPr fontAlgn="base">
                <a:spcAft>
                  <a:spcPct val="0"/>
                </a:spcAft>
                <a:defRPr/>
              </a:pPr>
              <a:t>‹#›</a:t>
            </a:fld>
            <a:endParaRPr lang="en-GB"/>
          </a:p>
        </p:txBody>
      </p:sp>
      <p:sp>
        <p:nvSpPr>
          <p:cNvPr id="17" name="Text Placeholder 15"/>
          <p:cNvSpPr>
            <a:spLocks noGrp="1"/>
          </p:cNvSpPr>
          <p:nvPr>
            <p:ph type="body" sz="quarter" idx="23" hasCustomPrompt="1"/>
          </p:nvPr>
        </p:nvSpPr>
        <p:spPr>
          <a:xfrm>
            <a:off x="449781" y="1567520"/>
            <a:ext cx="1891549" cy="80264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590764" y="2471043"/>
            <a:ext cx="1893094" cy="3389236"/>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520125" y="2471043"/>
            <a:ext cx="1893094" cy="3389236"/>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449486" y="2471043"/>
            <a:ext cx="1893094" cy="3389236"/>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523301" y="1567520"/>
            <a:ext cx="1891549" cy="80264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588179" y="1567520"/>
            <a:ext cx="1891549" cy="80264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98762" y="1567520"/>
            <a:ext cx="1891549" cy="80264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Tree>
    <p:extLst>
      <p:ext uri="{BB962C8B-B14F-4D97-AF65-F5344CB8AC3E}">
        <p14:creationId xmlns:p14="http://schemas.microsoft.com/office/powerpoint/2010/main" val="30376336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smtClean="0"/>
              <a:pPr fontAlgn="base">
                <a:spcAft>
                  <a:spcPct val="0"/>
                </a:spcAft>
                <a:defRPr/>
              </a:pPr>
              <a:t>‹#›</a:t>
            </a:fld>
            <a:endParaRPr lang="en-GB"/>
          </a:p>
        </p:txBody>
      </p:sp>
      <p:sp>
        <p:nvSpPr>
          <p:cNvPr id="20" name="Text Placeholder 5"/>
          <p:cNvSpPr>
            <a:spLocks noGrp="1"/>
          </p:cNvSpPr>
          <p:nvPr>
            <p:ph type="body" sz="quarter" idx="11" hasCustomPrompt="1"/>
          </p:nvPr>
        </p:nvSpPr>
        <p:spPr>
          <a:xfrm>
            <a:off x="441728" y="1515564"/>
            <a:ext cx="8246851" cy="415832"/>
          </a:xfrm>
          <a:prstGeom prst="rect">
            <a:avLst/>
          </a:prstGeom>
        </p:spPr>
        <p:txBody>
          <a:bodyPr lIns="144000" rIns="144000">
            <a:normAutofit/>
          </a:bodyPr>
          <a:lstStyle>
            <a:lvl1pPr marL="0" indent="0">
              <a:buFontTx/>
              <a:buNone/>
              <a:defRPr sz="1400" b="1" i="0"/>
            </a:lvl1pPr>
          </a:lstStyle>
          <a:p>
            <a:pPr lvl="0"/>
            <a:r>
              <a:rPr lang="en-GB" noProof="0" smtClean="0"/>
              <a:t>Name</a:t>
            </a:r>
            <a:endParaRPr lang="en-GB" noProof="0"/>
          </a:p>
        </p:txBody>
      </p:sp>
      <p:sp>
        <p:nvSpPr>
          <p:cNvPr id="21" name="Text Placeholder 2"/>
          <p:cNvSpPr>
            <a:spLocks noGrp="1"/>
          </p:cNvSpPr>
          <p:nvPr>
            <p:ph idx="13" hasCustomPrompt="1"/>
          </p:nvPr>
        </p:nvSpPr>
        <p:spPr bwMode="auto">
          <a:xfrm>
            <a:off x="441727" y="1911934"/>
            <a:ext cx="8239912" cy="478060"/>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smtClean="0"/>
              <a:t>Title</a:t>
            </a:r>
            <a:endParaRPr lang="en-GB" noProof="0"/>
          </a:p>
        </p:txBody>
      </p:sp>
      <p:sp>
        <p:nvSpPr>
          <p:cNvPr id="22" name="Text Placeholder 2"/>
          <p:cNvSpPr>
            <a:spLocks noGrp="1"/>
          </p:cNvSpPr>
          <p:nvPr>
            <p:ph idx="16" hasCustomPrompt="1"/>
          </p:nvPr>
        </p:nvSpPr>
        <p:spPr bwMode="auto">
          <a:xfrm>
            <a:off x="808397" y="3887049"/>
            <a:ext cx="7879636" cy="347313"/>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23" name="Text Placeholder 2"/>
          <p:cNvSpPr>
            <a:spLocks noGrp="1"/>
          </p:cNvSpPr>
          <p:nvPr>
            <p:ph idx="17" hasCustomPrompt="1"/>
          </p:nvPr>
        </p:nvSpPr>
        <p:spPr bwMode="auto">
          <a:xfrm>
            <a:off x="441727" y="5413418"/>
            <a:ext cx="8239912" cy="384871"/>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www.gs1.org</a:t>
            </a:r>
            <a:endParaRPr lang="en-GB" noProof="0"/>
          </a:p>
        </p:txBody>
      </p:sp>
      <p:sp>
        <p:nvSpPr>
          <p:cNvPr id="24" name="Text Placeholder 2"/>
          <p:cNvSpPr>
            <a:spLocks noGrp="1"/>
          </p:cNvSpPr>
          <p:nvPr>
            <p:ph idx="19" hasCustomPrompt="1"/>
          </p:nvPr>
        </p:nvSpPr>
        <p:spPr bwMode="auto">
          <a:xfrm>
            <a:off x="808397" y="4895059"/>
            <a:ext cx="7879636" cy="336820"/>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name@gs1.org</a:t>
            </a:r>
            <a:endParaRPr lang="en-GB" noProof="0"/>
          </a:p>
        </p:txBody>
      </p:sp>
      <p:sp>
        <p:nvSpPr>
          <p:cNvPr id="27" name="Text Placeholder 2"/>
          <p:cNvSpPr>
            <a:spLocks noGrp="1"/>
          </p:cNvSpPr>
          <p:nvPr>
            <p:ph idx="22" hasCustomPrompt="1"/>
          </p:nvPr>
        </p:nvSpPr>
        <p:spPr bwMode="auto">
          <a:xfrm>
            <a:off x="441727" y="2374946"/>
            <a:ext cx="8239912" cy="1390836"/>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GS1 Address</a:t>
            </a:r>
            <a:endParaRPr lang="en-GB" noProof="0"/>
          </a:p>
        </p:txBody>
      </p:sp>
      <p:sp>
        <p:nvSpPr>
          <p:cNvPr id="32" name="Text Placeholder 2"/>
          <p:cNvSpPr>
            <a:spLocks noGrp="1"/>
          </p:cNvSpPr>
          <p:nvPr>
            <p:ph idx="27" hasCustomPrompt="1"/>
          </p:nvPr>
        </p:nvSpPr>
        <p:spPr bwMode="auto">
          <a:xfrm>
            <a:off x="808397" y="4222784"/>
            <a:ext cx="7879636" cy="347313"/>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33" name="Text Placeholder 2"/>
          <p:cNvSpPr>
            <a:spLocks noGrp="1"/>
          </p:cNvSpPr>
          <p:nvPr>
            <p:ph idx="28" hasCustomPrompt="1"/>
          </p:nvPr>
        </p:nvSpPr>
        <p:spPr bwMode="auto">
          <a:xfrm>
            <a:off x="808397" y="4558518"/>
            <a:ext cx="7879636" cy="347313"/>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41" name="Text Placeholder 40"/>
          <p:cNvSpPr>
            <a:spLocks noGrp="1"/>
          </p:cNvSpPr>
          <p:nvPr>
            <p:ph type="body" sz="quarter" idx="33" hasCustomPrompt="1"/>
          </p:nvPr>
        </p:nvSpPr>
        <p:spPr>
          <a:xfrm>
            <a:off x="444146" y="3889056"/>
            <a:ext cx="291470" cy="354563"/>
          </a:xfrm>
          <a:prstGeom prst="rect">
            <a:avLst/>
          </a:prstGeom>
        </p:spPr>
        <p:txBody>
          <a:bodyPr vert="horz" lIns="72000" rIns="0"/>
          <a:lstStyle>
            <a:lvl1pPr marL="74250" indent="0" algn="l">
              <a:buNone/>
              <a:defRPr sz="1200" b="1" i="0"/>
            </a:lvl1pPr>
          </a:lstStyle>
          <a:p>
            <a:pPr lvl="0"/>
            <a:r>
              <a:rPr lang="en-GB" noProof="0" smtClean="0"/>
              <a:t>T</a:t>
            </a:r>
            <a:endParaRPr lang="en-GB" noProof="0"/>
          </a:p>
        </p:txBody>
      </p:sp>
      <p:sp>
        <p:nvSpPr>
          <p:cNvPr id="42" name="Text Placeholder 40"/>
          <p:cNvSpPr>
            <a:spLocks noGrp="1"/>
          </p:cNvSpPr>
          <p:nvPr>
            <p:ph type="body" sz="quarter" idx="34" hasCustomPrompt="1"/>
          </p:nvPr>
        </p:nvSpPr>
        <p:spPr>
          <a:xfrm>
            <a:off x="444146" y="4221377"/>
            <a:ext cx="291470" cy="354563"/>
          </a:xfrm>
          <a:prstGeom prst="rect">
            <a:avLst/>
          </a:prstGeom>
        </p:spPr>
        <p:txBody>
          <a:bodyPr vert="horz" lIns="72000" rIns="0"/>
          <a:lstStyle>
            <a:lvl1pPr marL="74250" indent="0" algn="l">
              <a:buNone/>
              <a:defRPr sz="1200" b="1" i="0"/>
            </a:lvl1pPr>
          </a:lstStyle>
          <a:p>
            <a:pPr lvl="0"/>
            <a:r>
              <a:rPr lang="en-GB" noProof="0" smtClean="0"/>
              <a:t>D</a:t>
            </a:r>
            <a:endParaRPr lang="en-GB" noProof="0"/>
          </a:p>
        </p:txBody>
      </p:sp>
      <p:sp>
        <p:nvSpPr>
          <p:cNvPr id="43" name="Text Placeholder 40"/>
          <p:cNvSpPr>
            <a:spLocks noGrp="1"/>
          </p:cNvSpPr>
          <p:nvPr>
            <p:ph type="body" sz="quarter" idx="35" hasCustomPrompt="1"/>
          </p:nvPr>
        </p:nvSpPr>
        <p:spPr>
          <a:xfrm>
            <a:off x="444146" y="4557932"/>
            <a:ext cx="291470" cy="354563"/>
          </a:xfrm>
          <a:prstGeom prst="rect">
            <a:avLst/>
          </a:prstGeom>
        </p:spPr>
        <p:txBody>
          <a:bodyPr vert="horz" lIns="72000" rIns="0"/>
          <a:lstStyle>
            <a:lvl1pPr marL="74250" indent="0" algn="l">
              <a:buNone/>
              <a:defRPr sz="1200" b="1" i="0"/>
            </a:lvl1pPr>
          </a:lstStyle>
          <a:p>
            <a:pPr lvl="0"/>
            <a:r>
              <a:rPr lang="en-GB" noProof="0" smtClean="0"/>
              <a:t>M</a:t>
            </a:r>
            <a:endParaRPr lang="en-GB" noProof="0"/>
          </a:p>
        </p:txBody>
      </p:sp>
      <p:sp>
        <p:nvSpPr>
          <p:cNvPr id="44" name="Text Placeholder 40"/>
          <p:cNvSpPr>
            <a:spLocks noGrp="1"/>
          </p:cNvSpPr>
          <p:nvPr>
            <p:ph type="body" sz="quarter" idx="36" hasCustomPrompt="1"/>
          </p:nvPr>
        </p:nvSpPr>
        <p:spPr>
          <a:xfrm>
            <a:off x="444146" y="4894839"/>
            <a:ext cx="291470" cy="354563"/>
          </a:xfrm>
          <a:prstGeom prst="rect">
            <a:avLst/>
          </a:prstGeom>
        </p:spPr>
        <p:txBody>
          <a:bodyPr vert="horz" lIns="72000" rIns="0"/>
          <a:lstStyle>
            <a:lvl1pPr marL="74250" indent="0" algn="l">
              <a:buNone/>
              <a:defRPr sz="1200" b="1" i="0"/>
            </a:lvl1pPr>
          </a:lstStyle>
          <a:p>
            <a:pPr lvl="0"/>
            <a:r>
              <a:rPr lang="en-GB" noProof="0" smtClean="0"/>
              <a:t>E</a:t>
            </a:r>
            <a:endParaRPr lang="en-GB" noProof="0"/>
          </a:p>
        </p:txBody>
      </p:sp>
    </p:spTree>
    <p:extLst>
      <p:ext uri="{BB962C8B-B14F-4D97-AF65-F5344CB8AC3E}">
        <p14:creationId xmlns:p14="http://schemas.microsoft.com/office/powerpoint/2010/main" val="25733811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Orange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US" smtClean="0"/>
              <a:pPr fontAlgn="base">
                <a:spcAft>
                  <a:spcPct val="0"/>
                </a:spcAft>
                <a:defRPr/>
              </a:pPr>
              <a:t>‹#›</a:t>
            </a:fld>
            <a:endParaRPr lang="en-US" dirty="0"/>
          </a:p>
        </p:txBody>
      </p:sp>
      <p:sp>
        <p:nvSpPr>
          <p:cNvPr id="7" name="Text Placeholder 19"/>
          <p:cNvSpPr>
            <a:spLocks noGrp="1"/>
          </p:cNvSpPr>
          <p:nvPr>
            <p:ph type="body" sz="quarter" idx="11" hasCustomPrompt="1"/>
          </p:nvPr>
        </p:nvSpPr>
        <p:spPr>
          <a:xfrm>
            <a:off x="890394" y="1753551"/>
            <a:ext cx="7383419" cy="852703"/>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US" dirty="0" smtClean="0"/>
              <a:t>Click to Add Subtitle</a:t>
            </a:r>
          </a:p>
        </p:txBody>
      </p:sp>
      <p:sp>
        <p:nvSpPr>
          <p:cNvPr id="8" name="Title 2"/>
          <p:cNvSpPr>
            <a:spLocks noGrp="1"/>
          </p:cNvSpPr>
          <p:nvPr>
            <p:ph type="title" hasCustomPrompt="1"/>
          </p:nvPr>
        </p:nvSpPr>
        <p:spPr>
          <a:xfrm>
            <a:off x="890392" y="694695"/>
            <a:ext cx="7362574" cy="891165"/>
          </a:xfrm>
          <a:prstGeom prst="rect">
            <a:avLst/>
          </a:prstGeom>
        </p:spPr>
        <p:txBody>
          <a:bodyPr lIns="0" tIns="0" rIns="0" bIns="0" anchor="ctr" anchorCtr="0"/>
          <a:lstStyle>
            <a:lvl1pPr algn="l">
              <a:lnSpc>
                <a:spcPts val="2475"/>
              </a:lnSpc>
              <a:defRPr sz="2100" b="0" i="0" cap="none" spc="38" baseline="0">
                <a:solidFill>
                  <a:srgbClr val="FFFFFF"/>
                </a:solidFill>
                <a:latin typeface="Verdana"/>
                <a:cs typeface="Verdana"/>
              </a:defRPr>
            </a:lvl1pPr>
          </a:lstStyle>
          <a:p>
            <a:r>
              <a:rPr lang="en-US" dirty="0" smtClean="0"/>
              <a:t>Divider Slide</a:t>
            </a:r>
            <a:br>
              <a:rPr lang="en-US" dirty="0" smtClean="0"/>
            </a:br>
            <a:r>
              <a:rPr lang="en-US" dirty="0" smtClean="0"/>
              <a:t>Second Line Title</a:t>
            </a:r>
            <a:endParaRPr lang="en-US" dirty="0"/>
          </a:p>
        </p:txBody>
      </p:sp>
    </p:spTree>
    <p:extLst>
      <p:ext uri="{BB962C8B-B14F-4D97-AF65-F5344CB8AC3E}">
        <p14:creationId xmlns:p14="http://schemas.microsoft.com/office/powerpoint/2010/main" val="640648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10" name="Picture Placeholder 4"/>
          <p:cNvSpPr>
            <a:spLocks noGrp="1"/>
          </p:cNvSpPr>
          <p:nvPr>
            <p:ph type="pic" sz="quarter" idx="14" hasCustomPrompt="1"/>
          </p:nvPr>
        </p:nvSpPr>
        <p:spPr>
          <a:xfrm>
            <a:off x="549371" y="1555312"/>
            <a:ext cx="3786598" cy="3160566"/>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5"/>
          <p:cNvSpPr>
            <a:spLocks noGrp="1"/>
          </p:cNvSpPr>
          <p:nvPr>
            <p:ph type="body" sz="quarter" idx="19" hasCustomPrompt="1"/>
          </p:nvPr>
        </p:nvSpPr>
        <p:spPr>
          <a:xfrm>
            <a:off x="4812564"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4813733" y="2233087"/>
            <a:ext cx="3780956" cy="3624306"/>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Rectangle 3"/>
          <p:cNvSpPr/>
          <p:nvPr userDrawn="1"/>
        </p:nvSpPr>
        <p:spPr>
          <a:xfrm>
            <a:off x="549275" y="4714933"/>
            <a:ext cx="3785269" cy="1141986"/>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1100" b="0" i="1" noProof="0" dirty="0" smtClean="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1100" b="0" i="1" noProof="0" dirty="0" smtClean="0">
              <a:solidFill>
                <a:schemeClr val="bg1"/>
              </a:solidFill>
            </a:endParaRPr>
          </a:p>
          <a:p>
            <a:pPr algn="l">
              <a:lnSpc>
                <a:spcPct val="110000"/>
              </a:lnSpc>
            </a:pPr>
            <a:endParaRPr lang="en-GB" sz="1100" b="0" i="1" noProof="0" dirty="0">
              <a:solidFill>
                <a:schemeClr val="bg1"/>
              </a:solidFill>
            </a:endParaRPr>
          </a:p>
        </p:txBody>
      </p:sp>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6"/>
          <p:cNvSpPr>
            <a:spLocks noGrp="1"/>
          </p:cNvSpPr>
          <p:nvPr>
            <p:ph type="body" sz="quarter" idx="22" hasCustomPrompt="1"/>
          </p:nvPr>
        </p:nvSpPr>
        <p:spPr>
          <a:xfrm>
            <a:off x="685800" y="4839676"/>
            <a:ext cx="3505200" cy="9144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11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five.</a:t>
            </a:r>
            <a:endParaRPr lang="en-GB" sz="1100" b="0" i="1" noProof="0" dirty="0" smtClean="0">
              <a:solidFill>
                <a:schemeClr val="bg1"/>
              </a:solidFill>
            </a:endParaRPr>
          </a:p>
        </p:txBody>
      </p:sp>
    </p:spTree>
    <p:extLst>
      <p:ext uri="{BB962C8B-B14F-4D97-AF65-F5344CB8AC3E}">
        <p14:creationId xmlns:p14="http://schemas.microsoft.com/office/powerpoint/2010/main" val="888305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4" name="Text Placeholder 12"/>
          <p:cNvSpPr>
            <a:spLocks noGrp="1"/>
          </p:cNvSpPr>
          <p:nvPr>
            <p:ph type="body" sz="quarter" idx="20" hasCustomPrompt="1"/>
          </p:nvPr>
        </p:nvSpPr>
        <p:spPr>
          <a:xfrm>
            <a:off x="548587" y="2233087"/>
            <a:ext cx="3780956" cy="3624306"/>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7" name="Picture Placeholder 4"/>
          <p:cNvSpPr>
            <a:spLocks noGrp="1"/>
          </p:cNvSpPr>
          <p:nvPr>
            <p:ph type="pic" sz="quarter" idx="21" hasCustomPrompt="1"/>
          </p:nvPr>
        </p:nvSpPr>
        <p:spPr>
          <a:xfrm>
            <a:off x="4818525" y="1555311"/>
            <a:ext cx="3786598" cy="4298259"/>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165652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548587" y="2233087"/>
            <a:ext cx="3780956" cy="3624306"/>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Picture Placeholder 4"/>
          <p:cNvSpPr>
            <a:spLocks noGrp="1"/>
          </p:cNvSpPr>
          <p:nvPr>
            <p:ph type="pic" sz="quarter" idx="21" hasCustomPrompt="1"/>
          </p:nvPr>
        </p:nvSpPr>
        <p:spPr>
          <a:xfrm>
            <a:off x="4818525" y="1555312"/>
            <a:ext cx="3786598" cy="3160566"/>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13" name="Rectangle 12"/>
          <p:cNvSpPr/>
          <p:nvPr userDrawn="1"/>
        </p:nvSpPr>
        <p:spPr>
          <a:xfrm>
            <a:off x="4818429" y="4714933"/>
            <a:ext cx="3785269" cy="1141986"/>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1100" b="0" i="1" noProof="0" dirty="0" smtClean="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1100" b="0" i="1" noProof="0" dirty="0" smtClean="0">
              <a:solidFill>
                <a:schemeClr val="bg1"/>
              </a:solidFill>
            </a:endParaRPr>
          </a:p>
          <a:p>
            <a:pPr algn="l">
              <a:lnSpc>
                <a:spcPct val="110000"/>
              </a:lnSpc>
            </a:pPr>
            <a:endParaRPr lang="en-GB" sz="1100" b="0" i="1" noProof="0" dirty="0">
              <a:solidFill>
                <a:schemeClr val="bg1"/>
              </a:solidFill>
            </a:endParaRPr>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9" name="Text Placeholder 6"/>
          <p:cNvSpPr>
            <a:spLocks noGrp="1"/>
          </p:cNvSpPr>
          <p:nvPr>
            <p:ph type="body" sz="quarter" idx="23" hasCustomPrompt="1"/>
          </p:nvPr>
        </p:nvSpPr>
        <p:spPr>
          <a:xfrm>
            <a:off x="4953000" y="4839676"/>
            <a:ext cx="3505200" cy="9144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11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five.</a:t>
            </a:r>
            <a:endParaRPr lang="en-GB" sz="1100" b="0" i="1" noProof="0" dirty="0" smtClean="0">
              <a:solidFill>
                <a:schemeClr val="bg1"/>
              </a:solidFill>
            </a:endParaRPr>
          </a:p>
        </p:txBody>
      </p:sp>
    </p:spTree>
    <p:extLst>
      <p:ext uri="{BB962C8B-B14F-4D97-AF65-F5344CB8AC3E}">
        <p14:creationId xmlns:p14="http://schemas.microsoft.com/office/powerpoint/2010/main" val="3469963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541214" y="2436481"/>
            <a:ext cx="3787256" cy="3421440"/>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11" name="Text Placeholder 5"/>
          <p:cNvSpPr>
            <a:spLocks noGrp="1"/>
          </p:cNvSpPr>
          <p:nvPr>
            <p:ph type="body" sz="quarter" idx="15" hasCustomPrompt="1"/>
          </p:nvPr>
        </p:nvSpPr>
        <p:spPr>
          <a:xfrm>
            <a:off x="546018" y="1455430"/>
            <a:ext cx="3784756" cy="834170"/>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2" name="Text Placeholder 5"/>
          <p:cNvSpPr>
            <a:spLocks noGrp="1"/>
          </p:cNvSpPr>
          <p:nvPr>
            <p:ph type="body" sz="quarter" idx="19" hasCustomPrompt="1"/>
          </p:nvPr>
        </p:nvSpPr>
        <p:spPr>
          <a:xfrm>
            <a:off x="4812564" y="1455430"/>
            <a:ext cx="3784756" cy="834170"/>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5" name="Picture Placeholder 4"/>
          <p:cNvSpPr>
            <a:spLocks noGrp="1"/>
          </p:cNvSpPr>
          <p:nvPr>
            <p:ph type="pic" sz="quarter" idx="20" hasCustomPrompt="1"/>
          </p:nvPr>
        </p:nvSpPr>
        <p:spPr>
          <a:xfrm>
            <a:off x="4809206" y="2436481"/>
            <a:ext cx="3787256" cy="3421440"/>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325303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578111"/>
            <a:ext cx="2312" cy="427815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3723355"/>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6053" y="1590675"/>
            <a:ext cx="3822700" cy="1971675"/>
          </a:xfrm>
          <a:prstGeom prst="rect">
            <a:avLst/>
          </a:prstGeom>
        </p:spPr>
        <p:txBody>
          <a:bodyPr>
            <a:noAutofit/>
          </a:bodyPr>
          <a:lstStyle>
            <a:lvl1pPr>
              <a:lnSpc>
                <a:spcPct val="100000"/>
              </a:lnSpc>
              <a:defRPr sz="1500"/>
            </a:lvl1pPr>
            <a:lvl2pPr>
              <a:lnSpc>
                <a:spcPct val="100000"/>
              </a:lnSpc>
              <a:defRPr sz="1500"/>
            </a:lvl2pPr>
            <a:lvl3pPr>
              <a:lnSpc>
                <a:spcPct val="100000"/>
              </a:lnSpc>
              <a:defRPr sz="1500"/>
            </a:lvl3pPr>
            <a:lvl4pPr>
              <a:lnSpc>
                <a:spcPct val="100000"/>
              </a:lnSpc>
              <a:defRPr sz="1500"/>
            </a:lvl4pPr>
            <a:lvl5pPr>
              <a:lnSpc>
                <a:spcPct val="10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46870" y="1590675"/>
            <a:ext cx="3822700" cy="1971675"/>
          </a:xfrm>
          <a:prstGeom prst="rect">
            <a:avLst/>
          </a:prstGeom>
        </p:spPr>
        <p:txBody>
          <a:bodyPr>
            <a:noAutofit/>
          </a:bodyPr>
          <a:lstStyle>
            <a:lvl1pPr>
              <a:lnSpc>
                <a:spcPct val="100000"/>
              </a:lnSpc>
              <a:defRPr sz="1500"/>
            </a:lvl1pPr>
            <a:lvl2pPr>
              <a:lnSpc>
                <a:spcPct val="100000"/>
              </a:lnSpc>
              <a:defRPr sz="1500"/>
            </a:lvl2pPr>
            <a:lvl3pPr>
              <a:lnSpc>
                <a:spcPct val="100000"/>
              </a:lnSpc>
              <a:defRPr sz="1500"/>
            </a:lvl3pPr>
            <a:lvl4pPr>
              <a:lnSpc>
                <a:spcPct val="100000"/>
              </a:lnSpc>
              <a:defRPr sz="1500"/>
            </a:lvl4pPr>
            <a:lvl5pPr>
              <a:lnSpc>
                <a:spcPct val="10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6053" y="3881400"/>
            <a:ext cx="3822700" cy="1971675"/>
          </a:xfrm>
          <a:prstGeom prst="rect">
            <a:avLst/>
          </a:prstGeom>
        </p:spPr>
        <p:txBody>
          <a:bodyPr>
            <a:noAutofit/>
          </a:bodyPr>
          <a:lstStyle>
            <a:lvl1pPr>
              <a:lnSpc>
                <a:spcPct val="100000"/>
              </a:lnSpc>
              <a:defRPr sz="1500"/>
            </a:lvl1pPr>
            <a:lvl2pPr>
              <a:lnSpc>
                <a:spcPct val="100000"/>
              </a:lnSpc>
              <a:defRPr sz="1500"/>
            </a:lvl2pPr>
            <a:lvl3pPr>
              <a:lnSpc>
                <a:spcPct val="100000"/>
              </a:lnSpc>
              <a:defRPr sz="1500"/>
            </a:lvl3pPr>
            <a:lvl4pPr>
              <a:lnSpc>
                <a:spcPct val="100000"/>
              </a:lnSpc>
              <a:defRPr sz="1500"/>
            </a:lvl4pPr>
            <a:lvl5pPr>
              <a:lnSpc>
                <a:spcPct val="10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870" y="3881400"/>
            <a:ext cx="3822700" cy="1971675"/>
          </a:xfrm>
          <a:prstGeom prst="rect">
            <a:avLst/>
          </a:prstGeom>
        </p:spPr>
        <p:txBody>
          <a:bodyPr lIns="91440">
            <a:noAutofit/>
          </a:bodyPr>
          <a:lstStyle>
            <a:lvl1pPr>
              <a:lnSpc>
                <a:spcPct val="100000"/>
              </a:lnSpc>
              <a:defRPr sz="1500" kern="1200"/>
            </a:lvl1pPr>
            <a:lvl2pPr>
              <a:lnSpc>
                <a:spcPct val="100000"/>
              </a:lnSpc>
              <a:defRPr sz="1500"/>
            </a:lvl2pPr>
            <a:lvl3pPr>
              <a:lnSpc>
                <a:spcPct val="100000"/>
              </a:lnSpc>
              <a:defRPr sz="1500" kern="1200"/>
            </a:lvl3pPr>
            <a:lvl4pPr>
              <a:lnSpc>
                <a:spcPct val="100000"/>
              </a:lnSpc>
              <a:defRPr sz="1500" kern="1200"/>
            </a:lvl4pPr>
            <a:lvl5pPr>
              <a:lnSpc>
                <a:spcPct val="100000"/>
              </a:lnSpc>
              <a:defRPr sz="15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088636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578111"/>
            <a:ext cx="2312" cy="427815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3723355"/>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6" y="1995840"/>
            <a:ext cx="3814641" cy="1566510"/>
          </a:xfrm>
          <a:prstGeom prst="rect">
            <a:avLst/>
          </a:prstGeom>
        </p:spPr>
        <p:txBody>
          <a:bodyPr>
            <a:noAutofit/>
          </a:bodyPr>
          <a:lstStyle>
            <a:lvl1pPr>
              <a:lnSpc>
                <a:spcPct val="100000"/>
              </a:lnSpc>
              <a:defRPr sz="1300"/>
            </a:lvl1pPr>
            <a:lvl2pPr>
              <a:lnSpc>
                <a:spcPct val="100000"/>
              </a:lnSpc>
              <a:defRPr sz="1300"/>
            </a:lvl2pPr>
            <a:lvl3pPr>
              <a:lnSpc>
                <a:spcPct val="100000"/>
              </a:lnSpc>
              <a:defRPr sz="1300"/>
            </a:lvl3pPr>
            <a:lvl4pPr>
              <a:lnSpc>
                <a:spcPct val="100000"/>
              </a:lnSpc>
              <a:defRPr sz="1300"/>
            </a:lvl4pPr>
            <a:lvl5pPr>
              <a:lnSpc>
                <a:spcPct val="100000"/>
              </a:lnSpc>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54928" y="1995840"/>
            <a:ext cx="3814641" cy="1566510"/>
          </a:xfrm>
          <a:prstGeom prst="rect">
            <a:avLst/>
          </a:prstGeom>
        </p:spPr>
        <p:txBody>
          <a:bodyPr>
            <a:noAutofit/>
          </a:bodyPr>
          <a:lstStyle>
            <a:lvl1pPr>
              <a:lnSpc>
                <a:spcPct val="100000"/>
              </a:lnSpc>
              <a:defRPr sz="1300"/>
            </a:lvl1pPr>
            <a:lvl2pPr>
              <a:lnSpc>
                <a:spcPct val="100000"/>
              </a:lnSpc>
              <a:defRPr sz="1300"/>
            </a:lvl2pPr>
            <a:lvl3pPr>
              <a:lnSpc>
                <a:spcPct val="100000"/>
              </a:lnSpc>
              <a:defRPr sz="1300"/>
            </a:lvl3pPr>
            <a:lvl4pPr>
              <a:lnSpc>
                <a:spcPct val="100000"/>
              </a:lnSpc>
              <a:defRPr sz="1300"/>
            </a:lvl4pPr>
            <a:lvl5pPr>
              <a:lnSpc>
                <a:spcPct val="100000"/>
              </a:lnSpc>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7496" y="4286565"/>
            <a:ext cx="3814641" cy="1566510"/>
          </a:xfrm>
          <a:prstGeom prst="rect">
            <a:avLst/>
          </a:prstGeom>
        </p:spPr>
        <p:txBody>
          <a:bodyPr>
            <a:noAutofit/>
          </a:bodyPr>
          <a:lstStyle>
            <a:lvl1pPr>
              <a:lnSpc>
                <a:spcPct val="100000"/>
              </a:lnSpc>
              <a:defRPr sz="1300"/>
            </a:lvl1pPr>
            <a:lvl2pPr>
              <a:lnSpc>
                <a:spcPct val="100000"/>
              </a:lnSpc>
              <a:defRPr sz="1300"/>
            </a:lvl2pPr>
            <a:lvl3pPr>
              <a:lnSpc>
                <a:spcPct val="100000"/>
              </a:lnSpc>
              <a:defRPr sz="1300"/>
            </a:lvl3pPr>
            <a:lvl4pPr>
              <a:lnSpc>
                <a:spcPct val="100000"/>
              </a:lnSpc>
              <a:defRPr sz="1300"/>
            </a:lvl4pPr>
            <a:lvl5pPr>
              <a:lnSpc>
                <a:spcPct val="100000"/>
              </a:lnSpc>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625" y="4286565"/>
            <a:ext cx="3822944" cy="1566510"/>
          </a:xfrm>
          <a:prstGeom prst="rect">
            <a:avLst/>
          </a:prstGeom>
        </p:spPr>
        <p:txBody>
          <a:bodyPr lIns="91440">
            <a:noAutofit/>
          </a:bodyPr>
          <a:lstStyle>
            <a:lvl1pPr>
              <a:lnSpc>
                <a:spcPct val="100000"/>
              </a:lnSpc>
              <a:defRPr sz="1300" kern="1200"/>
            </a:lvl1pPr>
            <a:lvl2pPr>
              <a:lnSpc>
                <a:spcPct val="100000"/>
              </a:lnSpc>
              <a:defRPr sz="1300"/>
            </a:lvl2pPr>
            <a:lvl3pPr>
              <a:lnSpc>
                <a:spcPct val="100000"/>
              </a:lnSpc>
              <a:defRPr sz="1300" kern="1200"/>
            </a:lvl3pPr>
            <a:lvl4pPr>
              <a:lnSpc>
                <a:spcPct val="100000"/>
              </a:lnSpc>
              <a:defRPr sz="1300" kern="1200"/>
            </a:lvl4pPr>
            <a:lvl5pPr>
              <a:lnSpc>
                <a:spcPct val="100000"/>
              </a:lnSpc>
              <a:defRPr sz="13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Text Placeholder 5"/>
          <p:cNvSpPr>
            <a:spLocks noGrp="1"/>
          </p:cNvSpPr>
          <p:nvPr>
            <p:ph type="body" sz="quarter" idx="16" hasCustomPrompt="1"/>
          </p:nvPr>
        </p:nvSpPr>
        <p:spPr>
          <a:xfrm>
            <a:off x="588125" y="1590590"/>
            <a:ext cx="3818102" cy="346593"/>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11" name="Text Placeholder 5"/>
          <p:cNvSpPr>
            <a:spLocks noGrp="1"/>
          </p:cNvSpPr>
          <p:nvPr>
            <p:ph type="body" sz="quarter" idx="17" hasCustomPrompt="1"/>
          </p:nvPr>
        </p:nvSpPr>
        <p:spPr>
          <a:xfrm>
            <a:off x="4747516" y="1590590"/>
            <a:ext cx="3831666" cy="346593"/>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12" name="Text Placeholder 5"/>
          <p:cNvSpPr>
            <a:spLocks noGrp="1"/>
          </p:cNvSpPr>
          <p:nvPr>
            <p:ph type="body" sz="quarter" idx="18" hasCustomPrompt="1"/>
          </p:nvPr>
        </p:nvSpPr>
        <p:spPr>
          <a:xfrm>
            <a:off x="588126" y="3878367"/>
            <a:ext cx="3818101" cy="346593"/>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15" name="Text Placeholder 5"/>
          <p:cNvSpPr>
            <a:spLocks noGrp="1"/>
          </p:cNvSpPr>
          <p:nvPr>
            <p:ph type="body" sz="quarter" idx="19" hasCustomPrompt="1"/>
          </p:nvPr>
        </p:nvSpPr>
        <p:spPr>
          <a:xfrm>
            <a:off x="4747516" y="3878367"/>
            <a:ext cx="3831666" cy="346593"/>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3" name="Slide Number Placeholder 2"/>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757984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Agenda Slide</a:t>
            </a:r>
            <a:endParaRPr lang="en-GB" noProof="0"/>
          </a:p>
        </p:txBody>
      </p:sp>
      <p:sp>
        <p:nvSpPr>
          <p:cNvPr id="4" name="Text Placeholder 11"/>
          <p:cNvSpPr>
            <a:spLocks noGrp="1"/>
          </p:cNvSpPr>
          <p:nvPr>
            <p:ph type="body" sz="quarter" idx="12" hasCustomPrompt="1"/>
          </p:nvPr>
        </p:nvSpPr>
        <p:spPr>
          <a:xfrm>
            <a:off x="544300" y="1454727"/>
            <a:ext cx="8052162" cy="4541433"/>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3" name="Slide Number Placeholder 2"/>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713313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852640"/>
            <a:ext cx="2895600"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11"/>
          <p:cNvSpPr>
            <a:spLocks noGrp="1"/>
          </p:cNvSpPr>
          <p:nvPr>
            <p:ph type="body" sz="quarter" idx="15" hasCustomPrompt="1"/>
          </p:nvPr>
        </p:nvSpPr>
        <p:spPr>
          <a:xfrm>
            <a:off x="3830320" y="3258869"/>
            <a:ext cx="4775518" cy="1010961"/>
          </a:xfrm>
          <a:prstGeom prst="rect">
            <a:avLst/>
          </a:prstGeom>
        </p:spPr>
        <p:txBody>
          <a:bodyPr>
            <a:noAutofit/>
          </a:bodyPr>
          <a:lstStyle>
            <a:lvl1pPr>
              <a:defRPr sz="1400"/>
            </a:lvl1pPr>
          </a:lstStyle>
          <a:p>
            <a:pPr lvl="0"/>
            <a:r>
              <a:rPr lang="en-GB" noProof="0" smtClean="0"/>
              <a:t>Add text here</a:t>
            </a:r>
          </a:p>
          <a:p>
            <a:pPr lvl="0"/>
            <a:endParaRPr lang="en-GB" noProof="0"/>
          </a:p>
        </p:txBody>
      </p:sp>
      <p:sp>
        <p:nvSpPr>
          <p:cNvPr id="14" name="Text Placeholder 11"/>
          <p:cNvSpPr>
            <a:spLocks noGrp="1"/>
          </p:cNvSpPr>
          <p:nvPr>
            <p:ph type="body" sz="quarter" idx="16" hasCustomPrompt="1"/>
          </p:nvPr>
        </p:nvSpPr>
        <p:spPr>
          <a:xfrm>
            <a:off x="3830320" y="4660949"/>
            <a:ext cx="4775518" cy="1010961"/>
          </a:xfrm>
          <a:prstGeom prst="rect">
            <a:avLst/>
          </a:prstGeom>
        </p:spPr>
        <p:txBody>
          <a:bodyPr>
            <a:noAutofit/>
          </a:bodyPr>
          <a:lstStyle>
            <a:lvl1pPr>
              <a:defRPr sz="1400"/>
            </a:lvl1pPr>
          </a:lstStyle>
          <a:p>
            <a:pPr lvl="0"/>
            <a:r>
              <a:rPr lang="en-GB" noProof="0" smtClean="0"/>
              <a:t>Add text here</a:t>
            </a:r>
          </a:p>
          <a:p>
            <a:pPr lvl="0"/>
            <a:endParaRPr lang="en-GB" noProof="0"/>
          </a:p>
        </p:txBody>
      </p:sp>
      <p:sp>
        <p:nvSpPr>
          <p:cNvPr id="17" name="Text Placeholder 15"/>
          <p:cNvSpPr>
            <a:spLocks noGrp="1"/>
          </p:cNvSpPr>
          <p:nvPr>
            <p:ph type="body" sz="quarter" idx="18" hasCustomPrompt="1"/>
          </p:nvPr>
        </p:nvSpPr>
        <p:spPr>
          <a:xfrm>
            <a:off x="553152" y="3342640"/>
            <a:ext cx="2895600"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8" name="Text Placeholder 15"/>
          <p:cNvSpPr>
            <a:spLocks noGrp="1"/>
          </p:cNvSpPr>
          <p:nvPr>
            <p:ph type="body" sz="quarter" idx="19" hasCustomPrompt="1"/>
          </p:nvPr>
        </p:nvSpPr>
        <p:spPr>
          <a:xfrm>
            <a:off x="553152" y="4744720"/>
            <a:ext cx="2895600"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1" name="Text Placeholder 11"/>
          <p:cNvSpPr>
            <a:spLocks noGrp="1"/>
          </p:cNvSpPr>
          <p:nvPr>
            <p:ph type="body" sz="quarter" idx="21" hasCustomPrompt="1"/>
          </p:nvPr>
        </p:nvSpPr>
        <p:spPr>
          <a:xfrm>
            <a:off x="3830320" y="1746869"/>
            <a:ext cx="4775518" cy="1010961"/>
          </a:xfrm>
          <a:prstGeom prst="rect">
            <a:avLst/>
          </a:prstGeom>
        </p:spPr>
        <p:txBody>
          <a:bodyPr>
            <a:noAutofit/>
          </a:bodyPr>
          <a:lstStyle>
            <a:lvl1pPr>
              <a:defRPr sz="1400"/>
            </a:lvl1pPr>
          </a:lstStyle>
          <a:p>
            <a:pPr lvl="0"/>
            <a:r>
              <a:rPr lang="en-GB" noProof="0" smtClean="0"/>
              <a:t>Add text here</a:t>
            </a:r>
          </a:p>
          <a:p>
            <a:pPr lvl="0"/>
            <a:endParaRPr lang="en-GB" noProof="0"/>
          </a:p>
        </p:txBody>
      </p:sp>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000445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lour Bloc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0" name="Text Placeholder 19"/>
          <p:cNvSpPr>
            <a:spLocks noGrp="1"/>
          </p:cNvSpPr>
          <p:nvPr>
            <p:ph type="body" sz="quarter" idx="12" hasCustomPrompt="1"/>
          </p:nvPr>
        </p:nvSpPr>
        <p:spPr>
          <a:xfrm>
            <a:off x="804208" y="4568190"/>
            <a:ext cx="7553222" cy="490681"/>
          </a:xfrm>
          <a:prstGeom prst="rect">
            <a:avLst/>
          </a:prstGeom>
        </p:spPr>
        <p:txBody>
          <a:bodyPr lIns="0" tIns="0" rIns="0" bIns="0" anchor="b" anchorCtr="0"/>
          <a:lstStyle>
            <a:lvl1pPr marL="0" indent="0" algn="l">
              <a:buNone/>
              <a:defRPr sz="1200" b="0" cap="none" spc="0" baseline="0">
                <a:solidFill>
                  <a:srgbClr val="FFFFFF"/>
                </a:solidFill>
                <a:latin typeface="Verdana"/>
                <a:cs typeface="Verdana"/>
              </a:defRPr>
            </a:lvl1pPr>
          </a:lstStyle>
          <a:p>
            <a:pPr lvl="0"/>
            <a:r>
              <a:rPr lang="en-GB" noProof="0" smtClean="0"/>
              <a:t>Click to Add Presenter Name, Title, Company</a:t>
            </a:r>
          </a:p>
        </p:txBody>
      </p:sp>
      <p:sp>
        <p:nvSpPr>
          <p:cNvPr id="14" name="Title 2"/>
          <p:cNvSpPr>
            <a:spLocks noGrp="1"/>
          </p:cNvSpPr>
          <p:nvPr>
            <p:ph type="title" hasCustomPrompt="1"/>
          </p:nvPr>
        </p:nvSpPr>
        <p:spPr>
          <a:xfrm>
            <a:off x="804207" y="2883945"/>
            <a:ext cx="7555769" cy="807155"/>
          </a:xfrm>
          <a:prstGeom prst="rect">
            <a:avLst/>
          </a:prstGeom>
        </p:spPr>
        <p:txBody>
          <a:bodyPr lIns="0" tIns="0" rIns="0" bIns="0" anchor="t" anchorCtr="0"/>
          <a:lstStyle>
            <a:lvl1pPr algn="l">
              <a:lnSpc>
                <a:spcPts val="3000"/>
              </a:lnSpc>
              <a:defRPr sz="2400" b="0" i="0" cap="none" spc="90"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6" name="Text Placeholder 19"/>
          <p:cNvSpPr>
            <a:spLocks noGrp="1"/>
          </p:cNvSpPr>
          <p:nvPr>
            <p:ph type="body" sz="quarter" idx="11" hasCustomPrompt="1"/>
          </p:nvPr>
        </p:nvSpPr>
        <p:spPr>
          <a:xfrm>
            <a:off x="804208" y="3784421"/>
            <a:ext cx="7556282" cy="464002"/>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cxnSp>
        <p:nvCxnSpPr>
          <p:cNvPr id="17" name="Straight Connector 16"/>
          <p:cNvCxnSpPr/>
          <p:nvPr userDrawn="1"/>
        </p:nvCxnSpPr>
        <p:spPr>
          <a:xfrm>
            <a:off x="793404" y="4438486"/>
            <a:ext cx="755794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9"/>
          <p:cNvSpPr>
            <a:spLocks noGrp="1"/>
          </p:cNvSpPr>
          <p:nvPr>
            <p:ph type="body" sz="quarter" idx="14" hasCustomPrompt="1"/>
          </p:nvPr>
        </p:nvSpPr>
        <p:spPr>
          <a:xfrm>
            <a:off x="804208" y="5091663"/>
            <a:ext cx="7553222" cy="205052"/>
          </a:xfrm>
          <a:prstGeom prst="rect">
            <a:avLst/>
          </a:prstGeom>
        </p:spPr>
        <p:txBody>
          <a:bodyPr lIns="0" tIns="0" rIns="0" bIns="0"/>
          <a:lstStyle>
            <a:lvl1pPr marL="0" indent="0" algn="l">
              <a:buNone/>
              <a:defRPr sz="12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421786012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567520"/>
            <a:ext cx="3827156"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541306" y="2471040"/>
            <a:ext cx="3839002" cy="1918080"/>
          </a:xfrm>
          <a:prstGeom prst="rect">
            <a:avLst/>
          </a:prstGeom>
        </p:spPr>
        <p:txBody>
          <a:bodyPr>
            <a:noAutofit/>
          </a:bodyPr>
          <a:lstStyle>
            <a:lvl1pPr>
              <a:defRPr sz="1500"/>
            </a:lvl1pPr>
            <a:lvl2pPr>
              <a:lnSpc>
                <a:spcPts val="1800"/>
              </a:lnSpc>
              <a:defRPr sz="1500"/>
            </a:lvl2pPr>
            <a:lvl3pPr>
              <a:lnSpc>
                <a:spcPts val="1800"/>
              </a:lnSpc>
              <a:defRPr sz="1500"/>
            </a:lvl3pPr>
            <a:lvl4pPr>
              <a:lnSpc>
                <a:spcPts val="1800"/>
              </a:lnSpc>
              <a:defRPr sz="1500"/>
            </a:lvl4pPr>
            <a:lvl5pPr>
              <a:lnSpc>
                <a:spcPts val="18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22" hasCustomPrompt="1"/>
          </p:nvPr>
        </p:nvSpPr>
        <p:spPr>
          <a:xfrm>
            <a:off x="544299" y="4523228"/>
            <a:ext cx="8060802" cy="1455652"/>
          </a:xfrm>
          <a:prstGeom prst="rect">
            <a:avLst/>
          </a:prstGeom>
        </p:spPr>
        <p:txBody>
          <a:bodyPr>
            <a:normAutofit/>
          </a:bodyPr>
          <a:lstStyle>
            <a:lvl1pPr marL="0" indent="0">
              <a:buFontTx/>
              <a:buNone/>
              <a:defRPr sz="2000" b="1" i="0" baseline="0">
                <a:solidFill>
                  <a:schemeClr val="accent1"/>
                </a:solidFill>
              </a:defRPr>
            </a:lvl1pPr>
          </a:lstStyle>
          <a:p>
            <a:pPr lvl="0"/>
            <a:r>
              <a:rPr lang="en-GB" noProof="0" smtClean="0"/>
              <a:t>Click to edit text. Conclusion or summary based on the two boxes above may go here. The text in the box may be up to four lines in this space.</a:t>
            </a:r>
            <a:endParaRPr lang="en-GB" noProof="0"/>
          </a:p>
        </p:txBody>
      </p:sp>
      <p:sp>
        <p:nvSpPr>
          <p:cNvPr id="13" name="Text Placeholder 15"/>
          <p:cNvSpPr>
            <a:spLocks noGrp="1"/>
          </p:cNvSpPr>
          <p:nvPr>
            <p:ph type="body" sz="quarter" idx="24" hasCustomPrompt="1"/>
          </p:nvPr>
        </p:nvSpPr>
        <p:spPr>
          <a:xfrm>
            <a:off x="4769306" y="1567520"/>
            <a:ext cx="3827156"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4" name="Text Placeholder 12"/>
          <p:cNvSpPr>
            <a:spLocks noGrp="1"/>
          </p:cNvSpPr>
          <p:nvPr>
            <p:ph type="body" sz="quarter" idx="25" hasCustomPrompt="1"/>
          </p:nvPr>
        </p:nvSpPr>
        <p:spPr>
          <a:xfrm>
            <a:off x="4766099" y="2471040"/>
            <a:ext cx="3839002" cy="1918080"/>
          </a:xfrm>
          <a:prstGeom prst="rect">
            <a:avLst/>
          </a:prstGeom>
        </p:spPr>
        <p:txBody>
          <a:bodyPr>
            <a:noAutofit/>
          </a:bodyPr>
          <a:lstStyle>
            <a:lvl1pPr>
              <a:defRPr sz="1500"/>
            </a:lvl1pPr>
            <a:lvl2pPr>
              <a:lnSpc>
                <a:spcPts val="1800"/>
              </a:lnSpc>
              <a:defRPr sz="1500"/>
            </a:lvl2pPr>
            <a:lvl3pPr>
              <a:lnSpc>
                <a:spcPts val="1800"/>
              </a:lnSpc>
              <a:defRPr sz="1500"/>
            </a:lvl3pPr>
            <a:lvl4pPr>
              <a:lnSpc>
                <a:spcPts val="1800"/>
              </a:lnSpc>
              <a:defRPr sz="1500"/>
            </a:lvl4pPr>
            <a:lvl5pPr>
              <a:lnSpc>
                <a:spcPts val="18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26"/>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827410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56214" y="2471040"/>
            <a:ext cx="1841536" cy="3490559"/>
          </a:xfrm>
          <a:prstGeom prst="rect">
            <a:avLst/>
          </a:prstGeom>
        </p:spPr>
        <p:txBody>
          <a:bodyPr>
            <a:noAutofit/>
          </a:bodyPr>
          <a:lstStyle>
            <a:lvl1pPr marL="0" indent="-137160">
              <a:lnSpc>
                <a:spcPct val="100000"/>
              </a:lnSpc>
              <a:buClr>
                <a:schemeClr val="accent4"/>
              </a:buClr>
              <a:defRPr sz="1100"/>
            </a:lvl1pPr>
            <a:lvl2pPr marL="270000" indent="-136800">
              <a:lnSpc>
                <a:spcPct val="100000"/>
              </a:lnSpc>
              <a:buClr>
                <a:schemeClr val="accent4"/>
              </a:buClr>
              <a:defRPr sz="1100"/>
            </a:lvl2pPr>
            <a:lvl3pPr marL="360000" indent="-136800" algn="l">
              <a:lnSpc>
                <a:spcPct val="100000"/>
              </a:lnSpc>
              <a:buClr>
                <a:schemeClr val="accent4"/>
              </a:buClr>
              <a:defRPr sz="1100"/>
            </a:lvl3pPr>
            <a:lvl4pPr marL="511200" indent="-136800">
              <a:lnSpc>
                <a:spcPct val="100000"/>
              </a:lnSpc>
              <a:buClr>
                <a:schemeClr val="accent4"/>
              </a:buClr>
              <a:defRPr sz="1100"/>
            </a:lvl4pPr>
            <a:lvl5pPr marL="655200" indent="-136800">
              <a:lnSpc>
                <a:spcPct val="100000"/>
              </a:lnSpc>
              <a:buClr>
                <a:schemeClr val="accent4"/>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17" name="Text Placeholder 15"/>
          <p:cNvSpPr>
            <a:spLocks noGrp="1"/>
          </p:cNvSpPr>
          <p:nvPr>
            <p:ph type="body" sz="quarter" idx="23" hasCustomPrompt="1"/>
          </p:nvPr>
        </p:nvSpPr>
        <p:spPr>
          <a:xfrm>
            <a:off x="544513" y="1567520"/>
            <a:ext cx="1840033" cy="802640"/>
          </a:xfrm>
          <a:prstGeom prst="rect">
            <a:avLst/>
          </a:prstGeom>
          <a:solidFill>
            <a:schemeClr val="accent3"/>
          </a:solidFill>
        </p:spPr>
        <p:txBody>
          <a:bodyPr anchor="ctr" anchorCtr="1"/>
          <a:lstStyle>
            <a:lvl1pPr marL="0" indent="0" algn="ctr">
              <a:buFontTx/>
              <a:buNone/>
              <a:defRPr sz="13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685576" y="2471040"/>
            <a:ext cx="1841536" cy="3490559"/>
          </a:xfrm>
          <a:prstGeom prst="rect">
            <a:avLst/>
          </a:prstGeom>
        </p:spPr>
        <p:txBody>
          <a:bodyPr>
            <a:noAutofit/>
          </a:bodyPr>
          <a:lstStyle>
            <a:lvl1pPr marL="0" indent="-137160">
              <a:lnSpc>
                <a:spcPct val="100000"/>
              </a:lnSpc>
              <a:buClr>
                <a:schemeClr val="accent2"/>
              </a:buClr>
              <a:defRPr sz="1100"/>
            </a:lvl1pPr>
            <a:lvl2pPr marL="270000" indent="-136800">
              <a:lnSpc>
                <a:spcPct val="100000"/>
              </a:lnSpc>
              <a:buClr>
                <a:schemeClr val="accent2"/>
              </a:buClr>
              <a:defRPr sz="1100"/>
            </a:lvl2pPr>
            <a:lvl3pPr marL="360000" indent="-136800" algn="l">
              <a:lnSpc>
                <a:spcPct val="100000"/>
              </a:lnSpc>
              <a:buClr>
                <a:schemeClr val="accent2"/>
              </a:buClr>
              <a:defRPr sz="1100"/>
            </a:lvl3pPr>
            <a:lvl4pPr marL="511200" indent="-136800">
              <a:lnSpc>
                <a:spcPct val="100000"/>
              </a:lnSpc>
              <a:buClr>
                <a:schemeClr val="accent2"/>
              </a:buClr>
              <a:defRPr sz="1100"/>
            </a:lvl4pPr>
            <a:lvl5pPr marL="655200" indent="-136800">
              <a:lnSpc>
                <a:spcPct val="100000"/>
              </a:lnSpc>
              <a:buClr>
                <a:schemeClr val="accent2"/>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614937" y="2471040"/>
            <a:ext cx="1841536" cy="3490559"/>
          </a:xfrm>
          <a:prstGeom prst="rect">
            <a:avLst/>
          </a:prstGeom>
        </p:spPr>
        <p:txBody>
          <a:bodyPr>
            <a:noAutofit/>
          </a:bodyPr>
          <a:lstStyle>
            <a:lvl1pPr marL="0" indent="-137160">
              <a:lnSpc>
                <a:spcPct val="100000"/>
              </a:lnSpc>
              <a:buClr>
                <a:schemeClr val="accent5"/>
              </a:buClr>
              <a:defRPr sz="1100"/>
            </a:lvl1pPr>
            <a:lvl2pPr marL="270000" indent="-136800">
              <a:lnSpc>
                <a:spcPct val="100000"/>
              </a:lnSpc>
              <a:buClr>
                <a:schemeClr val="accent5"/>
              </a:buClr>
              <a:defRPr sz="1100"/>
            </a:lvl2pPr>
            <a:lvl3pPr marL="360000" indent="-136800" algn="l">
              <a:lnSpc>
                <a:spcPct val="100000"/>
              </a:lnSpc>
              <a:buClr>
                <a:schemeClr val="accent5"/>
              </a:buClr>
              <a:defRPr sz="1100"/>
            </a:lvl3pPr>
            <a:lvl4pPr marL="511200" indent="-136800">
              <a:lnSpc>
                <a:spcPct val="100000"/>
              </a:lnSpc>
              <a:buClr>
                <a:schemeClr val="accent5"/>
              </a:buClr>
              <a:defRPr sz="1100"/>
            </a:lvl4pPr>
            <a:lvl5pPr marL="655200" indent="-136800">
              <a:lnSpc>
                <a:spcPct val="100000"/>
              </a:lnSpc>
              <a:buClr>
                <a:schemeClr val="accent5"/>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544298" y="2471040"/>
            <a:ext cx="1841536" cy="3490559"/>
          </a:xfrm>
          <a:prstGeom prst="rect">
            <a:avLst/>
          </a:prstGeom>
        </p:spPr>
        <p:txBody>
          <a:bodyPr>
            <a:noAutofit/>
          </a:bodyPr>
          <a:lstStyle>
            <a:lvl1pPr marL="0" indent="-137160">
              <a:lnSpc>
                <a:spcPct val="100000"/>
              </a:lnSpc>
              <a:buClr>
                <a:schemeClr val="accent3"/>
              </a:buClr>
              <a:defRPr sz="1100"/>
            </a:lvl1pPr>
            <a:lvl2pPr marL="270000" indent="-136800">
              <a:lnSpc>
                <a:spcPct val="100000"/>
              </a:lnSpc>
              <a:buClr>
                <a:schemeClr val="accent3"/>
              </a:buClr>
              <a:defRPr sz="1100"/>
            </a:lvl2pPr>
            <a:lvl3pPr marL="360000" indent="-136800" algn="l">
              <a:lnSpc>
                <a:spcPct val="100000"/>
              </a:lnSpc>
              <a:buClr>
                <a:schemeClr val="accent3"/>
              </a:buClr>
              <a:defRPr sz="1100"/>
            </a:lvl3pPr>
            <a:lvl4pPr marL="511200" indent="-136800">
              <a:lnSpc>
                <a:spcPct val="100000"/>
              </a:lnSpc>
              <a:buClr>
                <a:schemeClr val="accent3"/>
              </a:buClr>
              <a:defRPr sz="1100"/>
            </a:lvl4pPr>
            <a:lvl5pPr marL="655200" indent="-136800">
              <a:lnSpc>
                <a:spcPct val="100000"/>
              </a:lnSpc>
              <a:buClr>
                <a:schemeClr val="accent3"/>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618031" y="1567520"/>
            <a:ext cx="1840033" cy="802640"/>
          </a:xfrm>
          <a:prstGeom prst="rect">
            <a:avLst/>
          </a:prstGeom>
          <a:solidFill>
            <a:schemeClr val="accent5"/>
          </a:solidFill>
        </p:spPr>
        <p:txBody>
          <a:bodyPr anchor="ctr" anchorCtr="1"/>
          <a:lstStyle>
            <a:lvl1pPr marL="0" indent="0" algn="ctr">
              <a:buFontTx/>
              <a:buNone/>
              <a:defRPr sz="13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682909" y="1567520"/>
            <a:ext cx="1840033" cy="802640"/>
          </a:xfrm>
          <a:prstGeom prst="rect">
            <a:avLst/>
          </a:prstGeom>
          <a:solidFill>
            <a:schemeClr val="accent2"/>
          </a:solidFill>
        </p:spPr>
        <p:txBody>
          <a:bodyPr anchor="ctr" anchorCtr="1"/>
          <a:lstStyle>
            <a:lvl1pPr marL="0" indent="0" algn="ctr">
              <a:buFontTx/>
              <a:buNone/>
              <a:defRPr sz="13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65067" y="1567520"/>
            <a:ext cx="1840033" cy="802640"/>
          </a:xfrm>
          <a:prstGeom prst="rect">
            <a:avLst/>
          </a:prstGeom>
          <a:solidFill>
            <a:schemeClr val="accent4"/>
          </a:solidFill>
        </p:spPr>
        <p:txBody>
          <a:bodyPr anchor="ctr" anchorCtr="1"/>
          <a:lstStyle>
            <a:lvl1pPr marL="0" indent="0" algn="ctr">
              <a:buFontTx/>
              <a:buNone/>
              <a:defRPr sz="13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 name="Slide Number Placeholder 2"/>
          <p:cNvSpPr>
            <a:spLocks noGrp="1"/>
          </p:cNvSpPr>
          <p:nvPr>
            <p:ph type="sldNum" sz="quarter" idx="3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225387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3" y="1455918"/>
            <a:ext cx="8048057" cy="406251"/>
          </a:xfrm>
          <a:prstGeom prst="rect">
            <a:avLst/>
          </a:prstGeom>
        </p:spPr>
        <p:txBody>
          <a:bodyPr lIns="144000" rIns="144000">
            <a:normAutofit/>
          </a:bodyPr>
          <a:lstStyle>
            <a:lvl1pPr marL="0" indent="0">
              <a:buFontTx/>
              <a:buNone/>
              <a:defRPr sz="2000" b="1" i="0"/>
            </a:lvl1pPr>
          </a:lstStyle>
          <a:p>
            <a:pPr lvl="0"/>
            <a:r>
              <a:rPr lang="en-GB" noProof="0" smtClean="0"/>
              <a:t>Name</a:t>
            </a:r>
            <a:endParaRPr lang="en-GB" noProof="0"/>
          </a:p>
        </p:txBody>
      </p:sp>
      <p:sp>
        <p:nvSpPr>
          <p:cNvPr id="8" name="Text Placeholder 2"/>
          <p:cNvSpPr>
            <a:spLocks noGrp="1"/>
          </p:cNvSpPr>
          <p:nvPr>
            <p:ph idx="13" hasCustomPrompt="1"/>
          </p:nvPr>
        </p:nvSpPr>
        <p:spPr bwMode="auto">
          <a:xfrm>
            <a:off x="552763" y="1894050"/>
            <a:ext cx="8044541" cy="67889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r>
              <a:rPr lang="en-GB" noProof="0" smtClean="0"/>
              <a:t>Title</a:t>
            </a:r>
            <a:endParaRPr lang="en-GB" noProof="0"/>
          </a:p>
        </p:txBody>
      </p:sp>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10" name="Text Placeholder 2"/>
          <p:cNvSpPr>
            <a:spLocks noGrp="1"/>
          </p:cNvSpPr>
          <p:nvPr>
            <p:ph idx="16" hasCustomPrompt="1"/>
          </p:nvPr>
        </p:nvSpPr>
        <p:spPr bwMode="auto">
          <a:xfrm>
            <a:off x="963607" y="4021568"/>
            <a:ext cx="7595542" cy="332612"/>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11" name="Text Placeholder 2"/>
          <p:cNvSpPr>
            <a:spLocks noGrp="1"/>
          </p:cNvSpPr>
          <p:nvPr>
            <p:ph idx="17" hasCustomPrompt="1"/>
          </p:nvPr>
        </p:nvSpPr>
        <p:spPr bwMode="auto">
          <a:xfrm>
            <a:off x="539101" y="5561872"/>
            <a:ext cx="7995299" cy="38172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74250" indent="0">
              <a:buNone/>
              <a:defRPr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www.gs1.org</a:t>
            </a:r>
            <a:endParaRPr lang="en-GB" noProof="0"/>
          </a:p>
        </p:txBody>
      </p:sp>
      <p:sp>
        <p:nvSpPr>
          <p:cNvPr id="13" name="Text Placeholder 2"/>
          <p:cNvSpPr>
            <a:spLocks noGrp="1"/>
          </p:cNvSpPr>
          <p:nvPr>
            <p:ph idx="19" hasCustomPrompt="1"/>
          </p:nvPr>
        </p:nvSpPr>
        <p:spPr bwMode="auto">
          <a:xfrm>
            <a:off x="963607" y="5049637"/>
            <a:ext cx="7595542" cy="329251"/>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name@gs1.org</a:t>
            </a:r>
            <a:endParaRPr lang="en-GB" noProof="0"/>
          </a:p>
        </p:txBody>
      </p:sp>
      <p:sp>
        <p:nvSpPr>
          <p:cNvPr id="17" name="Text Placeholder 2"/>
          <p:cNvSpPr>
            <a:spLocks noGrp="1"/>
          </p:cNvSpPr>
          <p:nvPr>
            <p:ph idx="20" hasCustomPrompt="1"/>
          </p:nvPr>
        </p:nvSpPr>
        <p:spPr bwMode="auto">
          <a:xfrm>
            <a:off x="963607" y="4367618"/>
            <a:ext cx="7595542" cy="325892"/>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18" name="Text Placeholder 2"/>
          <p:cNvSpPr>
            <a:spLocks noGrp="1"/>
          </p:cNvSpPr>
          <p:nvPr>
            <p:ph idx="21" hasCustomPrompt="1"/>
          </p:nvPr>
        </p:nvSpPr>
        <p:spPr bwMode="auto">
          <a:xfrm>
            <a:off x="963607" y="4706948"/>
            <a:ext cx="7595542" cy="329251"/>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19" name="Text Placeholder 2"/>
          <p:cNvSpPr>
            <a:spLocks noGrp="1"/>
          </p:cNvSpPr>
          <p:nvPr>
            <p:ph idx="22" hasCustomPrompt="1"/>
          </p:nvPr>
        </p:nvSpPr>
        <p:spPr bwMode="auto">
          <a:xfrm>
            <a:off x="552763" y="2645460"/>
            <a:ext cx="8044541" cy="132447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74250" indent="0">
              <a:buNone/>
              <a:defRPr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GS1 Address</a:t>
            </a:r>
            <a:endParaRPr lang="en-GB" noProof="0"/>
          </a:p>
        </p:txBody>
      </p:sp>
      <p:sp>
        <p:nvSpPr>
          <p:cNvPr id="21" name="Content Placeholder 20"/>
          <p:cNvSpPr>
            <a:spLocks noGrp="1"/>
          </p:cNvSpPr>
          <p:nvPr>
            <p:ph sz="quarter" idx="23" hasCustomPrompt="1"/>
          </p:nvPr>
        </p:nvSpPr>
        <p:spPr>
          <a:xfrm>
            <a:off x="506107" y="4023096"/>
            <a:ext cx="438450" cy="329829"/>
          </a:xfrm>
          <a:prstGeom prst="rect">
            <a:avLst/>
          </a:prstGeom>
        </p:spPr>
        <p:txBody>
          <a:bodyPr vert="horz" lIns="144000"/>
          <a:lstStyle>
            <a:lvl1pPr marL="74250" indent="0">
              <a:spcBef>
                <a:spcPts val="0"/>
              </a:spcBef>
              <a:buFontTx/>
              <a:buNone/>
              <a:defRPr b="1" i="0"/>
            </a:lvl1pPr>
            <a:lvl2pPr marL="272250" indent="0">
              <a:spcBef>
                <a:spcPts val="0"/>
              </a:spcBef>
              <a:buFontTx/>
              <a:buNone/>
              <a:defRPr b="1" i="0"/>
            </a:lvl2pPr>
            <a:lvl3pPr marL="538650" indent="0">
              <a:spcBef>
                <a:spcPts val="0"/>
              </a:spcBef>
              <a:buFontTx/>
              <a:buNone/>
              <a:defRPr b="1" i="0"/>
            </a:lvl3pPr>
            <a:lvl4pPr marL="0" indent="0">
              <a:spcBef>
                <a:spcPts val="0"/>
              </a:spcBef>
              <a:buFontTx/>
              <a:buNone/>
              <a:defRPr sz="1800" b="1" i="0"/>
            </a:lvl4pPr>
            <a:lvl5pPr marL="1038622" indent="0">
              <a:spcBef>
                <a:spcPts val="0"/>
              </a:spcBef>
              <a:buFontTx/>
              <a:buNone/>
              <a:defRPr b="1" i="0"/>
            </a:lvl5pPr>
          </a:lstStyle>
          <a:p>
            <a:pPr lvl="3"/>
            <a:r>
              <a:rPr lang="en-GB" noProof="0" smtClean="0"/>
              <a:t>T</a:t>
            </a:r>
            <a:endParaRPr lang="en-GB" noProof="0"/>
          </a:p>
        </p:txBody>
      </p:sp>
      <p:sp>
        <p:nvSpPr>
          <p:cNvPr id="23" name="Content Placeholder 20"/>
          <p:cNvSpPr>
            <a:spLocks noGrp="1"/>
          </p:cNvSpPr>
          <p:nvPr>
            <p:ph sz="quarter" idx="24" hasCustomPrompt="1"/>
          </p:nvPr>
        </p:nvSpPr>
        <p:spPr>
          <a:xfrm>
            <a:off x="506107" y="4365062"/>
            <a:ext cx="438450" cy="329829"/>
          </a:xfrm>
          <a:prstGeom prst="rect">
            <a:avLst/>
          </a:prstGeom>
        </p:spPr>
        <p:txBody>
          <a:bodyPr vert="horz" lIns="144000"/>
          <a:lstStyle>
            <a:lvl1pPr marL="74250" indent="0">
              <a:spcBef>
                <a:spcPts val="0"/>
              </a:spcBef>
              <a:buFontTx/>
              <a:buNone/>
              <a:defRPr b="1" i="0"/>
            </a:lvl1pPr>
            <a:lvl2pPr marL="272250" indent="0">
              <a:spcBef>
                <a:spcPts val="0"/>
              </a:spcBef>
              <a:buFontTx/>
              <a:buNone/>
              <a:defRPr b="1" i="0"/>
            </a:lvl2pPr>
            <a:lvl3pPr marL="538650" indent="0">
              <a:spcBef>
                <a:spcPts val="0"/>
              </a:spcBef>
              <a:buFontTx/>
              <a:buNone/>
              <a:defRPr b="1" i="0"/>
            </a:lvl3pPr>
            <a:lvl4pPr marL="0" indent="0">
              <a:spcBef>
                <a:spcPts val="0"/>
              </a:spcBef>
              <a:buFontTx/>
              <a:buNone/>
              <a:defRPr sz="1800" b="1" i="0"/>
            </a:lvl4pPr>
            <a:lvl5pPr marL="1038622" indent="0">
              <a:spcBef>
                <a:spcPts val="0"/>
              </a:spcBef>
              <a:buFontTx/>
              <a:buNone/>
              <a:defRPr b="1" i="0"/>
            </a:lvl5pPr>
          </a:lstStyle>
          <a:p>
            <a:pPr lvl="3"/>
            <a:r>
              <a:rPr lang="en-GB" noProof="0" smtClean="0"/>
              <a:t>D</a:t>
            </a:r>
            <a:endParaRPr lang="en-GB" noProof="0"/>
          </a:p>
        </p:txBody>
      </p:sp>
      <p:sp>
        <p:nvSpPr>
          <p:cNvPr id="24" name="Content Placeholder 20"/>
          <p:cNvSpPr>
            <a:spLocks noGrp="1"/>
          </p:cNvSpPr>
          <p:nvPr>
            <p:ph sz="quarter" idx="25" hasCustomPrompt="1"/>
          </p:nvPr>
        </p:nvSpPr>
        <p:spPr>
          <a:xfrm>
            <a:off x="506107" y="4707028"/>
            <a:ext cx="438450" cy="329829"/>
          </a:xfrm>
          <a:prstGeom prst="rect">
            <a:avLst/>
          </a:prstGeom>
        </p:spPr>
        <p:txBody>
          <a:bodyPr vert="horz" lIns="144000"/>
          <a:lstStyle>
            <a:lvl1pPr marL="74250" indent="0">
              <a:spcBef>
                <a:spcPts val="0"/>
              </a:spcBef>
              <a:buFontTx/>
              <a:buNone/>
              <a:defRPr b="1" i="0"/>
            </a:lvl1pPr>
            <a:lvl2pPr marL="272250" indent="0">
              <a:spcBef>
                <a:spcPts val="0"/>
              </a:spcBef>
              <a:buFontTx/>
              <a:buNone/>
              <a:defRPr b="1" i="0"/>
            </a:lvl2pPr>
            <a:lvl3pPr marL="538650" indent="0">
              <a:spcBef>
                <a:spcPts val="0"/>
              </a:spcBef>
              <a:buFontTx/>
              <a:buNone/>
              <a:defRPr b="1" i="0"/>
            </a:lvl3pPr>
            <a:lvl4pPr marL="0" indent="0">
              <a:spcBef>
                <a:spcPts val="0"/>
              </a:spcBef>
              <a:buFontTx/>
              <a:buNone/>
              <a:defRPr sz="1800" b="1" i="0"/>
            </a:lvl4pPr>
            <a:lvl5pPr marL="1038622" indent="0">
              <a:spcBef>
                <a:spcPts val="0"/>
              </a:spcBef>
              <a:buFontTx/>
              <a:buNone/>
              <a:defRPr b="1" i="0"/>
            </a:lvl5pPr>
          </a:lstStyle>
          <a:p>
            <a:pPr lvl="3"/>
            <a:r>
              <a:rPr lang="en-GB" noProof="0" smtClean="0"/>
              <a:t>M</a:t>
            </a:r>
            <a:endParaRPr lang="en-GB" noProof="0"/>
          </a:p>
        </p:txBody>
      </p:sp>
      <p:sp>
        <p:nvSpPr>
          <p:cNvPr id="25" name="Content Placeholder 20"/>
          <p:cNvSpPr>
            <a:spLocks noGrp="1"/>
          </p:cNvSpPr>
          <p:nvPr>
            <p:ph sz="quarter" idx="26" hasCustomPrompt="1"/>
          </p:nvPr>
        </p:nvSpPr>
        <p:spPr>
          <a:xfrm>
            <a:off x="506107" y="5048995"/>
            <a:ext cx="438450" cy="329829"/>
          </a:xfrm>
          <a:prstGeom prst="rect">
            <a:avLst/>
          </a:prstGeom>
        </p:spPr>
        <p:txBody>
          <a:bodyPr vert="horz" lIns="144000"/>
          <a:lstStyle>
            <a:lvl1pPr marL="74250" indent="0">
              <a:spcBef>
                <a:spcPts val="0"/>
              </a:spcBef>
              <a:buFontTx/>
              <a:buNone/>
              <a:defRPr b="1" i="0"/>
            </a:lvl1pPr>
            <a:lvl2pPr marL="272250" indent="0">
              <a:spcBef>
                <a:spcPts val="0"/>
              </a:spcBef>
              <a:buFontTx/>
              <a:buNone/>
              <a:defRPr b="1" i="0"/>
            </a:lvl2pPr>
            <a:lvl3pPr marL="538650" indent="0">
              <a:spcBef>
                <a:spcPts val="0"/>
              </a:spcBef>
              <a:buFontTx/>
              <a:buNone/>
              <a:defRPr b="1" i="0"/>
            </a:lvl3pPr>
            <a:lvl4pPr marL="0" indent="0">
              <a:spcBef>
                <a:spcPts val="0"/>
              </a:spcBef>
              <a:buFontTx/>
              <a:buNone/>
              <a:defRPr sz="1800" b="1" i="0"/>
            </a:lvl4pPr>
            <a:lvl5pPr marL="1038622" indent="0">
              <a:spcBef>
                <a:spcPts val="0"/>
              </a:spcBef>
              <a:buFontTx/>
              <a:buNone/>
              <a:defRPr b="1" i="0"/>
            </a:lvl5pPr>
          </a:lstStyle>
          <a:p>
            <a:pPr lvl="3"/>
            <a:r>
              <a:rPr lang="en-GB" noProof="0" smtClean="0"/>
              <a:t>E</a:t>
            </a:r>
            <a:endParaRPr lang="en-GB" noProof="0"/>
          </a:p>
        </p:txBody>
      </p:sp>
      <p:sp>
        <p:nvSpPr>
          <p:cNvPr id="2" name="Slide Number Placeholder 1"/>
          <p:cNvSpPr>
            <a:spLocks noGrp="1"/>
          </p:cNvSpPr>
          <p:nvPr>
            <p:ph type="sldNum" sz="quarter" idx="2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183507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Orange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US"/>
              <a:pPr fontAlgn="base">
                <a:spcAft>
                  <a:spcPct val="0"/>
                </a:spcAft>
                <a:defRPr/>
              </a:pPr>
              <a:t>‹#›</a:t>
            </a:fld>
            <a:endParaRPr lang="en-US" dirty="0"/>
          </a:p>
        </p:txBody>
      </p:sp>
      <p:sp>
        <p:nvSpPr>
          <p:cNvPr id="7" name="Text Placeholder 19"/>
          <p:cNvSpPr>
            <a:spLocks noGrp="1"/>
          </p:cNvSpPr>
          <p:nvPr>
            <p:ph type="body" sz="quarter" idx="11" hasCustomPrompt="1"/>
          </p:nvPr>
        </p:nvSpPr>
        <p:spPr>
          <a:xfrm>
            <a:off x="890394" y="1753551"/>
            <a:ext cx="7383419" cy="852703"/>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US" dirty="0" smtClean="0"/>
              <a:t>Click to Add Subtitle</a:t>
            </a:r>
          </a:p>
        </p:txBody>
      </p:sp>
      <p:sp>
        <p:nvSpPr>
          <p:cNvPr id="8" name="Title 2"/>
          <p:cNvSpPr>
            <a:spLocks noGrp="1"/>
          </p:cNvSpPr>
          <p:nvPr>
            <p:ph type="title" hasCustomPrompt="1"/>
          </p:nvPr>
        </p:nvSpPr>
        <p:spPr>
          <a:xfrm>
            <a:off x="890392" y="694695"/>
            <a:ext cx="7362574" cy="891165"/>
          </a:xfrm>
          <a:prstGeom prst="rect">
            <a:avLst/>
          </a:prstGeom>
        </p:spPr>
        <p:txBody>
          <a:bodyPr lIns="0" tIns="0" rIns="0" bIns="0" anchor="ctr" anchorCtr="0"/>
          <a:lstStyle>
            <a:lvl1pPr algn="l">
              <a:lnSpc>
                <a:spcPts val="2475"/>
              </a:lnSpc>
              <a:defRPr sz="2100" b="0" i="0" cap="none" spc="38" baseline="0">
                <a:solidFill>
                  <a:srgbClr val="FFFFFF"/>
                </a:solidFill>
                <a:latin typeface="Verdana"/>
                <a:cs typeface="Verdana"/>
              </a:defRPr>
            </a:lvl1pPr>
          </a:lstStyle>
          <a:p>
            <a:r>
              <a:rPr lang="en-US" dirty="0" smtClean="0"/>
              <a:t>Divider Slide</a:t>
            </a:r>
            <a:br>
              <a:rPr lang="en-US" dirty="0" smtClean="0"/>
            </a:br>
            <a:r>
              <a:rPr lang="en-US" dirty="0" smtClean="0"/>
              <a:t>Second Line Title</a:t>
            </a:r>
            <a:endParaRPr lang="en-US" dirty="0"/>
          </a:p>
        </p:txBody>
      </p:sp>
    </p:spTree>
    <p:extLst>
      <p:ext uri="{BB962C8B-B14F-4D97-AF65-F5344CB8AC3E}">
        <p14:creationId xmlns:p14="http://schemas.microsoft.com/office/powerpoint/2010/main" val="1490567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Text Placeholder 19"/>
          <p:cNvSpPr>
            <a:spLocks noGrp="1"/>
          </p:cNvSpPr>
          <p:nvPr>
            <p:ph type="body" sz="quarter" idx="12" hasCustomPrompt="1"/>
          </p:nvPr>
        </p:nvSpPr>
        <p:spPr>
          <a:xfrm>
            <a:off x="804208" y="4568190"/>
            <a:ext cx="5546046" cy="490681"/>
          </a:xfrm>
          <a:prstGeom prst="rect">
            <a:avLst/>
          </a:prstGeom>
        </p:spPr>
        <p:txBody>
          <a:bodyPr lIns="0" tIns="0" rIns="0" bIns="0" anchor="b" anchorCtr="0"/>
          <a:lstStyle>
            <a:lvl1pPr marL="0" indent="0" algn="l">
              <a:buNone/>
              <a:defRPr sz="1200" b="0" cap="none" spc="0" baseline="0">
                <a:solidFill>
                  <a:srgbClr val="FFFFFF"/>
                </a:solidFill>
                <a:latin typeface="Verdana"/>
                <a:cs typeface="Verdana"/>
              </a:defRPr>
            </a:lvl1pPr>
          </a:lstStyle>
          <a:p>
            <a:pPr lvl="0"/>
            <a:r>
              <a:rPr lang="en-GB" noProof="0" dirty="0"/>
              <a:t>Click to Add Presenter Name, Title, Company</a:t>
            </a:r>
          </a:p>
        </p:txBody>
      </p:sp>
      <p:sp>
        <p:nvSpPr>
          <p:cNvPr id="9" name="Title 2"/>
          <p:cNvSpPr>
            <a:spLocks noGrp="1"/>
          </p:cNvSpPr>
          <p:nvPr>
            <p:ph type="title" hasCustomPrompt="1"/>
          </p:nvPr>
        </p:nvSpPr>
        <p:spPr>
          <a:xfrm>
            <a:off x="804208" y="2883945"/>
            <a:ext cx="5547916" cy="807155"/>
          </a:xfrm>
          <a:prstGeom prst="rect">
            <a:avLst/>
          </a:prstGeom>
        </p:spPr>
        <p:txBody>
          <a:bodyPr lIns="0" tIns="0" rIns="0" bIns="0" anchor="t" anchorCtr="0"/>
          <a:lstStyle>
            <a:lvl1pPr algn="l">
              <a:lnSpc>
                <a:spcPts val="3000"/>
              </a:lnSpc>
              <a:defRPr sz="2400" b="0" i="0" cap="none" spc="90" baseline="0">
                <a:solidFill>
                  <a:srgbClr val="FFFFFF"/>
                </a:solidFill>
                <a:latin typeface="Verdana"/>
                <a:cs typeface="Verdana"/>
              </a:defRPr>
            </a:lvl1pPr>
          </a:lstStyle>
          <a:p>
            <a:r>
              <a:rPr lang="en-GB" noProof="0" dirty="0"/>
              <a:t>Title of Presentation</a:t>
            </a:r>
            <a:br>
              <a:rPr lang="en-GB" noProof="0" dirty="0"/>
            </a:br>
            <a:r>
              <a:rPr lang="en-GB" noProof="0" dirty="0"/>
              <a:t>Second Line Title</a:t>
            </a:r>
          </a:p>
        </p:txBody>
      </p:sp>
      <p:sp>
        <p:nvSpPr>
          <p:cNvPr id="10" name="Text Placeholder 19"/>
          <p:cNvSpPr>
            <a:spLocks noGrp="1"/>
          </p:cNvSpPr>
          <p:nvPr>
            <p:ph type="body" sz="quarter" idx="11" hasCustomPrompt="1"/>
          </p:nvPr>
        </p:nvSpPr>
        <p:spPr>
          <a:xfrm>
            <a:off x="804208" y="3784421"/>
            <a:ext cx="5548293" cy="464002"/>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a:t>Click to Add Subtitle</a:t>
            </a:r>
          </a:p>
        </p:txBody>
      </p:sp>
      <p:cxnSp>
        <p:nvCxnSpPr>
          <p:cNvPr id="11" name="Straight Connector 10"/>
          <p:cNvCxnSpPr/>
          <p:nvPr/>
        </p:nvCxnSpPr>
        <p:spPr>
          <a:xfrm>
            <a:off x="793404" y="4438486"/>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9"/>
          <p:cNvSpPr>
            <a:spLocks noGrp="1"/>
          </p:cNvSpPr>
          <p:nvPr>
            <p:ph type="body" sz="quarter" idx="14" hasCustomPrompt="1"/>
          </p:nvPr>
        </p:nvSpPr>
        <p:spPr>
          <a:xfrm>
            <a:off x="804208" y="5091663"/>
            <a:ext cx="5546046" cy="205052"/>
          </a:xfrm>
          <a:prstGeom prst="rect">
            <a:avLst/>
          </a:prstGeom>
        </p:spPr>
        <p:txBody>
          <a:bodyPr lIns="0" tIns="0" rIns="0" bIns="0"/>
          <a:lstStyle>
            <a:lvl1pPr marL="0" indent="0" algn="l">
              <a:buNone/>
              <a:defRPr sz="1200" b="0" cap="none" spc="0" baseline="0">
                <a:solidFill>
                  <a:srgbClr val="FFFFFF"/>
                </a:solidFill>
                <a:latin typeface="Verdana"/>
                <a:cs typeface="Verdana"/>
              </a:defRPr>
            </a:lvl1pPr>
          </a:lstStyle>
          <a:p>
            <a:pPr lvl="0"/>
            <a:r>
              <a:rPr lang="en-GB" noProof="0"/>
              <a:t>Click to Add Date</a:t>
            </a:r>
          </a:p>
        </p:txBody>
      </p:sp>
    </p:spTree>
    <p:extLst>
      <p:ext uri="{BB962C8B-B14F-4D97-AF65-F5344CB8AC3E}">
        <p14:creationId xmlns:p14="http://schemas.microsoft.com/office/powerpoint/2010/main" val="572226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9920644-8A20-43F6-9086-2FB56F281317}" type="datetimeFigureOut">
              <a:rPr lang="en-GB" smtClean="0"/>
              <a:t>03/04/2017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8517E-E73B-4F53-B28E-6C6E47FF0283}" type="slidenum">
              <a:rPr lang="en-GB" smtClean="0"/>
              <a:t>‹#›</a:t>
            </a:fld>
            <a:endParaRPr lang="en-GB"/>
          </a:p>
        </p:txBody>
      </p:sp>
    </p:spTree>
    <p:extLst>
      <p:ext uri="{BB962C8B-B14F-4D97-AF65-F5344CB8AC3E}">
        <p14:creationId xmlns:p14="http://schemas.microsoft.com/office/powerpoint/2010/main" val="2636604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ange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890392" y="1753551"/>
            <a:ext cx="7383419" cy="852702"/>
          </a:xfrm>
          <a:prstGeom prst="rect">
            <a:avLst/>
          </a:prstGeom>
        </p:spPr>
        <p:txBody>
          <a:bodyPr lIns="0" tIns="0" rIns="0" bIns="0"/>
          <a:lstStyle>
            <a:lvl1pPr marL="0" indent="0" algn="l">
              <a:buNone/>
              <a:defRPr sz="1550" b="0" i="0" cap="none" spc="90" baseline="0">
                <a:solidFill>
                  <a:srgbClr val="FFFFFF"/>
                </a:solidFill>
                <a:latin typeface="Verdana"/>
                <a:cs typeface="Verdana"/>
              </a:defRPr>
            </a:lvl1pPr>
          </a:lstStyle>
          <a:p>
            <a:pPr lvl="0"/>
            <a:r>
              <a:rPr lang="en-GB" noProof="0" smtClean="0"/>
              <a:t>Click to Add Subtitle</a:t>
            </a:r>
          </a:p>
        </p:txBody>
      </p:sp>
      <p:sp>
        <p:nvSpPr>
          <p:cNvPr id="8" name="Title 2"/>
          <p:cNvSpPr>
            <a:spLocks noGrp="1"/>
          </p:cNvSpPr>
          <p:nvPr>
            <p:ph type="title" hasCustomPrompt="1"/>
          </p:nvPr>
        </p:nvSpPr>
        <p:spPr>
          <a:xfrm>
            <a:off x="890392" y="694694"/>
            <a:ext cx="7362574" cy="891165"/>
          </a:xfrm>
          <a:prstGeom prst="rect">
            <a:avLst/>
          </a:prstGeom>
        </p:spPr>
        <p:txBody>
          <a:bodyPr lIns="0" tIns="0" rIns="0" bIns="0" anchor="ctr" anchorCtr="0"/>
          <a:lstStyle>
            <a:lvl1pPr algn="l">
              <a:lnSpc>
                <a:spcPts val="3300"/>
              </a:lnSpc>
              <a:defRPr sz="28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252954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range Photo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552450" y="466725"/>
            <a:ext cx="8043863" cy="5290236"/>
          </a:xfrm>
          <a:prstGeom prst="rect">
            <a:avLst/>
          </a:prstGeom>
        </p:spPr>
        <p:txBody>
          <a:bodyPr anchor="t" anchorCtr="0">
            <a:normAutofit/>
          </a:bodyPr>
          <a:lstStyle>
            <a:lvl1pPr marL="0" indent="0">
              <a:buNone/>
              <a:defRPr sz="1400">
                <a:solidFill>
                  <a:schemeClr val="bg2"/>
                </a:solidFill>
              </a:defRPr>
            </a:lvl1pPr>
          </a:lstStyle>
          <a:p>
            <a:r>
              <a:rPr lang="en-GB" noProof="0" smtClean="0"/>
              <a:t>Photo Only Divider Slide </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90288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8" name="Text Placeholder 19"/>
          <p:cNvSpPr>
            <a:spLocks noGrp="1"/>
          </p:cNvSpPr>
          <p:nvPr>
            <p:ph type="body" sz="quarter" idx="11" hasCustomPrompt="1"/>
          </p:nvPr>
        </p:nvSpPr>
        <p:spPr>
          <a:xfrm>
            <a:off x="890392" y="1753551"/>
            <a:ext cx="7383419" cy="852702"/>
          </a:xfrm>
          <a:prstGeom prst="rect">
            <a:avLst/>
          </a:prstGeom>
        </p:spPr>
        <p:txBody>
          <a:bodyPr lIns="0" tIns="0" rIns="0" bIns="0"/>
          <a:lstStyle>
            <a:lvl1pPr marL="0" indent="0" algn="l">
              <a:buNone/>
              <a:defRPr sz="1550" b="0" i="0" cap="none" spc="90" baseline="0">
                <a:solidFill>
                  <a:srgbClr val="FFFFFF"/>
                </a:solidFill>
                <a:latin typeface="Verdana"/>
                <a:cs typeface="Verdana"/>
              </a:defRPr>
            </a:lvl1pPr>
          </a:lstStyle>
          <a:p>
            <a:pPr lvl="0"/>
            <a:r>
              <a:rPr lang="en-GB" noProof="0" smtClean="0"/>
              <a:t>Click to Add Subtitle</a:t>
            </a:r>
          </a:p>
        </p:txBody>
      </p:sp>
      <p:sp>
        <p:nvSpPr>
          <p:cNvPr id="9" name="Title 2"/>
          <p:cNvSpPr>
            <a:spLocks noGrp="1"/>
          </p:cNvSpPr>
          <p:nvPr>
            <p:ph type="title" hasCustomPrompt="1"/>
          </p:nvPr>
        </p:nvSpPr>
        <p:spPr>
          <a:xfrm>
            <a:off x="890392" y="694694"/>
            <a:ext cx="7362574" cy="891165"/>
          </a:xfrm>
          <a:prstGeom prst="rect">
            <a:avLst/>
          </a:prstGeom>
        </p:spPr>
        <p:txBody>
          <a:bodyPr lIns="0" tIns="0" rIns="0" bIns="0" anchor="ctr" anchorCtr="0"/>
          <a:lstStyle>
            <a:lvl1pPr algn="l">
              <a:lnSpc>
                <a:spcPts val="3300"/>
              </a:lnSpc>
              <a:defRPr sz="28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966027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Photo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552450" y="466725"/>
            <a:ext cx="8043863" cy="5290236"/>
          </a:xfrm>
          <a:prstGeom prst="rect">
            <a:avLst/>
          </a:prstGeom>
        </p:spPr>
        <p:txBody>
          <a:bodyPr anchor="t" anchorCtr="0">
            <a:normAutofit/>
          </a:bodyPr>
          <a:lstStyle>
            <a:lvl1pPr marL="0" indent="0">
              <a:buNone/>
              <a:defRPr sz="1400">
                <a:solidFill>
                  <a:schemeClr val="bg2"/>
                </a:solidFill>
              </a:defRPr>
            </a:lvl1pPr>
          </a:lstStyle>
          <a:p>
            <a:r>
              <a:rPr lang="en-GB" noProof="0" smtClean="0"/>
              <a:t>Photo Only Divider Slide</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278454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Text Placeholder 19"/>
          <p:cNvSpPr>
            <a:spLocks noGrp="1"/>
          </p:cNvSpPr>
          <p:nvPr>
            <p:ph type="body" sz="quarter" idx="12" hasCustomPrompt="1"/>
          </p:nvPr>
        </p:nvSpPr>
        <p:spPr>
          <a:xfrm>
            <a:off x="804208" y="4568192"/>
            <a:ext cx="5546046" cy="490681"/>
          </a:xfrm>
          <a:prstGeom prst="rect">
            <a:avLst/>
          </a:prstGeom>
        </p:spPr>
        <p:txBody>
          <a:bodyPr lIns="0" tIns="0" rIns="0" bIns="0" anchor="b" anchorCtr="0"/>
          <a:lstStyle>
            <a:lvl1pPr marL="0" indent="0" algn="l">
              <a:buNone/>
              <a:defRPr sz="900" b="0" cap="none" spc="0" baseline="0">
                <a:solidFill>
                  <a:srgbClr val="FFFFFF"/>
                </a:solidFill>
                <a:latin typeface="Verdana"/>
                <a:cs typeface="Verdana"/>
              </a:defRPr>
            </a:lvl1pPr>
          </a:lstStyle>
          <a:p>
            <a:pPr lvl="0"/>
            <a:r>
              <a:rPr lang="en-GB" noProof="0" dirty="0" smtClean="0"/>
              <a:t>Click to Add Presenter Name, Title, Company</a:t>
            </a:r>
          </a:p>
        </p:txBody>
      </p:sp>
      <p:sp>
        <p:nvSpPr>
          <p:cNvPr id="9" name="Title 2"/>
          <p:cNvSpPr>
            <a:spLocks noGrp="1"/>
          </p:cNvSpPr>
          <p:nvPr>
            <p:ph type="title" hasCustomPrompt="1"/>
          </p:nvPr>
        </p:nvSpPr>
        <p:spPr>
          <a:xfrm>
            <a:off x="804208" y="2883945"/>
            <a:ext cx="5547916" cy="807155"/>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GB" noProof="0" dirty="0" smtClean="0"/>
              <a:t>Title of Presentation</a:t>
            </a:r>
            <a:br>
              <a:rPr lang="en-GB" noProof="0" dirty="0" smtClean="0"/>
            </a:br>
            <a:r>
              <a:rPr lang="en-GB" noProof="0" dirty="0" smtClean="0"/>
              <a:t>Second Line Title</a:t>
            </a:r>
            <a:endParaRPr lang="en-GB" noProof="0" dirty="0"/>
          </a:p>
        </p:txBody>
      </p:sp>
      <p:sp>
        <p:nvSpPr>
          <p:cNvPr id="10" name="Text Placeholder 19"/>
          <p:cNvSpPr>
            <a:spLocks noGrp="1"/>
          </p:cNvSpPr>
          <p:nvPr>
            <p:ph type="body" sz="quarter" idx="11" hasCustomPrompt="1"/>
          </p:nvPr>
        </p:nvSpPr>
        <p:spPr>
          <a:xfrm>
            <a:off x="804210" y="3784421"/>
            <a:ext cx="5548293" cy="464003"/>
          </a:xfrm>
          <a:prstGeom prst="rect">
            <a:avLst/>
          </a:prstGeom>
        </p:spPr>
        <p:txBody>
          <a:bodyPr lIns="0" tIns="0" rIns="0" bIns="0"/>
          <a:lstStyle>
            <a:lvl1pPr marL="0" indent="0" algn="l">
              <a:buNone/>
              <a:defRPr sz="1050" b="0" i="0" cap="none" spc="68"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userDrawn="1"/>
        </p:nvCxnSpPr>
        <p:spPr>
          <a:xfrm>
            <a:off x="793406" y="4438487"/>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9"/>
          <p:cNvSpPr>
            <a:spLocks noGrp="1"/>
          </p:cNvSpPr>
          <p:nvPr>
            <p:ph type="body" sz="quarter" idx="14" hasCustomPrompt="1"/>
          </p:nvPr>
        </p:nvSpPr>
        <p:spPr>
          <a:xfrm>
            <a:off x="804208" y="5091663"/>
            <a:ext cx="5546046" cy="205052"/>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375804559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y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8" name="Text Placeholder 19"/>
          <p:cNvSpPr>
            <a:spLocks noGrp="1"/>
          </p:cNvSpPr>
          <p:nvPr>
            <p:ph type="body" sz="quarter" idx="11" hasCustomPrompt="1"/>
          </p:nvPr>
        </p:nvSpPr>
        <p:spPr>
          <a:xfrm>
            <a:off x="890392" y="1753551"/>
            <a:ext cx="7383419" cy="852702"/>
          </a:xfrm>
          <a:prstGeom prst="rect">
            <a:avLst/>
          </a:prstGeom>
        </p:spPr>
        <p:txBody>
          <a:bodyPr lIns="0" tIns="0" rIns="0" bIns="0"/>
          <a:lstStyle>
            <a:lvl1pPr marL="0" indent="0" algn="l">
              <a:buNone/>
              <a:defRPr sz="1550" b="0" i="0" cap="none" spc="90" baseline="0">
                <a:solidFill>
                  <a:srgbClr val="FFFFFF"/>
                </a:solidFill>
                <a:latin typeface="Verdana"/>
                <a:cs typeface="Verdana"/>
              </a:defRPr>
            </a:lvl1pPr>
          </a:lstStyle>
          <a:p>
            <a:pPr lvl="0"/>
            <a:r>
              <a:rPr lang="en-GB" noProof="0" smtClean="0"/>
              <a:t>Click to Add Subtitle</a:t>
            </a:r>
          </a:p>
        </p:txBody>
      </p:sp>
      <p:sp>
        <p:nvSpPr>
          <p:cNvPr id="9" name="Title 2"/>
          <p:cNvSpPr>
            <a:spLocks noGrp="1"/>
          </p:cNvSpPr>
          <p:nvPr>
            <p:ph type="title" hasCustomPrompt="1"/>
          </p:nvPr>
        </p:nvSpPr>
        <p:spPr>
          <a:xfrm>
            <a:off x="890392" y="694694"/>
            <a:ext cx="7362574" cy="891165"/>
          </a:xfrm>
          <a:prstGeom prst="rect">
            <a:avLst/>
          </a:prstGeom>
        </p:spPr>
        <p:txBody>
          <a:bodyPr lIns="0" tIns="0" rIns="0" bIns="0" anchor="ctr" anchorCtr="0"/>
          <a:lstStyle>
            <a:lvl1pPr algn="l">
              <a:lnSpc>
                <a:spcPts val="3300"/>
              </a:lnSpc>
              <a:defRPr sz="28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966027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y Photo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552450" y="466725"/>
            <a:ext cx="8043863" cy="5290236"/>
          </a:xfrm>
          <a:prstGeom prst="rect">
            <a:avLst/>
          </a:prstGeom>
        </p:spPr>
        <p:txBody>
          <a:bodyPr anchor="t" anchorCtr="0">
            <a:normAutofit/>
          </a:bodyPr>
          <a:lstStyle>
            <a:lvl1pPr marL="0" indent="0">
              <a:buNone/>
              <a:defRPr sz="1400">
                <a:solidFill>
                  <a:schemeClr val="bg2"/>
                </a:solidFill>
              </a:defRPr>
            </a:lvl1pPr>
          </a:lstStyle>
          <a:p>
            <a:r>
              <a:rPr lang="en-GB" noProof="0" smtClean="0"/>
              <a:t>Photo Only Divider Slide</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2784548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ditable Color Divider">
    <p:spTree>
      <p:nvGrpSpPr>
        <p:cNvPr id="1" name=""/>
        <p:cNvGrpSpPr/>
        <p:nvPr/>
      </p:nvGrpSpPr>
      <p:grpSpPr>
        <a:xfrm>
          <a:off x="0" y="0"/>
          <a:ext cx="0" cy="0"/>
          <a:chOff x="0" y="0"/>
          <a:chExt cx="0" cy="0"/>
        </a:xfrm>
      </p:grpSpPr>
      <p:sp>
        <p:nvSpPr>
          <p:cNvPr id="5" name="Rectangle 4"/>
          <p:cNvSpPr/>
          <p:nvPr userDrawn="1"/>
        </p:nvSpPr>
        <p:spPr>
          <a:xfrm>
            <a:off x="537498" y="372002"/>
            <a:ext cx="8062463" cy="5382011"/>
          </a:xfrm>
          <a:prstGeom prst="rect">
            <a:avLst/>
          </a:prstGeom>
          <a:solidFill>
            <a:srgbClr val="B1B3B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8" name="Text Placeholder 19"/>
          <p:cNvSpPr>
            <a:spLocks noGrp="1"/>
          </p:cNvSpPr>
          <p:nvPr>
            <p:ph type="body" sz="quarter" idx="11" hasCustomPrompt="1"/>
          </p:nvPr>
        </p:nvSpPr>
        <p:spPr>
          <a:xfrm>
            <a:off x="890392" y="1753551"/>
            <a:ext cx="7383419" cy="852702"/>
          </a:xfrm>
          <a:prstGeom prst="rect">
            <a:avLst/>
          </a:prstGeom>
        </p:spPr>
        <p:txBody>
          <a:bodyPr lIns="0" tIns="0" rIns="0" bIns="0"/>
          <a:lstStyle>
            <a:lvl1pPr marL="0" indent="0" algn="l">
              <a:buNone/>
              <a:defRPr sz="1550" b="0" i="0" cap="none" spc="90" baseline="0">
                <a:solidFill>
                  <a:srgbClr val="FFFFFF"/>
                </a:solidFill>
                <a:latin typeface="Verdana"/>
                <a:cs typeface="Verdana"/>
              </a:defRPr>
            </a:lvl1pPr>
          </a:lstStyle>
          <a:p>
            <a:pPr lvl="0"/>
            <a:r>
              <a:rPr lang="en-GB" noProof="0" smtClean="0"/>
              <a:t>Click to Add Subtitle</a:t>
            </a:r>
          </a:p>
        </p:txBody>
      </p:sp>
      <p:sp>
        <p:nvSpPr>
          <p:cNvPr id="9" name="Title 2"/>
          <p:cNvSpPr>
            <a:spLocks noGrp="1"/>
          </p:cNvSpPr>
          <p:nvPr>
            <p:ph type="title" hasCustomPrompt="1"/>
          </p:nvPr>
        </p:nvSpPr>
        <p:spPr>
          <a:xfrm>
            <a:off x="890392" y="694694"/>
            <a:ext cx="7362574" cy="891165"/>
          </a:xfrm>
          <a:prstGeom prst="rect">
            <a:avLst/>
          </a:prstGeom>
        </p:spPr>
        <p:txBody>
          <a:bodyPr lIns="0" tIns="0" rIns="0" bIns="0" anchor="ctr" anchorCtr="0"/>
          <a:lstStyle>
            <a:lvl1pPr algn="l">
              <a:lnSpc>
                <a:spcPts val="3300"/>
              </a:lnSpc>
              <a:defRPr sz="2800" b="0" i="0" cap="none" spc="50" baseline="0">
                <a:solidFill>
                  <a:srgbClr val="FFFFFF"/>
                </a:solidFill>
                <a:latin typeface="Verdana"/>
                <a:cs typeface="Verdana"/>
              </a:defRPr>
            </a:lvl1pPr>
          </a:lstStyle>
          <a:p>
            <a:r>
              <a:rPr lang="en-GB" noProof="0" dirty="0" smtClean="0"/>
              <a:t>Editable Color in Master Divider Slide</a:t>
            </a:r>
            <a:br>
              <a:rPr lang="en-GB" noProof="0" dirty="0" smtClean="0"/>
            </a:br>
            <a:r>
              <a:rPr lang="en-GB" noProof="0" dirty="0" smtClean="0"/>
              <a:t>Second Line Title</a:t>
            </a:r>
            <a:endParaRPr lang="en-GB" noProof="0" dirty="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919707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Text Placeholder 19"/>
          <p:cNvSpPr>
            <a:spLocks noGrp="1"/>
          </p:cNvSpPr>
          <p:nvPr>
            <p:ph type="body" sz="quarter" idx="12" hasCustomPrompt="1"/>
          </p:nvPr>
        </p:nvSpPr>
        <p:spPr>
          <a:xfrm>
            <a:off x="804208" y="4568190"/>
            <a:ext cx="5546046" cy="490681"/>
          </a:xfrm>
          <a:prstGeom prst="rect">
            <a:avLst/>
          </a:prstGeom>
        </p:spPr>
        <p:txBody>
          <a:bodyPr lIns="0" tIns="0" rIns="0" bIns="0" anchor="b" anchorCtr="0"/>
          <a:lstStyle>
            <a:lvl1pPr marL="0" indent="0" algn="l">
              <a:buNone/>
              <a:defRPr sz="1200" b="0" cap="none" spc="0" baseline="0">
                <a:solidFill>
                  <a:srgbClr val="FFFFFF"/>
                </a:solidFill>
                <a:latin typeface="Verdana"/>
                <a:cs typeface="Verdana"/>
              </a:defRPr>
            </a:lvl1pPr>
          </a:lstStyle>
          <a:p>
            <a:pPr lvl="0"/>
            <a:r>
              <a:rPr lang="en-GB" noProof="0" dirty="0" smtClean="0"/>
              <a:t>Click to Add Presenter Name, Title, Company</a:t>
            </a:r>
          </a:p>
        </p:txBody>
      </p:sp>
      <p:sp>
        <p:nvSpPr>
          <p:cNvPr id="9" name="Title 2"/>
          <p:cNvSpPr>
            <a:spLocks noGrp="1"/>
          </p:cNvSpPr>
          <p:nvPr>
            <p:ph type="title" hasCustomPrompt="1"/>
          </p:nvPr>
        </p:nvSpPr>
        <p:spPr>
          <a:xfrm>
            <a:off x="804208" y="2883945"/>
            <a:ext cx="5547916" cy="807155"/>
          </a:xfrm>
          <a:prstGeom prst="rect">
            <a:avLst/>
          </a:prstGeom>
        </p:spPr>
        <p:txBody>
          <a:bodyPr lIns="0" tIns="0" rIns="0" bIns="0" anchor="t" anchorCtr="0"/>
          <a:lstStyle>
            <a:lvl1pPr algn="l">
              <a:lnSpc>
                <a:spcPts val="3000"/>
              </a:lnSpc>
              <a:defRPr sz="2400" b="0" i="0" cap="none" spc="90" baseline="0">
                <a:solidFill>
                  <a:srgbClr val="FFFFFF"/>
                </a:solidFill>
                <a:latin typeface="Verdana"/>
                <a:cs typeface="Verdana"/>
              </a:defRPr>
            </a:lvl1pPr>
          </a:lstStyle>
          <a:p>
            <a:r>
              <a:rPr lang="en-GB" noProof="0" dirty="0" smtClean="0"/>
              <a:t>Title of Presentation</a:t>
            </a:r>
            <a:br>
              <a:rPr lang="en-GB" noProof="0" dirty="0" smtClean="0"/>
            </a:br>
            <a:r>
              <a:rPr lang="en-GB" noProof="0" dirty="0" smtClean="0"/>
              <a:t>Second Line Title</a:t>
            </a:r>
            <a:endParaRPr lang="en-GB" noProof="0" dirty="0"/>
          </a:p>
        </p:txBody>
      </p:sp>
      <p:sp>
        <p:nvSpPr>
          <p:cNvPr id="10" name="Text Placeholder 19"/>
          <p:cNvSpPr>
            <a:spLocks noGrp="1"/>
          </p:cNvSpPr>
          <p:nvPr>
            <p:ph type="body" sz="quarter" idx="11" hasCustomPrompt="1"/>
          </p:nvPr>
        </p:nvSpPr>
        <p:spPr>
          <a:xfrm>
            <a:off x="804208" y="3784421"/>
            <a:ext cx="5548293" cy="464002"/>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userDrawn="1"/>
        </p:nvCxnSpPr>
        <p:spPr>
          <a:xfrm>
            <a:off x="793404" y="4438486"/>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9"/>
          <p:cNvSpPr>
            <a:spLocks noGrp="1"/>
          </p:cNvSpPr>
          <p:nvPr>
            <p:ph type="body" sz="quarter" idx="14" hasCustomPrompt="1"/>
          </p:nvPr>
        </p:nvSpPr>
        <p:spPr>
          <a:xfrm>
            <a:off x="804208" y="5091663"/>
            <a:ext cx="5546046" cy="205052"/>
          </a:xfrm>
          <a:prstGeom prst="rect">
            <a:avLst/>
          </a:prstGeom>
        </p:spPr>
        <p:txBody>
          <a:bodyPr lIns="0" tIns="0" rIns="0" bIns="0"/>
          <a:lstStyle>
            <a:lvl1pPr marL="0" indent="0" algn="l">
              <a:buNone/>
              <a:defRPr sz="12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397042817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lour Bloc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0" name="Text Placeholder 19"/>
          <p:cNvSpPr>
            <a:spLocks noGrp="1"/>
          </p:cNvSpPr>
          <p:nvPr>
            <p:ph type="body" sz="quarter" idx="12" hasCustomPrompt="1"/>
          </p:nvPr>
        </p:nvSpPr>
        <p:spPr>
          <a:xfrm>
            <a:off x="804208" y="4568190"/>
            <a:ext cx="7553222" cy="490681"/>
          </a:xfrm>
          <a:prstGeom prst="rect">
            <a:avLst/>
          </a:prstGeom>
        </p:spPr>
        <p:txBody>
          <a:bodyPr lIns="0" tIns="0" rIns="0" bIns="0" anchor="b" anchorCtr="0"/>
          <a:lstStyle>
            <a:lvl1pPr marL="0" indent="0" algn="l">
              <a:buNone/>
              <a:defRPr sz="1200" b="0" cap="none" spc="0" baseline="0">
                <a:solidFill>
                  <a:srgbClr val="FFFFFF"/>
                </a:solidFill>
                <a:latin typeface="Verdana"/>
                <a:cs typeface="Verdana"/>
              </a:defRPr>
            </a:lvl1pPr>
          </a:lstStyle>
          <a:p>
            <a:pPr lvl="0"/>
            <a:r>
              <a:rPr lang="en-GB" noProof="0" smtClean="0"/>
              <a:t>Click to Add Presenter Name, Title, Company</a:t>
            </a:r>
          </a:p>
        </p:txBody>
      </p:sp>
      <p:sp>
        <p:nvSpPr>
          <p:cNvPr id="14" name="Title 2"/>
          <p:cNvSpPr>
            <a:spLocks noGrp="1"/>
          </p:cNvSpPr>
          <p:nvPr>
            <p:ph type="title" hasCustomPrompt="1"/>
          </p:nvPr>
        </p:nvSpPr>
        <p:spPr>
          <a:xfrm>
            <a:off x="804207" y="2883945"/>
            <a:ext cx="7555769" cy="807155"/>
          </a:xfrm>
          <a:prstGeom prst="rect">
            <a:avLst/>
          </a:prstGeom>
        </p:spPr>
        <p:txBody>
          <a:bodyPr lIns="0" tIns="0" rIns="0" bIns="0" anchor="t" anchorCtr="0"/>
          <a:lstStyle>
            <a:lvl1pPr algn="l">
              <a:lnSpc>
                <a:spcPts val="3000"/>
              </a:lnSpc>
              <a:defRPr sz="2400" b="0" i="0" cap="none" spc="90"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6" name="Text Placeholder 19"/>
          <p:cNvSpPr>
            <a:spLocks noGrp="1"/>
          </p:cNvSpPr>
          <p:nvPr>
            <p:ph type="body" sz="quarter" idx="11" hasCustomPrompt="1"/>
          </p:nvPr>
        </p:nvSpPr>
        <p:spPr>
          <a:xfrm>
            <a:off x="804208" y="3784421"/>
            <a:ext cx="7556282" cy="464002"/>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cxnSp>
        <p:nvCxnSpPr>
          <p:cNvPr id="17" name="Straight Connector 16"/>
          <p:cNvCxnSpPr/>
          <p:nvPr userDrawn="1"/>
        </p:nvCxnSpPr>
        <p:spPr>
          <a:xfrm>
            <a:off x="793404" y="4438486"/>
            <a:ext cx="755794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9"/>
          <p:cNvSpPr>
            <a:spLocks noGrp="1"/>
          </p:cNvSpPr>
          <p:nvPr>
            <p:ph type="body" sz="quarter" idx="14" hasCustomPrompt="1"/>
          </p:nvPr>
        </p:nvSpPr>
        <p:spPr>
          <a:xfrm>
            <a:off x="804208" y="5091663"/>
            <a:ext cx="7553222" cy="205052"/>
          </a:xfrm>
          <a:prstGeom prst="rect">
            <a:avLst/>
          </a:prstGeom>
        </p:spPr>
        <p:txBody>
          <a:bodyPr lIns="0" tIns="0" rIns="0" bIns="0"/>
          <a:lstStyle>
            <a:lvl1pPr marL="0" indent="0" algn="l">
              <a:buNone/>
              <a:defRPr sz="12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297522090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a:t>
            </a:r>
            <a:r>
              <a:rPr lang="en-GB" noProof="0" dirty="0" smtClean="0"/>
              <a:t>Title</a:t>
            </a:r>
            <a:endParaRPr lang="en-GB" noProof="0" dirty="0"/>
          </a:p>
        </p:txBody>
      </p:sp>
      <p:sp>
        <p:nvSpPr>
          <p:cNvPr id="3" name="Slide Number Placeholder 2"/>
          <p:cNvSpPr>
            <a:spLocks noGrp="1"/>
          </p:cNvSpPr>
          <p:nvPr>
            <p:ph type="sldNum" sz="quarter" idx="10"/>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2484942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552763" y="1455209"/>
            <a:ext cx="8043777" cy="4545542"/>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41301855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3" y="1455918"/>
            <a:ext cx="8048057" cy="406251"/>
          </a:xfrm>
          <a:prstGeom prst="rect">
            <a:avLst/>
          </a:prstGeom>
        </p:spPr>
        <p:txBody>
          <a:bodyPr>
            <a:normAutofit/>
          </a:bodyPr>
          <a:lstStyle>
            <a:lvl1pPr marL="0" indent="0">
              <a:buFontTx/>
              <a:buNone/>
              <a:defRPr sz="2000" b="1" i="0"/>
            </a:lvl1pPr>
          </a:lstStyle>
          <a:p>
            <a:pPr lvl="0"/>
            <a:r>
              <a:rPr lang="en-GB" noProof="0" smtClean="0"/>
              <a:t>Click to edit heading</a:t>
            </a:r>
            <a:endParaRPr lang="en-GB" noProof="0"/>
          </a:p>
        </p:txBody>
      </p:sp>
      <p:sp>
        <p:nvSpPr>
          <p:cNvPr id="8" name="Text Placeholder 2"/>
          <p:cNvSpPr>
            <a:spLocks noGrp="1"/>
          </p:cNvSpPr>
          <p:nvPr>
            <p:ph idx="13" hasCustomPrompt="1"/>
          </p:nvPr>
        </p:nvSpPr>
        <p:spPr bwMode="auto">
          <a:xfrm>
            <a:off x="552763" y="1904999"/>
            <a:ext cx="8044541" cy="40957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2" name="Slide Number Placeholder 1"/>
          <p:cNvSpPr>
            <a:spLocks noGrp="1"/>
          </p:cNvSpPr>
          <p:nvPr>
            <p:ph type="sldNum" sz="quarter" idx="14"/>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453108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3" y="2288513"/>
            <a:ext cx="8044541" cy="371223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3" y="1456330"/>
            <a:ext cx="8044137" cy="786823"/>
          </a:xfrm>
          <a:prstGeom prst="rect">
            <a:avLst/>
          </a:prstGeom>
        </p:spPr>
        <p:txBody>
          <a:bodyPr>
            <a:normAutofit/>
          </a:bodyPr>
          <a:lstStyle>
            <a:lvl1pPr marL="0" indent="0">
              <a:buFontTx/>
              <a:buNone/>
              <a:defRPr sz="2000" b="1" i="0" baseline="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7" name="Title 3"/>
          <p:cNvSpPr>
            <a:spLocks noGrp="1"/>
          </p:cNvSpPr>
          <p:nvPr>
            <p:ph type="title" hasCustomPrompt="1"/>
          </p:nvPr>
        </p:nvSpPr>
        <p:spPr>
          <a:xfrm>
            <a:off x="546099" y="230189"/>
            <a:ext cx="8058151" cy="906196"/>
          </a:xfrm>
        </p:spPr>
        <p:txBody>
          <a:bodyPr/>
          <a:lstStyle/>
          <a:p>
            <a:r>
              <a:rPr lang="en-GB" noProof="0" smtClean="0"/>
              <a:t>Click to Edit Title</a:t>
            </a:r>
            <a:endParaRPr lang="en-GB" noProof="0"/>
          </a:p>
        </p:txBody>
      </p:sp>
      <p:sp>
        <p:nvSpPr>
          <p:cNvPr id="2" name="Slide Number Placeholder 1"/>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1888162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3" y="2492583"/>
            <a:ext cx="8044541" cy="350713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3" y="1455430"/>
            <a:ext cx="8044541" cy="999416"/>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2000" b="1" i="0" baseline="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7" name="Title 3"/>
          <p:cNvSpPr>
            <a:spLocks noGrp="1"/>
          </p:cNvSpPr>
          <p:nvPr>
            <p:ph type="title" hasCustomPrompt="1"/>
          </p:nvPr>
        </p:nvSpPr>
        <p:spPr>
          <a:xfrm>
            <a:off x="546099" y="230189"/>
            <a:ext cx="8058151" cy="906196"/>
          </a:xfrm>
        </p:spPr>
        <p:txBody>
          <a:bodyPr/>
          <a:lstStyle/>
          <a:p>
            <a:r>
              <a:rPr lang="en-GB" noProof="0" smtClean="0"/>
              <a:t>Click to Edit Title</a:t>
            </a:r>
            <a:endParaRPr lang="en-GB" noProof="0"/>
          </a:p>
        </p:txBody>
      </p:sp>
      <p:sp>
        <p:nvSpPr>
          <p:cNvPr id="3" name="Slide Number Placeholder 2"/>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1878318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a:t>
            </a:r>
            <a:r>
              <a:rPr lang="en-GB" noProof="0" dirty="0" smtClean="0"/>
              <a:t>Title</a:t>
            </a:r>
            <a:endParaRPr lang="en-GB" noProof="0" dirty="0"/>
          </a:p>
        </p:txBody>
      </p:sp>
      <p:sp>
        <p:nvSpPr>
          <p:cNvPr id="3" name="Slide Number Placeholder 2"/>
          <p:cNvSpPr>
            <a:spLocks noGrp="1"/>
          </p:cNvSpPr>
          <p:nvPr>
            <p:ph type="sldNum" sz="quarter" idx="1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9447367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8"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547187" y="2233086"/>
            <a:ext cx="3780956" cy="3766995"/>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19" hasCustomPrompt="1"/>
          </p:nvPr>
        </p:nvSpPr>
        <p:spPr>
          <a:xfrm>
            <a:off x="4812564"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3" y="2233086"/>
            <a:ext cx="3780956" cy="3766995"/>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1"/>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1212695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7" y="1455430"/>
            <a:ext cx="2477124" cy="737544"/>
          </a:xfrm>
          <a:prstGeom prst="rect">
            <a:avLst/>
          </a:prstGeom>
        </p:spPr>
        <p:txBody>
          <a:bodyPr anchor="b" anchorCtr="0">
            <a:noAutofit/>
          </a:bodyPr>
          <a:lstStyle>
            <a:lvl1pPr marL="0" indent="0">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547185" y="2247355"/>
            <a:ext cx="2474637" cy="3752727"/>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8" hasCustomPrompt="1"/>
          </p:nvPr>
        </p:nvSpPr>
        <p:spPr>
          <a:xfrm>
            <a:off x="3349833" y="1455430"/>
            <a:ext cx="2477124" cy="737544"/>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3" name="Text Placeholder 12"/>
          <p:cNvSpPr>
            <a:spLocks noGrp="1"/>
          </p:cNvSpPr>
          <p:nvPr>
            <p:ph type="body" sz="quarter" idx="19" hasCustomPrompt="1"/>
          </p:nvPr>
        </p:nvSpPr>
        <p:spPr>
          <a:xfrm>
            <a:off x="3351001" y="2247355"/>
            <a:ext cx="2474637" cy="3752727"/>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5" name="Text Placeholder 5"/>
          <p:cNvSpPr>
            <a:spLocks noGrp="1"/>
          </p:cNvSpPr>
          <p:nvPr>
            <p:ph type="body" sz="quarter" idx="20" hasCustomPrompt="1"/>
          </p:nvPr>
        </p:nvSpPr>
        <p:spPr>
          <a:xfrm>
            <a:off x="6122454" y="1455430"/>
            <a:ext cx="2477124" cy="737544"/>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9" name="Text Placeholder 12"/>
          <p:cNvSpPr>
            <a:spLocks noGrp="1"/>
          </p:cNvSpPr>
          <p:nvPr>
            <p:ph type="body" sz="quarter" idx="21" hasCustomPrompt="1"/>
          </p:nvPr>
        </p:nvSpPr>
        <p:spPr>
          <a:xfrm>
            <a:off x="6123622" y="2247355"/>
            <a:ext cx="2474637" cy="3752727"/>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25225779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9" name="Text Placeholder 5"/>
          <p:cNvSpPr>
            <a:spLocks noGrp="1"/>
          </p:cNvSpPr>
          <p:nvPr>
            <p:ph type="body" sz="quarter" idx="19" hasCustomPrompt="1"/>
          </p:nvPr>
        </p:nvSpPr>
        <p:spPr>
          <a:xfrm>
            <a:off x="4812564"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3" y="2233087"/>
            <a:ext cx="3780956" cy="3624306"/>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8" name="Picture Placeholder 4"/>
          <p:cNvSpPr>
            <a:spLocks noGrp="1"/>
          </p:cNvSpPr>
          <p:nvPr>
            <p:ph type="pic" sz="quarter" idx="14" hasCustomPrompt="1"/>
          </p:nvPr>
        </p:nvSpPr>
        <p:spPr>
          <a:xfrm>
            <a:off x="549371" y="1555311"/>
            <a:ext cx="3786598" cy="4298259"/>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3" name="Slide Number Placeholder 2"/>
          <p:cNvSpPr>
            <a:spLocks noGrp="1"/>
          </p:cNvSpPr>
          <p:nvPr>
            <p:ph type="sldNum" sz="quarter" idx="21"/>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972894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10" name="Picture Placeholder 4"/>
          <p:cNvSpPr>
            <a:spLocks noGrp="1"/>
          </p:cNvSpPr>
          <p:nvPr>
            <p:ph type="pic" sz="quarter" idx="14" hasCustomPrompt="1"/>
          </p:nvPr>
        </p:nvSpPr>
        <p:spPr>
          <a:xfrm>
            <a:off x="549371" y="1555312"/>
            <a:ext cx="3786598" cy="3160566"/>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5"/>
          <p:cNvSpPr>
            <a:spLocks noGrp="1"/>
          </p:cNvSpPr>
          <p:nvPr>
            <p:ph type="body" sz="quarter" idx="19" hasCustomPrompt="1"/>
          </p:nvPr>
        </p:nvSpPr>
        <p:spPr>
          <a:xfrm>
            <a:off x="4812564"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4813733" y="2233087"/>
            <a:ext cx="3780956" cy="3624306"/>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Rectangle 3"/>
          <p:cNvSpPr/>
          <p:nvPr userDrawn="1"/>
        </p:nvSpPr>
        <p:spPr>
          <a:xfrm>
            <a:off x="549275" y="4714933"/>
            <a:ext cx="3785269" cy="1141986"/>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11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11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white"/>
              </a:solidFill>
              <a:effectLst/>
              <a:uLnTx/>
              <a:uFillTx/>
              <a:latin typeface="Verdana"/>
              <a:ea typeface="+mn-ea"/>
              <a:cs typeface="+mn-cs"/>
            </a:endParaRPr>
          </a:p>
        </p:txBody>
      </p:sp>
      <p:sp>
        <p:nvSpPr>
          <p:cNvPr id="3" name="Slide Number Placeholder 2"/>
          <p:cNvSpPr>
            <a:spLocks noGrp="1"/>
          </p:cNvSpPr>
          <p:nvPr>
            <p:ph type="sldNum" sz="quarter" idx="21"/>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
        <p:nvSpPr>
          <p:cNvPr id="7" name="Text Placeholder 6"/>
          <p:cNvSpPr>
            <a:spLocks noGrp="1"/>
          </p:cNvSpPr>
          <p:nvPr>
            <p:ph type="body" sz="quarter" idx="22" hasCustomPrompt="1"/>
          </p:nvPr>
        </p:nvSpPr>
        <p:spPr>
          <a:xfrm>
            <a:off x="685800" y="4839676"/>
            <a:ext cx="3505200" cy="9144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11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five.</a:t>
            </a:r>
            <a:endParaRPr lang="en-GB" sz="1100" b="0" i="1" noProof="0" dirty="0" smtClean="0">
              <a:solidFill>
                <a:schemeClr val="bg1"/>
              </a:solidFill>
            </a:endParaRPr>
          </a:p>
        </p:txBody>
      </p:sp>
    </p:spTree>
    <p:extLst>
      <p:ext uri="{BB962C8B-B14F-4D97-AF65-F5344CB8AC3E}">
        <p14:creationId xmlns:p14="http://schemas.microsoft.com/office/powerpoint/2010/main" val="10528502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4" name="Text Placeholder 12"/>
          <p:cNvSpPr>
            <a:spLocks noGrp="1"/>
          </p:cNvSpPr>
          <p:nvPr>
            <p:ph type="body" sz="quarter" idx="20" hasCustomPrompt="1"/>
          </p:nvPr>
        </p:nvSpPr>
        <p:spPr>
          <a:xfrm>
            <a:off x="548587" y="2233087"/>
            <a:ext cx="3780956" cy="3624306"/>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7" name="Picture Placeholder 4"/>
          <p:cNvSpPr>
            <a:spLocks noGrp="1"/>
          </p:cNvSpPr>
          <p:nvPr>
            <p:ph type="pic" sz="quarter" idx="21" hasCustomPrompt="1"/>
          </p:nvPr>
        </p:nvSpPr>
        <p:spPr>
          <a:xfrm>
            <a:off x="4818525" y="1555311"/>
            <a:ext cx="3786598" cy="4298259"/>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3" name="Slide Number Placeholder 2"/>
          <p:cNvSpPr>
            <a:spLocks noGrp="1"/>
          </p:cNvSpPr>
          <p:nvPr>
            <p:ph type="sldNum" sz="quarter" idx="2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40864703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548587" y="2233087"/>
            <a:ext cx="3780956" cy="3624306"/>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Picture Placeholder 4"/>
          <p:cNvSpPr>
            <a:spLocks noGrp="1"/>
          </p:cNvSpPr>
          <p:nvPr>
            <p:ph type="pic" sz="quarter" idx="21" hasCustomPrompt="1"/>
          </p:nvPr>
        </p:nvSpPr>
        <p:spPr>
          <a:xfrm>
            <a:off x="4818525" y="1555312"/>
            <a:ext cx="3786598" cy="3160566"/>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13" name="Rectangle 12"/>
          <p:cNvSpPr/>
          <p:nvPr userDrawn="1"/>
        </p:nvSpPr>
        <p:spPr>
          <a:xfrm>
            <a:off x="4818429" y="4714933"/>
            <a:ext cx="3785269" cy="1141986"/>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11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11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white"/>
              </a:solidFill>
              <a:effectLst/>
              <a:uLnTx/>
              <a:uFillTx/>
              <a:latin typeface="Verdana"/>
              <a:ea typeface="+mn-ea"/>
              <a:cs typeface="+mn-cs"/>
            </a:endParaRPr>
          </a:p>
        </p:txBody>
      </p:sp>
      <p:sp>
        <p:nvSpPr>
          <p:cNvPr id="3" name="Slide Number Placeholder 2"/>
          <p:cNvSpPr>
            <a:spLocks noGrp="1"/>
          </p:cNvSpPr>
          <p:nvPr>
            <p:ph type="sldNum" sz="quarter" idx="2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
        <p:nvSpPr>
          <p:cNvPr id="9" name="Text Placeholder 6"/>
          <p:cNvSpPr>
            <a:spLocks noGrp="1"/>
          </p:cNvSpPr>
          <p:nvPr>
            <p:ph type="body" sz="quarter" idx="23" hasCustomPrompt="1"/>
          </p:nvPr>
        </p:nvSpPr>
        <p:spPr>
          <a:xfrm>
            <a:off x="4953000" y="4839676"/>
            <a:ext cx="3505200" cy="9144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11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five.</a:t>
            </a:r>
            <a:endParaRPr lang="en-GB" sz="1100" b="0" i="1" noProof="0" dirty="0" smtClean="0">
              <a:solidFill>
                <a:schemeClr val="bg1"/>
              </a:solidFill>
            </a:endParaRPr>
          </a:p>
        </p:txBody>
      </p:sp>
    </p:spTree>
    <p:extLst>
      <p:ext uri="{BB962C8B-B14F-4D97-AF65-F5344CB8AC3E}">
        <p14:creationId xmlns:p14="http://schemas.microsoft.com/office/powerpoint/2010/main" val="21394715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541214" y="2436481"/>
            <a:ext cx="3787256" cy="3421440"/>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11" name="Text Placeholder 5"/>
          <p:cNvSpPr>
            <a:spLocks noGrp="1"/>
          </p:cNvSpPr>
          <p:nvPr>
            <p:ph type="body" sz="quarter" idx="15" hasCustomPrompt="1"/>
          </p:nvPr>
        </p:nvSpPr>
        <p:spPr>
          <a:xfrm>
            <a:off x="546018" y="1455430"/>
            <a:ext cx="3784756" cy="834170"/>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2" name="Text Placeholder 5"/>
          <p:cNvSpPr>
            <a:spLocks noGrp="1"/>
          </p:cNvSpPr>
          <p:nvPr>
            <p:ph type="body" sz="quarter" idx="19" hasCustomPrompt="1"/>
          </p:nvPr>
        </p:nvSpPr>
        <p:spPr>
          <a:xfrm>
            <a:off x="4812564" y="1455430"/>
            <a:ext cx="3784756" cy="834170"/>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5" name="Picture Placeholder 4"/>
          <p:cNvSpPr>
            <a:spLocks noGrp="1"/>
          </p:cNvSpPr>
          <p:nvPr>
            <p:ph type="pic" sz="quarter" idx="20" hasCustomPrompt="1"/>
          </p:nvPr>
        </p:nvSpPr>
        <p:spPr>
          <a:xfrm>
            <a:off x="4809206" y="2436481"/>
            <a:ext cx="3787256" cy="3421440"/>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5" name="Slide Number Placeholder 4"/>
          <p:cNvSpPr>
            <a:spLocks noGrp="1"/>
          </p:cNvSpPr>
          <p:nvPr>
            <p:ph type="sldNum" sz="quarter" idx="21"/>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19071972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578111"/>
            <a:ext cx="2312" cy="427815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3723355"/>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6053" y="1590675"/>
            <a:ext cx="3822700" cy="1971675"/>
          </a:xfrm>
          <a:prstGeom prst="rect">
            <a:avLst/>
          </a:prstGeom>
        </p:spPr>
        <p:txBody>
          <a:bodyPr>
            <a:noAutofit/>
          </a:bodyPr>
          <a:lstStyle>
            <a:lvl1pPr>
              <a:lnSpc>
                <a:spcPct val="100000"/>
              </a:lnSpc>
              <a:defRPr sz="1500"/>
            </a:lvl1pPr>
            <a:lvl2pPr>
              <a:lnSpc>
                <a:spcPct val="100000"/>
              </a:lnSpc>
              <a:defRPr sz="1500"/>
            </a:lvl2pPr>
            <a:lvl3pPr>
              <a:lnSpc>
                <a:spcPct val="100000"/>
              </a:lnSpc>
              <a:defRPr sz="1500"/>
            </a:lvl3pPr>
            <a:lvl4pPr>
              <a:lnSpc>
                <a:spcPct val="100000"/>
              </a:lnSpc>
              <a:defRPr sz="1500"/>
            </a:lvl4pPr>
            <a:lvl5pPr>
              <a:lnSpc>
                <a:spcPct val="10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46870" y="1590675"/>
            <a:ext cx="3822700" cy="1971675"/>
          </a:xfrm>
          <a:prstGeom prst="rect">
            <a:avLst/>
          </a:prstGeom>
        </p:spPr>
        <p:txBody>
          <a:bodyPr>
            <a:noAutofit/>
          </a:bodyPr>
          <a:lstStyle>
            <a:lvl1pPr>
              <a:lnSpc>
                <a:spcPct val="100000"/>
              </a:lnSpc>
              <a:defRPr sz="1500"/>
            </a:lvl1pPr>
            <a:lvl2pPr>
              <a:lnSpc>
                <a:spcPct val="100000"/>
              </a:lnSpc>
              <a:defRPr sz="1500"/>
            </a:lvl2pPr>
            <a:lvl3pPr>
              <a:lnSpc>
                <a:spcPct val="100000"/>
              </a:lnSpc>
              <a:defRPr sz="1500"/>
            </a:lvl3pPr>
            <a:lvl4pPr>
              <a:lnSpc>
                <a:spcPct val="100000"/>
              </a:lnSpc>
              <a:defRPr sz="1500"/>
            </a:lvl4pPr>
            <a:lvl5pPr>
              <a:lnSpc>
                <a:spcPct val="10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6053" y="3881400"/>
            <a:ext cx="3822700" cy="1971675"/>
          </a:xfrm>
          <a:prstGeom prst="rect">
            <a:avLst/>
          </a:prstGeom>
        </p:spPr>
        <p:txBody>
          <a:bodyPr>
            <a:noAutofit/>
          </a:bodyPr>
          <a:lstStyle>
            <a:lvl1pPr>
              <a:lnSpc>
                <a:spcPct val="100000"/>
              </a:lnSpc>
              <a:defRPr sz="1500"/>
            </a:lvl1pPr>
            <a:lvl2pPr>
              <a:lnSpc>
                <a:spcPct val="100000"/>
              </a:lnSpc>
              <a:defRPr sz="1500"/>
            </a:lvl2pPr>
            <a:lvl3pPr>
              <a:lnSpc>
                <a:spcPct val="100000"/>
              </a:lnSpc>
              <a:defRPr sz="1500"/>
            </a:lvl3pPr>
            <a:lvl4pPr>
              <a:lnSpc>
                <a:spcPct val="100000"/>
              </a:lnSpc>
              <a:defRPr sz="1500"/>
            </a:lvl4pPr>
            <a:lvl5pPr>
              <a:lnSpc>
                <a:spcPct val="10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870" y="3881400"/>
            <a:ext cx="3822700" cy="1971675"/>
          </a:xfrm>
          <a:prstGeom prst="rect">
            <a:avLst/>
          </a:prstGeom>
        </p:spPr>
        <p:txBody>
          <a:bodyPr lIns="91440">
            <a:noAutofit/>
          </a:bodyPr>
          <a:lstStyle>
            <a:lvl1pPr>
              <a:lnSpc>
                <a:spcPct val="100000"/>
              </a:lnSpc>
              <a:defRPr sz="1500" kern="1200"/>
            </a:lvl1pPr>
            <a:lvl2pPr>
              <a:lnSpc>
                <a:spcPct val="100000"/>
              </a:lnSpc>
              <a:defRPr sz="1500"/>
            </a:lvl2pPr>
            <a:lvl3pPr>
              <a:lnSpc>
                <a:spcPct val="100000"/>
              </a:lnSpc>
              <a:defRPr sz="1500" kern="1200"/>
            </a:lvl3pPr>
            <a:lvl4pPr>
              <a:lnSpc>
                <a:spcPct val="100000"/>
              </a:lnSpc>
              <a:defRPr sz="1500" kern="1200"/>
            </a:lvl4pPr>
            <a:lvl5pPr>
              <a:lnSpc>
                <a:spcPct val="100000"/>
              </a:lnSpc>
              <a:defRPr sz="15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5"/>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585202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578111"/>
            <a:ext cx="2312" cy="427815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3723355"/>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6" y="1995840"/>
            <a:ext cx="3814641" cy="1566510"/>
          </a:xfrm>
          <a:prstGeom prst="rect">
            <a:avLst/>
          </a:prstGeom>
        </p:spPr>
        <p:txBody>
          <a:bodyPr>
            <a:noAutofit/>
          </a:bodyPr>
          <a:lstStyle>
            <a:lvl1pPr>
              <a:lnSpc>
                <a:spcPct val="100000"/>
              </a:lnSpc>
              <a:defRPr sz="1300"/>
            </a:lvl1pPr>
            <a:lvl2pPr>
              <a:lnSpc>
                <a:spcPct val="100000"/>
              </a:lnSpc>
              <a:defRPr sz="1300"/>
            </a:lvl2pPr>
            <a:lvl3pPr>
              <a:lnSpc>
                <a:spcPct val="100000"/>
              </a:lnSpc>
              <a:defRPr sz="1300"/>
            </a:lvl3pPr>
            <a:lvl4pPr>
              <a:lnSpc>
                <a:spcPct val="100000"/>
              </a:lnSpc>
              <a:defRPr sz="1300"/>
            </a:lvl4pPr>
            <a:lvl5pPr>
              <a:lnSpc>
                <a:spcPct val="100000"/>
              </a:lnSpc>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54928" y="1995840"/>
            <a:ext cx="3814641" cy="1566510"/>
          </a:xfrm>
          <a:prstGeom prst="rect">
            <a:avLst/>
          </a:prstGeom>
        </p:spPr>
        <p:txBody>
          <a:bodyPr>
            <a:noAutofit/>
          </a:bodyPr>
          <a:lstStyle>
            <a:lvl1pPr>
              <a:lnSpc>
                <a:spcPct val="100000"/>
              </a:lnSpc>
              <a:defRPr sz="1300"/>
            </a:lvl1pPr>
            <a:lvl2pPr>
              <a:lnSpc>
                <a:spcPct val="100000"/>
              </a:lnSpc>
              <a:defRPr sz="1300"/>
            </a:lvl2pPr>
            <a:lvl3pPr>
              <a:lnSpc>
                <a:spcPct val="100000"/>
              </a:lnSpc>
              <a:defRPr sz="1300"/>
            </a:lvl3pPr>
            <a:lvl4pPr>
              <a:lnSpc>
                <a:spcPct val="100000"/>
              </a:lnSpc>
              <a:defRPr sz="1300"/>
            </a:lvl4pPr>
            <a:lvl5pPr>
              <a:lnSpc>
                <a:spcPct val="100000"/>
              </a:lnSpc>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7496" y="4286565"/>
            <a:ext cx="3814641" cy="1566510"/>
          </a:xfrm>
          <a:prstGeom prst="rect">
            <a:avLst/>
          </a:prstGeom>
        </p:spPr>
        <p:txBody>
          <a:bodyPr>
            <a:noAutofit/>
          </a:bodyPr>
          <a:lstStyle>
            <a:lvl1pPr>
              <a:lnSpc>
                <a:spcPct val="100000"/>
              </a:lnSpc>
              <a:defRPr sz="1300"/>
            </a:lvl1pPr>
            <a:lvl2pPr>
              <a:lnSpc>
                <a:spcPct val="100000"/>
              </a:lnSpc>
              <a:defRPr sz="1300"/>
            </a:lvl2pPr>
            <a:lvl3pPr>
              <a:lnSpc>
                <a:spcPct val="100000"/>
              </a:lnSpc>
              <a:defRPr sz="1300"/>
            </a:lvl3pPr>
            <a:lvl4pPr>
              <a:lnSpc>
                <a:spcPct val="100000"/>
              </a:lnSpc>
              <a:defRPr sz="1300"/>
            </a:lvl4pPr>
            <a:lvl5pPr>
              <a:lnSpc>
                <a:spcPct val="100000"/>
              </a:lnSpc>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625" y="4286565"/>
            <a:ext cx="3822944" cy="1566510"/>
          </a:xfrm>
          <a:prstGeom prst="rect">
            <a:avLst/>
          </a:prstGeom>
        </p:spPr>
        <p:txBody>
          <a:bodyPr lIns="91440">
            <a:noAutofit/>
          </a:bodyPr>
          <a:lstStyle>
            <a:lvl1pPr>
              <a:lnSpc>
                <a:spcPct val="100000"/>
              </a:lnSpc>
              <a:defRPr sz="1300" kern="1200"/>
            </a:lvl1pPr>
            <a:lvl2pPr>
              <a:lnSpc>
                <a:spcPct val="100000"/>
              </a:lnSpc>
              <a:defRPr sz="1300"/>
            </a:lvl2pPr>
            <a:lvl3pPr>
              <a:lnSpc>
                <a:spcPct val="100000"/>
              </a:lnSpc>
              <a:defRPr sz="1300" kern="1200"/>
            </a:lvl3pPr>
            <a:lvl4pPr>
              <a:lnSpc>
                <a:spcPct val="100000"/>
              </a:lnSpc>
              <a:defRPr sz="1300" kern="1200"/>
            </a:lvl4pPr>
            <a:lvl5pPr>
              <a:lnSpc>
                <a:spcPct val="100000"/>
              </a:lnSpc>
              <a:defRPr sz="13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Text Placeholder 5"/>
          <p:cNvSpPr>
            <a:spLocks noGrp="1"/>
          </p:cNvSpPr>
          <p:nvPr>
            <p:ph type="body" sz="quarter" idx="16" hasCustomPrompt="1"/>
          </p:nvPr>
        </p:nvSpPr>
        <p:spPr>
          <a:xfrm>
            <a:off x="588125" y="1590590"/>
            <a:ext cx="3818102" cy="346593"/>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11" name="Text Placeholder 5"/>
          <p:cNvSpPr>
            <a:spLocks noGrp="1"/>
          </p:cNvSpPr>
          <p:nvPr>
            <p:ph type="body" sz="quarter" idx="17" hasCustomPrompt="1"/>
          </p:nvPr>
        </p:nvSpPr>
        <p:spPr>
          <a:xfrm>
            <a:off x="4747516" y="1590590"/>
            <a:ext cx="3831666" cy="346593"/>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12" name="Text Placeholder 5"/>
          <p:cNvSpPr>
            <a:spLocks noGrp="1"/>
          </p:cNvSpPr>
          <p:nvPr>
            <p:ph type="body" sz="quarter" idx="18" hasCustomPrompt="1"/>
          </p:nvPr>
        </p:nvSpPr>
        <p:spPr>
          <a:xfrm>
            <a:off x="588126" y="3878367"/>
            <a:ext cx="3818101" cy="346593"/>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15" name="Text Placeholder 5"/>
          <p:cNvSpPr>
            <a:spLocks noGrp="1"/>
          </p:cNvSpPr>
          <p:nvPr>
            <p:ph type="body" sz="quarter" idx="19" hasCustomPrompt="1"/>
          </p:nvPr>
        </p:nvSpPr>
        <p:spPr>
          <a:xfrm>
            <a:off x="4747516" y="3878367"/>
            <a:ext cx="3831666" cy="346593"/>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3" name="Slide Number Placeholder 2"/>
          <p:cNvSpPr>
            <a:spLocks noGrp="1"/>
          </p:cNvSpPr>
          <p:nvPr>
            <p:ph type="sldNum" sz="quarter" idx="20"/>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24648887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Agenda Slide</a:t>
            </a:r>
            <a:endParaRPr lang="en-GB" noProof="0"/>
          </a:p>
        </p:txBody>
      </p:sp>
      <p:sp>
        <p:nvSpPr>
          <p:cNvPr id="4" name="Text Placeholder 11"/>
          <p:cNvSpPr>
            <a:spLocks noGrp="1"/>
          </p:cNvSpPr>
          <p:nvPr>
            <p:ph type="body" sz="quarter" idx="12" hasCustomPrompt="1"/>
          </p:nvPr>
        </p:nvSpPr>
        <p:spPr>
          <a:xfrm>
            <a:off x="544300" y="1454727"/>
            <a:ext cx="8052162" cy="4541433"/>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3" name="Slide Number Placeholder 2"/>
          <p:cNvSpPr>
            <a:spLocks noGrp="1"/>
          </p:cNvSpPr>
          <p:nvPr>
            <p:ph type="sldNum" sz="quarter" idx="13"/>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4066569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552763" y="1455209"/>
            <a:ext cx="8043777" cy="4545542"/>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8912246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852640"/>
            <a:ext cx="2895600"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11"/>
          <p:cNvSpPr>
            <a:spLocks noGrp="1"/>
          </p:cNvSpPr>
          <p:nvPr>
            <p:ph type="body" sz="quarter" idx="15" hasCustomPrompt="1"/>
          </p:nvPr>
        </p:nvSpPr>
        <p:spPr>
          <a:xfrm>
            <a:off x="3830320" y="3258869"/>
            <a:ext cx="4775518" cy="1010961"/>
          </a:xfrm>
          <a:prstGeom prst="rect">
            <a:avLst/>
          </a:prstGeom>
        </p:spPr>
        <p:txBody>
          <a:bodyPr>
            <a:noAutofit/>
          </a:bodyPr>
          <a:lstStyle>
            <a:lvl1pPr>
              <a:defRPr sz="1400"/>
            </a:lvl1pPr>
          </a:lstStyle>
          <a:p>
            <a:pPr lvl="0"/>
            <a:r>
              <a:rPr lang="en-GB" noProof="0" smtClean="0"/>
              <a:t>Add text here</a:t>
            </a:r>
          </a:p>
          <a:p>
            <a:pPr lvl="0"/>
            <a:endParaRPr lang="en-GB" noProof="0"/>
          </a:p>
        </p:txBody>
      </p:sp>
      <p:sp>
        <p:nvSpPr>
          <p:cNvPr id="14" name="Text Placeholder 11"/>
          <p:cNvSpPr>
            <a:spLocks noGrp="1"/>
          </p:cNvSpPr>
          <p:nvPr>
            <p:ph type="body" sz="quarter" idx="16" hasCustomPrompt="1"/>
          </p:nvPr>
        </p:nvSpPr>
        <p:spPr>
          <a:xfrm>
            <a:off x="3830320" y="4660949"/>
            <a:ext cx="4775518" cy="1010961"/>
          </a:xfrm>
          <a:prstGeom prst="rect">
            <a:avLst/>
          </a:prstGeom>
        </p:spPr>
        <p:txBody>
          <a:bodyPr>
            <a:noAutofit/>
          </a:bodyPr>
          <a:lstStyle>
            <a:lvl1pPr>
              <a:defRPr sz="1400"/>
            </a:lvl1pPr>
          </a:lstStyle>
          <a:p>
            <a:pPr lvl="0"/>
            <a:r>
              <a:rPr lang="en-GB" noProof="0" smtClean="0"/>
              <a:t>Add text here</a:t>
            </a:r>
          </a:p>
          <a:p>
            <a:pPr lvl="0"/>
            <a:endParaRPr lang="en-GB" noProof="0"/>
          </a:p>
        </p:txBody>
      </p:sp>
      <p:sp>
        <p:nvSpPr>
          <p:cNvPr id="17" name="Text Placeholder 15"/>
          <p:cNvSpPr>
            <a:spLocks noGrp="1"/>
          </p:cNvSpPr>
          <p:nvPr>
            <p:ph type="body" sz="quarter" idx="18" hasCustomPrompt="1"/>
          </p:nvPr>
        </p:nvSpPr>
        <p:spPr>
          <a:xfrm>
            <a:off x="553152" y="3342640"/>
            <a:ext cx="2895600"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8" name="Text Placeholder 15"/>
          <p:cNvSpPr>
            <a:spLocks noGrp="1"/>
          </p:cNvSpPr>
          <p:nvPr>
            <p:ph type="body" sz="quarter" idx="19" hasCustomPrompt="1"/>
          </p:nvPr>
        </p:nvSpPr>
        <p:spPr>
          <a:xfrm>
            <a:off x="553152" y="4744720"/>
            <a:ext cx="2895600"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1" name="Text Placeholder 11"/>
          <p:cNvSpPr>
            <a:spLocks noGrp="1"/>
          </p:cNvSpPr>
          <p:nvPr>
            <p:ph type="body" sz="quarter" idx="21" hasCustomPrompt="1"/>
          </p:nvPr>
        </p:nvSpPr>
        <p:spPr>
          <a:xfrm>
            <a:off x="3830320" y="1746869"/>
            <a:ext cx="4775518" cy="1010961"/>
          </a:xfrm>
          <a:prstGeom prst="rect">
            <a:avLst/>
          </a:prstGeom>
        </p:spPr>
        <p:txBody>
          <a:bodyPr>
            <a:noAutofit/>
          </a:bodyPr>
          <a:lstStyle>
            <a:lvl1pPr>
              <a:defRPr sz="1400"/>
            </a:lvl1pPr>
          </a:lstStyle>
          <a:p>
            <a:pPr lvl="0"/>
            <a:r>
              <a:rPr lang="en-GB" noProof="0" smtClean="0"/>
              <a:t>Add text here</a:t>
            </a:r>
          </a:p>
          <a:p>
            <a:pPr lvl="0"/>
            <a:endParaRPr lang="en-GB" noProof="0"/>
          </a:p>
        </p:txBody>
      </p:sp>
      <p:sp>
        <p:nvSpPr>
          <p:cNvPr id="3" name="Slide Number Placeholder 2"/>
          <p:cNvSpPr>
            <a:spLocks noGrp="1"/>
          </p:cNvSpPr>
          <p:nvPr>
            <p:ph type="sldNum" sz="quarter" idx="2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34378270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567520"/>
            <a:ext cx="3827156"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541306" y="2471040"/>
            <a:ext cx="3839002" cy="1918080"/>
          </a:xfrm>
          <a:prstGeom prst="rect">
            <a:avLst/>
          </a:prstGeom>
        </p:spPr>
        <p:txBody>
          <a:bodyPr>
            <a:noAutofit/>
          </a:bodyPr>
          <a:lstStyle>
            <a:lvl1pPr>
              <a:defRPr sz="1500"/>
            </a:lvl1pPr>
            <a:lvl2pPr>
              <a:lnSpc>
                <a:spcPts val="1800"/>
              </a:lnSpc>
              <a:defRPr sz="1500"/>
            </a:lvl2pPr>
            <a:lvl3pPr>
              <a:lnSpc>
                <a:spcPts val="1800"/>
              </a:lnSpc>
              <a:defRPr sz="1500"/>
            </a:lvl3pPr>
            <a:lvl4pPr>
              <a:lnSpc>
                <a:spcPts val="1800"/>
              </a:lnSpc>
              <a:defRPr sz="1500"/>
            </a:lvl4pPr>
            <a:lvl5pPr>
              <a:lnSpc>
                <a:spcPts val="18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22" hasCustomPrompt="1"/>
          </p:nvPr>
        </p:nvSpPr>
        <p:spPr>
          <a:xfrm>
            <a:off x="544299" y="4523228"/>
            <a:ext cx="8060802" cy="1455652"/>
          </a:xfrm>
          <a:prstGeom prst="rect">
            <a:avLst/>
          </a:prstGeom>
        </p:spPr>
        <p:txBody>
          <a:bodyPr>
            <a:normAutofit/>
          </a:bodyPr>
          <a:lstStyle>
            <a:lvl1pPr marL="0" indent="0">
              <a:buFontTx/>
              <a:buNone/>
              <a:defRPr sz="2000" b="1" i="0" baseline="0">
                <a:solidFill>
                  <a:schemeClr val="accent1"/>
                </a:solidFill>
              </a:defRPr>
            </a:lvl1pPr>
          </a:lstStyle>
          <a:p>
            <a:pPr lvl="0"/>
            <a:r>
              <a:rPr lang="en-GB" noProof="0" smtClean="0"/>
              <a:t>Click to edit text. Conclusion or summary based on the two boxes above may go here. The text in the box may be up to four lines in this space.</a:t>
            </a:r>
            <a:endParaRPr lang="en-GB" noProof="0"/>
          </a:p>
        </p:txBody>
      </p:sp>
      <p:sp>
        <p:nvSpPr>
          <p:cNvPr id="13" name="Text Placeholder 15"/>
          <p:cNvSpPr>
            <a:spLocks noGrp="1"/>
          </p:cNvSpPr>
          <p:nvPr>
            <p:ph type="body" sz="quarter" idx="24" hasCustomPrompt="1"/>
          </p:nvPr>
        </p:nvSpPr>
        <p:spPr>
          <a:xfrm>
            <a:off x="4769306" y="1567520"/>
            <a:ext cx="3827156"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4" name="Text Placeholder 12"/>
          <p:cNvSpPr>
            <a:spLocks noGrp="1"/>
          </p:cNvSpPr>
          <p:nvPr>
            <p:ph type="body" sz="quarter" idx="25" hasCustomPrompt="1"/>
          </p:nvPr>
        </p:nvSpPr>
        <p:spPr>
          <a:xfrm>
            <a:off x="4766099" y="2471040"/>
            <a:ext cx="3839002" cy="1918080"/>
          </a:xfrm>
          <a:prstGeom prst="rect">
            <a:avLst/>
          </a:prstGeom>
        </p:spPr>
        <p:txBody>
          <a:bodyPr>
            <a:noAutofit/>
          </a:bodyPr>
          <a:lstStyle>
            <a:lvl1pPr>
              <a:defRPr sz="1500"/>
            </a:lvl1pPr>
            <a:lvl2pPr>
              <a:lnSpc>
                <a:spcPts val="1800"/>
              </a:lnSpc>
              <a:defRPr sz="1500"/>
            </a:lvl2pPr>
            <a:lvl3pPr>
              <a:lnSpc>
                <a:spcPts val="1800"/>
              </a:lnSpc>
              <a:defRPr sz="1500"/>
            </a:lvl3pPr>
            <a:lvl4pPr>
              <a:lnSpc>
                <a:spcPts val="1800"/>
              </a:lnSpc>
              <a:defRPr sz="1500"/>
            </a:lvl4pPr>
            <a:lvl5pPr>
              <a:lnSpc>
                <a:spcPts val="18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26"/>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15653131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56214" y="2471040"/>
            <a:ext cx="1841536" cy="3490559"/>
          </a:xfrm>
          <a:prstGeom prst="rect">
            <a:avLst/>
          </a:prstGeom>
        </p:spPr>
        <p:txBody>
          <a:bodyPr>
            <a:noAutofit/>
          </a:bodyPr>
          <a:lstStyle>
            <a:lvl1pPr marL="0" indent="-137160">
              <a:lnSpc>
                <a:spcPct val="100000"/>
              </a:lnSpc>
              <a:buClr>
                <a:schemeClr val="accent4"/>
              </a:buClr>
              <a:defRPr sz="1100"/>
            </a:lvl1pPr>
            <a:lvl2pPr marL="270000" indent="-136800">
              <a:lnSpc>
                <a:spcPct val="100000"/>
              </a:lnSpc>
              <a:buClr>
                <a:schemeClr val="accent4"/>
              </a:buClr>
              <a:defRPr sz="1100"/>
            </a:lvl2pPr>
            <a:lvl3pPr marL="360000" indent="-136800" algn="l">
              <a:lnSpc>
                <a:spcPct val="100000"/>
              </a:lnSpc>
              <a:buClr>
                <a:schemeClr val="accent4"/>
              </a:buClr>
              <a:defRPr sz="1100"/>
            </a:lvl3pPr>
            <a:lvl4pPr marL="511200" indent="-136800">
              <a:lnSpc>
                <a:spcPct val="100000"/>
              </a:lnSpc>
              <a:buClr>
                <a:schemeClr val="accent4"/>
              </a:buClr>
              <a:defRPr sz="1100"/>
            </a:lvl4pPr>
            <a:lvl5pPr marL="655200" indent="-136800">
              <a:lnSpc>
                <a:spcPct val="100000"/>
              </a:lnSpc>
              <a:buClr>
                <a:schemeClr val="accent4"/>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17" name="Text Placeholder 15"/>
          <p:cNvSpPr>
            <a:spLocks noGrp="1"/>
          </p:cNvSpPr>
          <p:nvPr>
            <p:ph type="body" sz="quarter" idx="23" hasCustomPrompt="1"/>
          </p:nvPr>
        </p:nvSpPr>
        <p:spPr>
          <a:xfrm>
            <a:off x="544513" y="1567520"/>
            <a:ext cx="1840033" cy="802640"/>
          </a:xfrm>
          <a:prstGeom prst="rect">
            <a:avLst/>
          </a:prstGeom>
          <a:solidFill>
            <a:schemeClr val="accent3"/>
          </a:solidFill>
        </p:spPr>
        <p:txBody>
          <a:bodyPr anchor="ctr" anchorCtr="1"/>
          <a:lstStyle>
            <a:lvl1pPr marL="0" indent="0" algn="ctr">
              <a:buFontTx/>
              <a:buNone/>
              <a:defRPr sz="13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685576" y="2471040"/>
            <a:ext cx="1841536" cy="3490559"/>
          </a:xfrm>
          <a:prstGeom prst="rect">
            <a:avLst/>
          </a:prstGeom>
        </p:spPr>
        <p:txBody>
          <a:bodyPr>
            <a:noAutofit/>
          </a:bodyPr>
          <a:lstStyle>
            <a:lvl1pPr marL="0" indent="-137160">
              <a:lnSpc>
                <a:spcPct val="100000"/>
              </a:lnSpc>
              <a:buClr>
                <a:schemeClr val="accent2"/>
              </a:buClr>
              <a:defRPr sz="1100"/>
            </a:lvl1pPr>
            <a:lvl2pPr marL="270000" indent="-136800">
              <a:lnSpc>
                <a:spcPct val="100000"/>
              </a:lnSpc>
              <a:buClr>
                <a:schemeClr val="accent2"/>
              </a:buClr>
              <a:defRPr sz="1100"/>
            </a:lvl2pPr>
            <a:lvl3pPr marL="360000" indent="-136800" algn="l">
              <a:lnSpc>
                <a:spcPct val="100000"/>
              </a:lnSpc>
              <a:buClr>
                <a:schemeClr val="accent2"/>
              </a:buClr>
              <a:defRPr sz="1100"/>
            </a:lvl3pPr>
            <a:lvl4pPr marL="511200" indent="-136800">
              <a:lnSpc>
                <a:spcPct val="100000"/>
              </a:lnSpc>
              <a:buClr>
                <a:schemeClr val="accent2"/>
              </a:buClr>
              <a:defRPr sz="1100"/>
            </a:lvl4pPr>
            <a:lvl5pPr marL="655200" indent="-136800">
              <a:lnSpc>
                <a:spcPct val="100000"/>
              </a:lnSpc>
              <a:buClr>
                <a:schemeClr val="accent2"/>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614937" y="2471040"/>
            <a:ext cx="1841536" cy="3490559"/>
          </a:xfrm>
          <a:prstGeom prst="rect">
            <a:avLst/>
          </a:prstGeom>
        </p:spPr>
        <p:txBody>
          <a:bodyPr>
            <a:noAutofit/>
          </a:bodyPr>
          <a:lstStyle>
            <a:lvl1pPr marL="0" indent="-137160">
              <a:lnSpc>
                <a:spcPct val="100000"/>
              </a:lnSpc>
              <a:buClr>
                <a:schemeClr val="accent5"/>
              </a:buClr>
              <a:defRPr sz="1100"/>
            </a:lvl1pPr>
            <a:lvl2pPr marL="270000" indent="-136800">
              <a:lnSpc>
                <a:spcPct val="100000"/>
              </a:lnSpc>
              <a:buClr>
                <a:schemeClr val="accent5"/>
              </a:buClr>
              <a:defRPr sz="1100"/>
            </a:lvl2pPr>
            <a:lvl3pPr marL="360000" indent="-136800" algn="l">
              <a:lnSpc>
                <a:spcPct val="100000"/>
              </a:lnSpc>
              <a:buClr>
                <a:schemeClr val="accent5"/>
              </a:buClr>
              <a:defRPr sz="1100"/>
            </a:lvl3pPr>
            <a:lvl4pPr marL="511200" indent="-136800">
              <a:lnSpc>
                <a:spcPct val="100000"/>
              </a:lnSpc>
              <a:buClr>
                <a:schemeClr val="accent5"/>
              </a:buClr>
              <a:defRPr sz="1100"/>
            </a:lvl4pPr>
            <a:lvl5pPr marL="655200" indent="-136800">
              <a:lnSpc>
                <a:spcPct val="100000"/>
              </a:lnSpc>
              <a:buClr>
                <a:schemeClr val="accent5"/>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544298" y="2471040"/>
            <a:ext cx="1841536" cy="3490559"/>
          </a:xfrm>
          <a:prstGeom prst="rect">
            <a:avLst/>
          </a:prstGeom>
        </p:spPr>
        <p:txBody>
          <a:bodyPr>
            <a:noAutofit/>
          </a:bodyPr>
          <a:lstStyle>
            <a:lvl1pPr marL="0" indent="-137160">
              <a:lnSpc>
                <a:spcPct val="100000"/>
              </a:lnSpc>
              <a:buClr>
                <a:schemeClr val="accent3"/>
              </a:buClr>
              <a:defRPr sz="1100"/>
            </a:lvl1pPr>
            <a:lvl2pPr marL="270000" indent="-136800">
              <a:lnSpc>
                <a:spcPct val="100000"/>
              </a:lnSpc>
              <a:buClr>
                <a:schemeClr val="accent3"/>
              </a:buClr>
              <a:defRPr sz="1100"/>
            </a:lvl2pPr>
            <a:lvl3pPr marL="360000" indent="-136800" algn="l">
              <a:lnSpc>
                <a:spcPct val="100000"/>
              </a:lnSpc>
              <a:buClr>
                <a:schemeClr val="accent3"/>
              </a:buClr>
              <a:defRPr sz="1100"/>
            </a:lvl3pPr>
            <a:lvl4pPr marL="511200" indent="-136800">
              <a:lnSpc>
                <a:spcPct val="100000"/>
              </a:lnSpc>
              <a:buClr>
                <a:schemeClr val="accent3"/>
              </a:buClr>
              <a:defRPr sz="1100"/>
            </a:lvl4pPr>
            <a:lvl5pPr marL="655200" indent="-136800">
              <a:lnSpc>
                <a:spcPct val="100000"/>
              </a:lnSpc>
              <a:buClr>
                <a:schemeClr val="accent3"/>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618031" y="1567520"/>
            <a:ext cx="1840033" cy="802640"/>
          </a:xfrm>
          <a:prstGeom prst="rect">
            <a:avLst/>
          </a:prstGeom>
          <a:solidFill>
            <a:schemeClr val="accent5"/>
          </a:solidFill>
        </p:spPr>
        <p:txBody>
          <a:bodyPr anchor="ctr" anchorCtr="1"/>
          <a:lstStyle>
            <a:lvl1pPr marL="0" indent="0" algn="ctr">
              <a:buFontTx/>
              <a:buNone/>
              <a:defRPr sz="13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682909" y="1567520"/>
            <a:ext cx="1840033" cy="802640"/>
          </a:xfrm>
          <a:prstGeom prst="rect">
            <a:avLst/>
          </a:prstGeom>
          <a:solidFill>
            <a:schemeClr val="accent2"/>
          </a:solidFill>
        </p:spPr>
        <p:txBody>
          <a:bodyPr anchor="ctr" anchorCtr="1"/>
          <a:lstStyle>
            <a:lvl1pPr marL="0" indent="0" algn="ctr">
              <a:buFontTx/>
              <a:buNone/>
              <a:defRPr sz="13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65067" y="1567520"/>
            <a:ext cx="1840033" cy="802640"/>
          </a:xfrm>
          <a:prstGeom prst="rect">
            <a:avLst/>
          </a:prstGeom>
          <a:solidFill>
            <a:schemeClr val="accent4"/>
          </a:solidFill>
        </p:spPr>
        <p:txBody>
          <a:bodyPr anchor="ctr" anchorCtr="1"/>
          <a:lstStyle>
            <a:lvl1pPr marL="0" indent="0" algn="ctr">
              <a:buFontTx/>
              <a:buNone/>
              <a:defRPr sz="13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 name="Slide Number Placeholder 2"/>
          <p:cNvSpPr>
            <a:spLocks noGrp="1"/>
          </p:cNvSpPr>
          <p:nvPr>
            <p:ph type="sldNum" sz="quarter" idx="34"/>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30368195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3" y="1455918"/>
            <a:ext cx="8048057" cy="406251"/>
          </a:xfrm>
          <a:prstGeom prst="rect">
            <a:avLst/>
          </a:prstGeom>
        </p:spPr>
        <p:txBody>
          <a:bodyPr lIns="144000" rIns="144000">
            <a:normAutofit/>
          </a:bodyPr>
          <a:lstStyle>
            <a:lvl1pPr marL="0" indent="0">
              <a:buFontTx/>
              <a:buNone/>
              <a:defRPr sz="2000" b="1" i="0"/>
            </a:lvl1pPr>
          </a:lstStyle>
          <a:p>
            <a:pPr lvl="0"/>
            <a:r>
              <a:rPr lang="en-GB" noProof="0" smtClean="0"/>
              <a:t>Name</a:t>
            </a:r>
            <a:endParaRPr lang="en-GB" noProof="0"/>
          </a:p>
        </p:txBody>
      </p:sp>
      <p:sp>
        <p:nvSpPr>
          <p:cNvPr id="8" name="Text Placeholder 2"/>
          <p:cNvSpPr>
            <a:spLocks noGrp="1"/>
          </p:cNvSpPr>
          <p:nvPr>
            <p:ph idx="13" hasCustomPrompt="1"/>
          </p:nvPr>
        </p:nvSpPr>
        <p:spPr bwMode="auto">
          <a:xfrm>
            <a:off x="552763" y="1894050"/>
            <a:ext cx="8044541" cy="67889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r>
              <a:rPr lang="en-GB" noProof="0" smtClean="0"/>
              <a:t>Title</a:t>
            </a:r>
            <a:endParaRPr lang="en-GB" noProof="0"/>
          </a:p>
        </p:txBody>
      </p:sp>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10" name="Text Placeholder 2"/>
          <p:cNvSpPr>
            <a:spLocks noGrp="1"/>
          </p:cNvSpPr>
          <p:nvPr>
            <p:ph idx="16" hasCustomPrompt="1"/>
          </p:nvPr>
        </p:nvSpPr>
        <p:spPr bwMode="auto">
          <a:xfrm>
            <a:off x="963607" y="4021568"/>
            <a:ext cx="7595542" cy="332612"/>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11" name="Text Placeholder 2"/>
          <p:cNvSpPr>
            <a:spLocks noGrp="1"/>
          </p:cNvSpPr>
          <p:nvPr>
            <p:ph idx="17" hasCustomPrompt="1"/>
          </p:nvPr>
        </p:nvSpPr>
        <p:spPr bwMode="auto">
          <a:xfrm>
            <a:off x="539101" y="5561872"/>
            <a:ext cx="7995299" cy="38172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74250" indent="0">
              <a:buNone/>
              <a:defRPr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www.gs1.org</a:t>
            </a:r>
            <a:endParaRPr lang="en-GB" noProof="0"/>
          </a:p>
        </p:txBody>
      </p:sp>
      <p:sp>
        <p:nvSpPr>
          <p:cNvPr id="13" name="Text Placeholder 2"/>
          <p:cNvSpPr>
            <a:spLocks noGrp="1"/>
          </p:cNvSpPr>
          <p:nvPr>
            <p:ph idx="19" hasCustomPrompt="1"/>
          </p:nvPr>
        </p:nvSpPr>
        <p:spPr bwMode="auto">
          <a:xfrm>
            <a:off x="963607" y="5049637"/>
            <a:ext cx="7595542" cy="329251"/>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name@gs1.org</a:t>
            </a:r>
            <a:endParaRPr lang="en-GB" noProof="0"/>
          </a:p>
        </p:txBody>
      </p:sp>
      <p:sp>
        <p:nvSpPr>
          <p:cNvPr id="17" name="Text Placeholder 2"/>
          <p:cNvSpPr>
            <a:spLocks noGrp="1"/>
          </p:cNvSpPr>
          <p:nvPr>
            <p:ph idx="20" hasCustomPrompt="1"/>
          </p:nvPr>
        </p:nvSpPr>
        <p:spPr bwMode="auto">
          <a:xfrm>
            <a:off x="963607" y="4367618"/>
            <a:ext cx="7595542" cy="325892"/>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18" name="Text Placeholder 2"/>
          <p:cNvSpPr>
            <a:spLocks noGrp="1"/>
          </p:cNvSpPr>
          <p:nvPr>
            <p:ph idx="21" hasCustomPrompt="1"/>
          </p:nvPr>
        </p:nvSpPr>
        <p:spPr bwMode="auto">
          <a:xfrm>
            <a:off x="963607" y="4706948"/>
            <a:ext cx="7595542" cy="329251"/>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19" name="Text Placeholder 2"/>
          <p:cNvSpPr>
            <a:spLocks noGrp="1"/>
          </p:cNvSpPr>
          <p:nvPr>
            <p:ph idx="22" hasCustomPrompt="1"/>
          </p:nvPr>
        </p:nvSpPr>
        <p:spPr bwMode="auto">
          <a:xfrm>
            <a:off x="552763" y="2645460"/>
            <a:ext cx="8044541" cy="132447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74250" indent="0">
              <a:buNone/>
              <a:defRPr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GS1 Address</a:t>
            </a:r>
            <a:endParaRPr lang="en-GB" noProof="0"/>
          </a:p>
        </p:txBody>
      </p:sp>
      <p:sp>
        <p:nvSpPr>
          <p:cNvPr id="21" name="Content Placeholder 20"/>
          <p:cNvSpPr>
            <a:spLocks noGrp="1"/>
          </p:cNvSpPr>
          <p:nvPr>
            <p:ph sz="quarter" idx="23" hasCustomPrompt="1"/>
          </p:nvPr>
        </p:nvSpPr>
        <p:spPr>
          <a:xfrm>
            <a:off x="506107" y="4023096"/>
            <a:ext cx="438450" cy="329829"/>
          </a:xfrm>
          <a:prstGeom prst="rect">
            <a:avLst/>
          </a:prstGeom>
        </p:spPr>
        <p:txBody>
          <a:bodyPr vert="horz" lIns="144000"/>
          <a:lstStyle>
            <a:lvl1pPr marL="74250" indent="0">
              <a:spcBef>
                <a:spcPts val="0"/>
              </a:spcBef>
              <a:buFontTx/>
              <a:buNone/>
              <a:defRPr b="1" i="0"/>
            </a:lvl1pPr>
            <a:lvl2pPr marL="272250" indent="0">
              <a:spcBef>
                <a:spcPts val="0"/>
              </a:spcBef>
              <a:buFontTx/>
              <a:buNone/>
              <a:defRPr b="1" i="0"/>
            </a:lvl2pPr>
            <a:lvl3pPr marL="538650" indent="0">
              <a:spcBef>
                <a:spcPts val="0"/>
              </a:spcBef>
              <a:buFontTx/>
              <a:buNone/>
              <a:defRPr b="1" i="0"/>
            </a:lvl3pPr>
            <a:lvl4pPr marL="0" indent="0">
              <a:spcBef>
                <a:spcPts val="0"/>
              </a:spcBef>
              <a:buFontTx/>
              <a:buNone/>
              <a:defRPr sz="1800" b="1" i="0"/>
            </a:lvl4pPr>
            <a:lvl5pPr marL="1038622" indent="0">
              <a:spcBef>
                <a:spcPts val="0"/>
              </a:spcBef>
              <a:buFontTx/>
              <a:buNone/>
              <a:defRPr b="1" i="0"/>
            </a:lvl5pPr>
          </a:lstStyle>
          <a:p>
            <a:pPr lvl="3"/>
            <a:r>
              <a:rPr lang="en-GB" noProof="0" smtClean="0"/>
              <a:t>T</a:t>
            </a:r>
            <a:endParaRPr lang="en-GB" noProof="0"/>
          </a:p>
        </p:txBody>
      </p:sp>
      <p:sp>
        <p:nvSpPr>
          <p:cNvPr id="23" name="Content Placeholder 20"/>
          <p:cNvSpPr>
            <a:spLocks noGrp="1"/>
          </p:cNvSpPr>
          <p:nvPr>
            <p:ph sz="quarter" idx="24" hasCustomPrompt="1"/>
          </p:nvPr>
        </p:nvSpPr>
        <p:spPr>
          <a:xfrm>
            <a:off x="506107" y="4365062"/>
            <a:ext cx="438450" cy="329829"/>
          </a:xfrm>
          <a:prstGeom prst="rect">
            <a:avLst/>
          </a:prstGeom>
        </p:spPr>
        <p:txBody>
          <a:bodyPr vert="horz" lIns="144000"/>
          <a:lstStyle>
            <a:lvl1pPr marL="74250" indent="0">
              <a:spcBef>
                <a:spcPts val="0"/>
              </a:spcBef>
              <a:buFontTx/>
              <a:buNone/>
              <a:defRPr b="1" i="0"/>
            </a:lvl1pPr>
            <a:lvl2pPr marL="272250" indent="0">
              <a:spcBef>
                <a:spcPts val="0"/>
              </a:spcBef>
              <a:buFontTx/>
              <a:buNone/>
              <a:defRPr b="1" i="0"/>
            </a:lvl2pPr>
            <a:lvl3pPr marL="538650" indent="0">
              <a:spcBef>
                <a:spcPts val="0"/>
              </a:spcBef>
              <a:buFontTx/>
              <a:buNone/>
              <a:defRPr b="1" i="0"/>
            </a:lvl3pPr>
            <a:lvl4pPr marL="0" indent="0">
              <a:spcBef>
                <a:spcPts val="0"/>
              </a:spcBef>
              <a:buFontTx/>
              <a:buNone/>
              <a:defRPr sz="1800" b="1" i="0"/>
            </a:lvl4pPr>
            <a:lvl5pPr marL="1038622" indent="0">
              <a:spcBef>
                <a:spcPts val="0"/>
              </a:spcBef>
              <a:buFontTx/>
              <a:buNone/>
              <a:defRPr b="1" i="0"/>
            </a:lvl5pPr>
          </a:lstStyle>
          <a:p>
            <a:pPr lvl="3"/>
            <a:r>
              <a:rPr lang="en-GB" noProof="0" smtClean="0"/>
              <a:t>D</a:t>
            </a:r>
            <a:endParaRPr lang="en-GB" noProof="0"/>
          </a:p>
        </p:txBody>
      </p:sp>
      <p:sp>
        <p:nvSpPr>
          <p:cNvPr id="24" name="Content Placeholder 20"/>
          <p:cNvSpPr>
            <a:spLocks noGrp="1"/>
          </p:cNvSpPr>
          <p:nvPr>
            <p:ph sz="quarter" idx="25" hasCustomPrompt="1"/>
          </p:nvPr>
        </p:nvSpPr>
        <p:spPr>
          <a:xfrm>
            <a:off x="506107" y="4707028"/>
            <a:ext cx="438450" cy="329829"/>
          </a:xfrm>
          <a:prstGeom prst="rect">
            <a:avLst/>
          </a:prstGeom>
        </p:spPr>
        <p:txBody>
          <a:bodyPr vert="horz" lIns="144000"/>
          <a:lstStyle>
            <a:lvl1pPr marL="74250" indent="0">
              <a:spcBef>
                <a:spcPts val="0"/>
              </a:spcBef>
              <a:buFontTx/>
              <a:buNone/>
              <a:defRPr b="1" i="0"/>
            </a:lvl1pPr>
            <a:lvl2pPr marL="272250" indent="0">
              <a:spcBef>
                <a:spcPts val="0"/>
              </a:spcBef>
              <a:buFontTx/>
              <a:buNone/>
              <a:defRPr b="1" i="0"/>
            </a:lvl2pPr>
            <a:lvl3pPr marL="538650" indent="0">
              <a:spcBef>
                <a:spcPts val="0"/>
              </a:spcBef>
              <a:buFontTx/>
              <a:buNone/>
              <a:defRPr b="1" i="0"/>
            </a:lvl3pPr>
            <a:lvl4pPr marL="0" indent="0">
              <a:spcBef>
                <a:spcPts val="0"/>
              </a:spcBef>
              <a:buFontTx/>
              <a:buNone/>
              <a:defRPr sz="1800" b="1" i="0"/>
            </a:lvl4pPr>
            <a:lvl5pPr marL="1038622" indent="0">
              <a:spcBef>
                <a:spcPts val="0"/>
              </a:spcBef>
              <a:buFontTx/>
              <a:buNone/>
              <a:defRPr b="1" i="0"/>
            </a:lvl5pPr>
          </a:lstStyle>
          <a:p>
            <a:pPr lvl="3"/>
            <a:r>
              <a:rPr lang="en-GB" noProof="0" smtClean="0"/>
              <a:t>M</a:t>
            </a:r>
            <a:endParaRPr lang="en-GB" noProof="0"/>
          </a:p>
        </p:txBody>
      </p:sp>
      <p:sp>
        <p:nvSpPr>
          <p:cNvPr id="25" name="Content Placeholder 20"/>
          <p:cNvSpPr>
            <a:spLocks noGrp="1"/>
          </p:cNvSpPr>
          <p:nvPr>
            <p:ph sz="quarter" idx="26" hasCustomPrompt="1"/>
          </p:nvPr>
        </p:nvSpPr>
        <p:spPr>
          <a:xfrm>
            <a:off x="506107" y="5048995"/>
            <a:ext cx="438450" cy="329829"/>
          </a:xfrm>
          <a:prstGeom prst="rect">
            <a:avLst/>
          </a:prstGeom>
        </p:spPr>
        <p:txBody>
          <a:bodyPr vert="horz" lIns="144000"/>
          <a:lstStyle>
            <a:lvl1pPr marL="74250" indent="0">
              <a:spcBef>
                <a:spcPts val="0"/>
              </a:spcBef>
              <a:buFontTx/>
              <a:buNone/>
              <a:defRPr b="1" i="0"/>
            </a:lvl1pPr>
            <a:lvl2pPr marL="272250" indent="0">
              <a:spcBef>
                <a:spcPts val="0"/>
              </a:spcBef>
              <a:buFontTx/>
              <a:buNone/>
              <a:defRPr b="1" i="0"/>
            </a:lvl2pPr>
            <a:lvl3pPr marL="538650" indent="0">
              <a:spcBef>
                <a:spcPts val="0"/>
              </a:spcBef>
              <a:buFontTx/>
              <a:buNone/>
              <a:defRPr b="1" i="0"/>
            </a:lvl3pPr>
            <a:lvl4pPr marL="0" indent="0">
              <a:spcBef>
                <a:spcPts val="0"/>
              </a:spcBef>
              <a:buFontTx/>
              <a:buNone/>
              <a:defRPr sz="1800" b="1" i="0"/>
            </a:lvl4pPr>
            <a:lvl5pPr marL="1038622" indent="0">
              <a:spcBef>
                <a:spcPts val="0"/>
              </a:spcBef>
              <a:buFontTx/>
              <a:buNone/>
              <a:defRPr b="1" i="0"/>
            </a:lvl5pPr>
          </a:lstStyle>
          <a:p>
            <a:pPr lvl="3"/>
            <a:r>
              <a:rPr lang="en-GB" noProof="0" smtClean="0"/>
              <a:t>E</a:t>
            </a:r>
            <a:endParaRPr lang="en-GB" noProof="0"/>
          </a:p>
        </p:txBody>
      </p:sp>
      <p:sp>
        <p:nvSpPr>
          <p:cNvPr id="2" name="Slide Number Placeholder 1"/>
          <p:cNvSpPr>
            <a:spLocks noGrp="1"/>
          </p:cNvSpPr>
          <p:nvPr>
            <p:ph type="sldNum" sz="quarter" idx="27"/>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33758888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Text Placeholder 19"/>
          <p:cNvSpPr>
            <a:spLocks noGrp="1"/>
          </p:cNvSpPr>
          <p:nvPr>
            <p:ph type="body" sz="quarter" idx="12" hasCustomPrompt="1"/>
          </p:nvPr>
        </p:nvSpPr>
        <p:spPr>
          <a:xfrm>
            <a:off x="804208" y="4568190"/>
            <a:ext cx="5546046" cy="490681"/>
          </a:xfrm>
          <a:prstGeom prst="rect">
            <a:avLst/>
          </a:prstGeom>
        </p:spPr>
        <p:txBody>
          <a:bodyPr lIns="0" tIns="0" rIns="0" bIns="0" anchor="b" anchorCtr="0"/>
          <a:lstStyle>
            <a:lvl1pPr marL="0" indent="0" algn="l">
              <a:buNone/>
              <a:defRPr sz="1200" b="0" cap="none" spc="0" baseline="0">
                <a:solidFill>
                  <a:srgbClr val="FFFFFF"/>
                </a:solidFill>
                <a:latin typeface="Verdana"/>
                <a:cs typeface="Verdana"/>
              </a:defRPr>
            </a:lvl1pPr>
          </a:lstStyle>
          <a:p>
            <a:pPr lvl="0"/>
            <a:r>
              <a:rPr lang="en-GB" noProof="0" dirty="0" smtClean="0"/>
              <a:t>Click to Add Presenter Name, Title, Company</a:t>
            </a:r>
          </a:p>
        </p:txBody>
      </p:sp>
      <p:sp>
        <p:nvSpPr>
          <p:cNvPr id="9" name="Title 2"/>
          <p:cNvSpPr>
            <a:spLocks noGrp="1"/>
          </p:cNvSpPr>
          <p:nvPr>
            <p:ph type="title" hasCustomPrompt="1"/>
          </p:nvPr>
        </p:nvSpPr>
        <p:spPr>
          <a:xfrm>
            <a:off x="804208" y="2883945"/>
            <a:ext cx="5547916" cy="807155"/>
          </a:xfrm>
          <a:prstGeom prst="rect">
            <a:avLst/>
          </a:prstGeom>
        </p:spPr>
        <p:txBody>
          <a:bodyPr lIns="0" tIns="0" rIns="0" bIns="0" anchor="t" anchorCtr="0"/>
          <a:lstStyle>
            <a:lvl1pPr algn="l">
              <a:lnSpc>
                <a:spcPts val="3000"/>
              </a:lnSpc>
              <a:defRPr sz="2400" b="0" i="0" cap="none" spc="90" baseline="0">
                <a:solidFill>
                  <a:srgbClr val="FFFFFF"/>
                </a:solidFill>
                <a:latin typeface="Verdana"/>
                <a:cs typeface="Verdana"/>
              </a:defRPr>
            </a:lvl1pPr>
          </a:lstStyle>
          <a:p>
            <a:r>
              <a:rPr lang="en-GB" noProof="0" dirty="0" smtClean="0"/>
              <a:t>Title of Presentation</a:t>
            </a:r>
            <a:br>
              <a:rPr lang="en-GB" noProof="0" dirty="0" smtClean="0"/>
            </a:br>
            <a:r>
              <a:rPr lang="en-GB" noProof="0" dirty="0" smtClean="0"/>
              <a:t>Second Line Title</a:t>
            </a:r>
            <a:endParaRPr lang="en-GB" noProof="0" dirty="0"/>
          </a:p>
        </p:txBody>
      </p:sp>
      <p:sp>
        <p:nvSpPr>
          <p:cNvPr id="10" name="Text Placeholder 19"/>
          <p:cNvSpPr>
            <a:spLocks noGrp="1"/>
          </p:cNvSpPr>
          <p:nvPr>
            <p:ph type="body" sz="quarter" idx="11" hasCustomPrompt="1"/>
          </p:nvPr>
        </p:nvSpPr>
        <p:spPr>
          <a:xfrm>
            <a:off x="804208" y="3784421"/>
            <a:ext cx="5548293" cy="464002"/>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userDrawn="1"/>
        </p:nvCxnSpPr>
        <p:spPr>
          <a:xfrm>
            <a:off x="793404" y="4438486"/>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9"/>
          <p:cNvSpPr>
            <a:spLocks noGrp="1"/>
          </p:cNvSpPr>
          <p:nvPr>
            <p:ph type="body" sz="quarter" idx="14" hasCustomPrompt="1"/>
          </p:nvPr>
        </p:nvSpPr>
        <p:spPr>
          <a:xfrm>
            <a:off x="804208" y="5091663"/>
            <a:ext cx="5546046" cy="205052"/>
          </a:xfrm>
          <a:prstGeom prst="rect">
            <a:avLst/>
          </a:prstGeom>
        </p:spPr>
        <p:txBody>
          <a:bodyPr lIns="0" tIns="0" rIns="0" bIns="0"/>
          <a:lstStyle>
            <a:lvl1pPr marL="0" indent="0" algn="l">
              <a:buNone/>
              <a:defRPr sz="12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152030714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a:t>
            </a:r>
            <a:r>
              <a:rPr lang="en-GB" noProof="0" dirty="0" smtClean="0"/>
              <a:t>Title</a:t>
            </a:r>
            <a:endParaRPr lang="en-GB" noProof="0" dirty="0"/>
          </a:p>
        </p:txBody>
      </p:sp>
      <p:sp>
        <p:nvSpPr>
          <p:cNvPr id="3" name="Slide Number Placeholder 2"/>
          <p:cNvSpPr>
            <a:spLocks noGrp="1"/>
          </p:cNvSpPr>
          <p:nvPr>
            <p:ph type="sldNum" sz="quarter" idx="10"/>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16674043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552763" y="1455209"/>
            <a:ext cx="8043777" cy="4545542"/>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25398111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3" y="1455918"/>
            <a:ext cx="8048057" cy="406251"/>
          </a:xfrm>
          <a:prstGeom prst="rect">
            <a:avLst/>
          </a:prstGeom>
        </p:spPr>
        <p:txBody>
          <a:bodyPr>
            <a:normAutofit/>
          </a:bodyPr>
          <a:lstStyle>
            <a:lvl1pPr marL="0" indent="0">
              <a:buFontTx/>
              <a:buNone/>
              <a:defRPr sz="2000" b="1" i="0"/>
            </a:lvl1pPr>
          </a:lstStyle>
          <a:p>
            <a:pPr lvl="0"/>
            <a:r>
              <a:rPr lang="en-GB" noProof="0" smtClean="0"/>
              <a:t>Click to edit heading</a:t>
            </a:r>
            <a:endParaRPr lang="en-GB" noProof="0"/>
          </a:p>
        </p:txBody>
      </p:sp>
      <p:sp>
        <p:nvSpPr>
          <p:cNvPr id="8" name="Text Placeholder 2"/>
          <p:cNvSpPr>
            <a:spLocks noGrp="1"/>
          </p:cNvSpPr>
          <p:nvPr>
            <p:ph idx="13" hasCustomPrompt="1"/>
          </p:nvPr>
        </p:nvSpPr>
        <p:spPr bwMode="auto">
          <a:xfrm>
            <a:off x="552763" y="1904999"/>
            <a:ext cx="8044541" cy="40957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2" name="Slide Number Placeholder 1"/>
          <p:cNvSpPr>
            <a:spLocks noGrp="1"/>
          </p:cNvSpPr>
          <p:nvPr>
            <p:ph type="sldNum" sz="quarter" idx="14"/>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37541737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3" y="2288513"/>
            <a:ext cx="8044541" cy="371223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3" y="1456330"/>
            <a:ext cx="8044137" cy="786823"/>
          </a:xfrm>
          <a:prstGeom prst="rect">
            <a:avLst/>
          </a:prstGeom>
        </p:spPr>
        <p:txBody>
          <a:bodyPr>
            <a:normAutofit/>
          </a:bodyPr>
          <a:lstStyle>
            <a:lvl1pPr marL="0" indent="0">
              <a:buFontTx/>
              <a:buNone/>
              <a:defRPr sz="2000" b="1" i="0" baseline="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7" name="Title 3"/>
          <p:cNvSpPr>
            <a:spLocks noGrp="1"/>
          </p:cNvSpPr>
          <p:nvPr>
            <p:ph type="title" hasCustomPrompt="1"/>
          </p:nvPr>
        </p:nvSpPr>
        <p:spPr>
          <a:xfrm>
            <a:off x="546099" y="230189"/>
            <a:ext cx="8058151" cy="906196"/>
          </a:xfrm>
        </p:spPr>
        <p:txBody>
          <a:bodyPr/>
          <a:lstStyle/>
          <a:p>
            <a:r>
              <a:rPr lang="en-GB" noProof="0" smtClean="0"/>
              <a:t>Click to Edit Title</a:t>
            </a:r>
            <a:endParaRPr lang="en-GB" noProof="0"/>
          </a:p>
        </p:txBody>
      </p:sp>
      <p:sp>
        <p:nvSpPr>
          <p:cNvPr id="2" name="Slide Number Placeholder 1"/>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9558203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3" y="2492583"/>
            <a:ext cx="8044541" cy="350713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3" y="1455430"/>
            <a:ext cx="8044541" cy="999416"/>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2000" b="1" i="0" baseline="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7" name="Title 3"/>
          <p:cNvSpPr>
            <a:spLocks noGrp="1"/>
          </p:cNvSpPr>
          <p:nvPr>
            <p:ph type="title" hasCustomPrompt="1"/>
          </p:nvPr>
        </p:nvSpPr>
        <p:spPr>
          <a:xfrm>
            <a:off x="546099" y="230189"/>
            <a:ext cx="8058151" cy="906196"/>
          </a:xfrm>
        </p:spPr>
        <p:txBody>
          <a:bodyPr/>
          <a:lstStyle/>
          <a:p>
            <a:r>
              <a:rPr lang="en-GB" noProof="0" smtClean="0"/>
              <a:t>Click to Edit Title</a:t>
            </a:r>
            <a:endParaRPr lang="en-GB" noProof="0"/>
          </a:p>
        </p:txBody>
      </p:sp>
      <p:sp>
        <p:nvSpPr>
          <p:cNvPr id="3" name="Slide Number Placeholder 2"/>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4278540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3" y="1455918"/>
            <a:ext cx="8048057" cy="406251"/>
          </a:xfrm>
          <a:prstGeom prst="rect">
            <a:avLst/>
          </a:prstGeom>
        </p:spPr>
        <p:txBody>
          <a:bodyPr>
            <a:normAutofit/>
          </a:bodyPr>
          <a:lstStyle>
            <a:lvl1pPr marL="0" indent="0">
              <a:buFontTx/>
              <a:buNone/>
              <a:defRPr sz="2000" b="1" i="0"/>
            </a:lvl1pPr>
          </a:lstStyle>
          <a:p>
            <a:pPr lvl="0"/>
            <a:r>
              <a:rPr lang="en-GB" noProof="0" smtClean="0"/>
              <a:t>Click to edit heading</a:t>
            </a:r>
            <a:endParaRPr lang="en-GB" noProof="0"/>
          </a:p>
        </p:txBody>
      </p:sp>
      <p:sp>
        <p:nvSpPr>
          <p:cNvPr id="8" name="Text Placeholder 2"/>
          <p:cNvSpPr>
            <a:spLocks noGrp="1"/>
          </p:cNvSpPr>
          <p:nvPr>
            <p:ph idx="13" hasCustomPrompt="1"/>
          </p:nvPr>
        </p:nvSpPr>
        <p:spPr bwMode="auto">
          <a:xfrm>
            <a:off x="552763" y="1904999"/>
            <a:ext cx="8044541" cy="40957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2" name="Slide Number Placeholder 1"/>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7307112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8"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547187" y="2233086"/>
            <a:ext cx="3780956" cy="3766995"/>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19" hasCustomPrompt="1"/>
          </p:nvPr>
        </p:nvSpPr>
        <p:spPr>
          <a:xfrm>
            <a:off x="4812564"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3" y="2233086"/>
            <a:ext cx="3780956" cy="3766995"/>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1"/>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10039823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7" y="1455430"/>
            <a:ext cx="2477124" cy="737544"/>
          </a:xfrm>
          <a:prstGeom prst="rect">
            <a:avLst/>
          </a:prstGeom>
        </p:spPr>
        <p:txBody>
          <a:bodyPr anchor="b" anchorCtr="0">
            <a:noAutofit/>
          </a:bodyPr>
          <a:lstStyle>
            <a:lvl1pPr marL="0" indent="0">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547185" y="2247355"/>
            <a:ext cx="2474637" cy="3752727"/>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8" hasCustomPrompt="1"/>
          </p:nvPr>
        </p:nvSpPr>
        <p:spPr>
          <a:xfrm>
            <a:off x="3349833" y="1455430"/>
            <a:ext cx="2477124" cy="737544"/>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3" name="Text Placeholder 12"/>
          <p:cNvSpPr>
            <a:spLocks noGrp="1"/>
          </p:cNvSpPr>
          <p:nvPr>
            <p:ph type="body" sz="quarter" idx="19" hasCustomPrompt="1"/>
          </p:nvPr>
        </p:nvSpPr>
        <p:spPr>
          <a:xfrm>
            <a:off x="3351001" y="2247355"/>
            <a:ext cx="2474637" cy="3752727"/>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5" name="Text Placeholder 5"/>
          <p:cNvSpPr>
            <a:spLocks noGrp="1"/>
          </p:cNvSpPr>
          <p:nvPr>
            <p:ph type="body" sz="quarter" idx="20" hasCustomPrompt="1"/>
          </p:nvPr>
        </p:nvSpPr>
        <p:spPr>
          <a:xfrm>
            <a:off x="6122454" y="1455430"/>
            <a:ext cx="2477124" cy="737544"/>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9" name="Text Placeholder 12"/>
          <p:cNvSpPr>
            <a:spLocks noGrp="1"/>
          </p:cNvSpPr>
          <p:nvPr>
            <p:ph type="body" sz="quarter" idx="21" hasCustomPrompt="1"/>
          </p:nvPr>
        </p:nvSpPr>
        <p:spPr>
          <a:xfrm>
            <a:off x="6123622" y="2247355"/>
            <a:ext cx="2474637" cy="3752727"/>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25117601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9" name="Text Placeholder 5"/>
          <p:cNvSpPr>
            <a:spLocks noGrp="1"/>
          </p:cNvSpPr>
          <p:nvPr>
            <p:ph type="body" sz="quarter" idx="19" hasCustomPrompt="1"/>
          </p:nvPr>
        </p:nvSpPr>
        <p:spPr>
          <a:xfrm>
            <a:off x="4812564"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3" y="2233087"/>
            <a:ext cx="3780956" cy="3624306"/>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8" name="Picture Placeholder 4"/>
          <p:cNvSpPr>
            <a:spLocks noGrp="1"/>
          </p:cNvSpPr>
          <p:nvPr>
            <p:ph type="pic" sz="quarter" idx="14" hasCustomPrompt="1"/>
          </p:nvPr>
        </p:nvSpPr>
        <p:spPr>
          <a:xfrm>
            <a:off x="549371" y="1555311"/>
            <a:ext cx="3786598" cy="4298259"/>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3" name="Slide Number Placeholder 2"/>
          <p:cNvSpPr>
            <a:spLocks noGrp="1"/>
          </p:cNvSpPr>
          <p:nvPr>
            <p:ph type="sldNum" sz="quarter" idx="21"/>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11920907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10" name="Picture Placeholder 4"/>
          <p:cNvSpPr>
            <a:spLocks noGrp="1"/>
          </p:cNvSpPr>
          <p:nvPr>
            <p:ph type="pic" sz="quarter" idx="14" hasCustomPrompt="1"/>
          </p:nvPr>
        </p:nvSpPr>
        <p:spPr>
          <a:xfrm>
            <a:off x="549371" y="1555312"/>
            <a:ext cx="3786598" cy="3160566"/>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5"/>
          <p:cNvSpPr>
            <a:spLocks noGrp="1"/>
          </p:cNvSpPr>
          <p:nvPr>
            <p:ph type="body" sz="quarter" idx="19" hasCustomPrompt="1"/>
          </p:nvPr>
        </p:nvSpPr>
        <p:spPr>
          <a:xfrm>
            <a:off x="4812564"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4813733" y="2233087"/>
            <a:ext cx="3780956" cy="3624306"/>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Rectangle 3"/>
          <p:cNvSpPr/>
          <p:nvPr userDrawn="1"/>
        </p:nvSpPr>
        <p:spPr>
          <a:xfrm>
            <a:off x="549275" y="4714933"/>
            <a:ext cx="3785269" cy="1141986"/>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11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11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white"/>
              </a:solidFill>
              <a:effectLst/>
              <a:uLnTx/>
              <a:uFillTx/>
              <a:latin typeface="Verdana"/>
              <a:ea typeface="+mn-ea"/>
              <a:cs typeface="+mn-cs"/>
            </a:endParaRPr>
          </a:p>
        </p:txBody>
      </p:sp>
      <p:sp>
        <p:nvSpPr>
          <p:cNvPr id="3" name="Slide Number Placeholder 2"/>
          <p:cNvSpPr>
            <a:spLocks noGrp="1"/>
          </p:cNvSpPr>
          <p:nvPr>
            <p:ph type="sldNum" sz="quarter" idx="21"/>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
        <p:nvSpPr>
          <p:cNvPr id="7" name="Text Placeholder 6"/>
          <p:cNvSpPr>
            <a:spLocks noGrp="1"/>
          </p:cNvSpPr>
          <p:nvPr>
            <p:ph type="body" sz="quarter" idx="22" hasCustomPrompt="1"/>
          </p:nvPr>
        </p:nvSpPr>
        <p:spPr>
          <a:xfrm>
            <a:off x="685800" y="4839676"/>
            <a:ext cx="3505200" cy="9144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11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five.</a:t>
            </a:r>
            <a:endParaRPr lang="en-GB" sz="1100" b="0" i="1" noProof="0" dirty="0" smtClean="0">
              <a:solidFill>
                <a:schemeClr val="bg1"/>
              </a:solidFill>
            </a:endParaRPr>
          </a:p>
        </p:txBody>
      </p:sp>
    </p:spTree>
    <p:extLst>
      <p:ext uri="{BB962C8B-B14F-4D97-AF65-F5344CB8AC3E}">
        <p14:creationId xmlns:p14="http://schemas.microsoft.com/office/powerpoint/2010/main" val="12767025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4" name="Text Placeholder 12"/>
          <p:cNvSpPr>
            <a:spLocks noGrp="1"/>
          </p:cNvSpPr>
          <p:nvPr>
            <p:ph type="body" sz="quarter" idx="20" hasCustomPrompt="1"/>
          </p:nvPr>
        </p:nvSpPr>
        <p:spPr>
          <a:xfrm>
            <a:off x="548587" y="2233087"/>
            <a:ext cx="3780956" cy="3624306"/>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7" name="Picture Placeholder 4"/>
          <p:cNvSpPr>
            <a:spLocks noGrp="1"/>
          </p:cNvSpPr>
          <p:nvPr>
            <p:ph type="pic" sz="quarter" idx="21" hasCustomPrompt="1"/>
          </p:nvPr>
        </p:nvSpPr>
        <p:spPr>
          <a:xfrm>
            <a:off x="4818525" y="1555311"/>
            <a:ext cx="3786598" cy="4298259"/>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3" name="Slide Number Placeholder 2"/>
          <p:cNvSpPr>
            <a:spLocks noGrp="1"/>
          </p:cNvSpPr>
          <p:nvPr>
            <p:ph type="sldNum" sz="quarter" idx="2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11619285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548587" y="2233087"/>
            <a:ext cx="3780956" cy="3624306"/>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Picture Placeholder 4"/>
          <p:cNvSpPr>
            <a:spLocks noGrp="1"/>
          </p:cNvSpPr>
          <p:nvPr>
            <p:ph type="pic" sz="quarter" idx="21" hasCustomPrompt="1"/>
          </p:nvPr>
        </p:nvSpPr>
        <p:spPr>
          <a:xfrm>
            <a:off x="4818525" y="1555312"/>
            <a:ext cx="3786598" cy="3160566"/>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13" name="Rectangle 12"/>
          <p:cNvSpPr/>
          <p:nvPr userDrawn="1"/>
        </p:nvSpPr>
        <p:spPr>
          <a:xfrm>
            <a:off x="4818429" y="4714933"/>
            <a:ext cx="3785269" cy="1141986"/>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11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11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white"/>
              </a:solidFill>
              <a:effectLst/>
              <a:uLnTx/>
              <a:uFillTx/>
              <a:latin typeface="Verdana"/>
              <a:ea typeface="+mn-ea"/>
              <a:cs typeface="+mn-cs"/>
            </a:endParaRPr>
          </a:p>
        </p:txBody>
      </p:sp>
      <p:sp>
        <p:nvSpPr>
          <p:cNvPr id="3" name="Slide Number Placeholder 2"/>
          <p:cNvSpPr>
            <a:spLocks noGrp="1"/>
          </p:cNvSpPr>
          <p:nvPr>
            <p:ph type="sldNum" sz="quarter" idx="2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
        <p:nvSpPr>
          <p:cNvPr id="9" name="Text Placeholder 6"/>
          <p:cNvSpPr>
            <a:spLocks noGrp="1"/>
          </p:cNvSpPr>
          <p:nvPr>
            <p:ph type="body" sz="quarter" idx="23" hasCustomPrompt="1"/>
          </p:nvPr>
        </p:nvSpPr>
        <p:spPr>
          <a:xfrm>
            <a:off x="4953000" y="4839676"/>
            <a:ext cx="3505200" cy="9144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11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five.</a:t>
            </a:r>
            <a:endParaRPr lang="en-GB" sz="1100" b="0" i="1" noProof="0" dirty="0" smtClean="0">
              <a:solidFill>
                <a:schemeClr val="bg1"/>
              </a:solidFill>
            </a:endParaRPr>
          </a:p>
        </p:txBody>
      </p:sp>
    </p:spTree>
    <p:extLst>
      <p:ext uri="{BB962C8B-B14F-4D97-AF65-F5344CB8AC3E}">
        <p14:creationId xmlns:p14="http://schemas.microsoft.com/office/powerpoint/2010/main" val="9119788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541214" y="2436481"/>
            <a:ext cx="3787256" cy="3421440"/>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11" name="Text Placeholder 5"/>
          <p:cNvSpPr>
            <a:spLocks noGrp="1"/>
          </p:cNvSpPr>
          <p:nvPr>
            <p:ph type="body" sz="quarter" idx="15" hasCustomPrompt="1"/>
          </p:nvPr>
        </p:nvSpPr>
        <p:spPr>
          <a:xfrm>
            <a:off x="546018" y="1455430"/>
            <a:ext cx="3784756" cy="834170"/>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2" name="Text Placeholder 5"/>
          <p:cNvSpPr>
            <a:spLocks noGrp="1"/>
          </p:cNvSpPr>
          <p:nvPr>
            <p:ph type="body" sz="quarter" idx="19" hasCustomPrompt="1"/>
          </p:nvPr>
        </p:nvSpPr>
        <p:spPr>
          <a:xfrm>
            <a:off x="4812564" y="1455430"/>
            <a:ext cx="3784756" cy="834170"/>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5" name="Picture Placeholder 4"/>
          <p:cNvSpPr>
            <a:spLocks noGrp="1"/>
          </p:cNvSpPr>
          <p:nvPr>
            <p:ph type="pic" sz="quarter" idx="20" hasCustomPrompt="1"/>
          </p:nvPr>
        </p:nvSpPr>
        <p:spPr>
          <a:xfrm>
            <a:off x="4809206" y="2436481"/>
            <a:ext cx="3787256" cy="3421440"/>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5" name="Slide Number Placeholder 4"/>
          <p:cNvSpPr>
            <a:spLocks noGrp="1"/>
          </p:cNvSpPr>
          <p:nvPr>
            <p:ph type="sldNum" sz="quarter" idx="21"/>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8514752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578111"/>
            <a:ext cx="2312" cy="427815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3723355"/>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6053" y="1590675"/>
            <a:ext cx="3822700" cy="1971675"/>
          </a:xfrm>
          <a:prstGeom prst="rect">
            <a:avLst/>
          </a:prstGeom>
        </p:spPr>
        <p:txBody>
          <a:bodyPr>
            <a:noAutofit/>
          </a:bodyPr>
          <a:lstStyle>
            <a:lvl1pPr>
              <a:lnSpc>
                <a:spcPct val="100000"/>
              </a:lnSpc>
              <a:defRPr sz="1500"/>
            </a:lvl1pPr>
            <a:lvl2pPr>
              <a:lnSpc>
                <a:spcPct val="100000"/>
              </a:lnSpc>
              <a:defRPr sz="1500"/>
            </a:lvl2pPr>
            <a:lvl3pPr>
              <a:lnSpc>
                <a:spcPct val="100000"/>
              </a:lnSpc>
              <a:defRPr sz="1500"/>
            </a:lvl3pPr>
            <a:lvl4pPr>
              <a:lnSpc>
                <a:spcPct val="100000"/>
              </a:lnSpc>
              <a:defRPr sz="1500"/>
            </a:lvl4pPr>
            <a:lvl5pPr>
              <a:lnSpc>
                <a:spcPct val="10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46870" y="1590675"/>
            <a:ext cx="3822700" cy="1971675"/>
          </a:xfrm>
          <a:prstGeom prst="rect">
            <a:avLst/>
          </a:prstGeom>
        </p:spPr>
        <p:txBody>
          <a:bodyPr>
            <a:noAutofit/>
          </a:bodyPr>
          <a:lstStyle>
            <a:lvl1pPr>
              <a:lnSpc>
                <a:spcPct val="100000"/>
              </a:lnSpc>
              <a:defRPr sz="1500"/>
            </a:lvl1pPr>
            <a:lvl2pPr>
              <a:lnSpc>
                <a:spcPct val="100000"/>
              </a:lnSpc>
              <a:defRPr sz="1500"/>
            </a:lvl2pPr>
            <a:lvl3pPr>
              <a:lnSpc>
                <a:spcPct val="100000"/>
              </a:lnSpc>
              <a:defRPr sz="1500"/>
            </a:lvl3pPr>
            <a:lvl4pPr>
              <a:lnSpc>
                <a:spcPct val="100000"/>
              </a:lnSpc>
              <a:defRPr sz="1500"/>
            </a:lvl4pPr>
            <a:lvl5pPr>
              <a:lnSpc>
                <a:spcPct val="10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6053" y="3881400"/>
            <a:ext cx="3822700" cy="1971675"/>
          </a:xfrm>
          <a:prstGeom prst="rect">
            <a:avLst/>
          </a:prstGeom>
        </p:spPr>
        <p:txBody>
          <a:bodyPr>
            <a:noAutofit/>
          </a:bodyPr>
          <a:lstStyle>
            <a:lvl1pPr>
              <a:lnSpc>
                <a:spcPct val="100000"/>
              </a:lnSpc>
              <a:defRPr sz="1500"/>
            </a:lvl1pPr>
            <a:lvl2pPr>
              <a:lnSpc>
                <a:spcPct val="100000"/>
              </a:lnSpc>
              <a:defRPr sz="1500"/>
            </a:lvl2pPr>
            <a:lvl3pPr>
              <a:lnSpc>
                <a:spcPct val="100000"/>
              </a:lnSpc>
              <a:defRPr sz="1500"/>
            </a:lvl3pPr>
            <a:lvl4pPr>
              <a:lnSpc>
                <a:spcPct val="100000"/>
              </a:lnSpc>
              <a:defRPr sz="1500"/>
            </a:lvl4pPr>
            <a:lvl5pPr>
              <a:lnSpc>
                <a:spcPct val="10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870" y="3881400"/>
            <a:ext cx="3822700" cy="1971675"/>
          </a:xfrm>
          <a:prstGeom prst="rect">
            <a:avLst/>
          </a:prstGeom>
        </p:spPr>
        <p:txBody>
          <a:bodyPr lIns="91440">
            <a:noAutofit/>
          </a:bodyPr>
          <a:lstStyle>
            <a:lvl1pPr>
              <a:lnSpc>
                <a:spcPct val="100000"/>
              </a:lnSpc>
              <a:defRPr sz="1500" kern="1200"/>
            </a:lvl1pPr>
            <a:lvl2pPr>
              <a:lnSpc>
                <a:spcPct val="100000"/>
              </a:lnSpc>
              <a:defRPr sz="1500"/>
            </a:lvl2pPr>
            <a:lvl3pPr>
              <a:lnSpc>
                <a:spcPct val="100000"/>
              </a:lnSpc>
              <a:defRPr sz="1500" kern="1200"/>
            </a:lvl3pPr>
            <a:lvl4pPr>
              <a:lnSpc>
                <a:spcPct val="100000"/>
              </a:lnSpc>
              <a:defRPr sz="1500" kern="1200"/>
            </a:lvl4pPr>
            <a:lvl5pPr>
              <a:lnSpc>
                <a:spcPct val="100000"/>
              </a:lnSpc>
              <a:defRPr sz="15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5"/>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23365516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578111"/>
            <a:ext cx="2312" cy="427815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3723355"/>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6" y="1995840"/>
            <a:ext cx="3814641" cy="1566510"/>
          </a:xfrm>
          <a:prstGeom prst="rect">
            <a:avLst/>
          </a:prstGeom>
        </p:spPr>
        <p:txBody>
          <a:bodyPr>
            <a:noAutofit/>
          </a:bodyPr>
          <a:lstStyle>
            <a:lvl1pPr>
              <a:lnSpc>
                <a:spcPct val="100000"/>
              </a:lnSpc>
              <a:defRPr sz="1300"/>
            </a:lvl1pPr>
            <a:lvl2pPr>
              <a:lnSpc>
                <a:spcPct val="100000"/>
              </a:lnSpc>
              <a:defRPr sz="1300"/>
            </a:lvl2pPr>
            <a:lvl3pPr>
              <a:lnSpc>
                <a:spcPct val="100000"/>
              </a:lnSpc>
              <a:defRPr sz="1300"/>
            </a:lvl3pPr>
            <a:lvl4pPr>
              <a:lnSpc>
                <a:spcPct val="100000"/>
              </a:lnSpc>
              <a:defRPr sz="1300"/>
            </a:lvl4pPr>
            <a:lvl5pPr>
              <a:lnSpc>
                <a:spcPct val="100000"/>
              </a:lnSpc>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54928" y="1995840"/>
            <a:ext cx="3814641" cy="1566510"/>
          </a:xfrm>
          <a:prstGeom prst="rect">
            <a:avLst/>
          </a:prstGeom>
        </p:spPr>
        <p:txBody>
          <a:bodyPr>
            <a:noAutofit/>
          </a:bodyPr>
          <a:lstStyle>
            <a:lvl1pPr>
              <a:lnSpc>
                <a:spcPct val="100000"/>
              </a:lnSpc>
              <a:defRPr sz="1300"/>
            </a:lvl1pPr>
            <a:lvl2pPr>
              <a:lnSpc>
                <a:spcPct val="100000"/>
              </a:lnSpc>
              <a:defRPr sz="1300"/>
            </a:lvl2pPr>
            <a:lvl3pPr>
              <a:lnSpc>
                <a:spcPct val="100000"/>
              </a:lnSpc>
              <a:defRPr sz="1300"/>
            </a:lvl3pPr>
            <a:lvl4pPr>
              <a:lnSpc>
                <a:spcPct val="100000"/>
              </a:lnSpc>
              <a:defRPr sz="1300"/>
            </a:lvl4pPr>
            <a:lvl5pPr>
              <a:lnSpc>
                <a:spcPct val="100000"/>
              </a:lnSpc>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7496" y="4286565"/>
            <a:ext cx="3814641" cy="1566510"/>
          </a:xfrm>
          <a:prstGeom prst="rect">
            <a:avLst/>
          </a:prstGeom>
        </p:spPr>
        <p:txBody>
          <a:bodyPr>
            <a:noAutofit/>
          </a:bodyPr>
          <a:lstStyle>
            <a:lvl1pPr>
              <a:lnSpc>
                <a:spcPct val="100000"/>
              </a:lnSpc>
              <a:defRPr sz="1300"/>
            </a:lvl1pPr>
            <a:lvl2pPr>
              <a:lnSpc>
                <a:spcPct val="100000"/>
              </a:lnSpc>
              <a:defRPr sz="1300"/>
            </a:lvl2pPr>
            <a:lvl3pPr>
              <a:lnSpc>
                <a:spcPct val="100000"/>
              </a:lnSpc>
              <a:defRPr sz="1300"/>
            </a:lvl3pPr>
            <a:lvl4pPr>
              <a:lnSpc>
                <a:spcPct val="100000"/>
              </a:lnSpc>
              <a:defRPr sz="1300"/>
            </a:lvl4pPr>
            <a:lvl5pPr>
              <a:lnSpc>
                <a:spcPct val="100000"/>
              </a:lnSpc>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625" y="4286565"/>
            <a:ext cx="3822944" cy="1566510"/>
          </a:xfrm>
          <a:prstGeom prst="rect">
            <a:avLst/>
          </a:prstGeom>
        </p:spPr>
        <p:txBody>
          <a:bodyPr lIns="91440">
            <a:noAutofit/>
          </a:bodyPr>
          <a:lstStyle>
            <a:lvl1pPr>
              <a:lnSpc>
                <a:spcPct val="100000"/>
              </a:lnSpc>
              <a:defRPr sz="1300" kern="1200"/>
            </a:lvl1pPr>
            <a:lvl2pPr>
              <a:lnSpc>
                <a:spcPct val="100000"/>
              </a:lnSpc>
              <a:defRPr sz="1300"/>
            </a:lvl2pPr>
            <a:lvl3pPr>
              <a:lnSpc>
                <a:spcPct val="100000"/>
              </a:lnSpc>
              <a:defRPr sz="1300" kern="1200"/>
            </a:lvl3pPr>
            <a:lvl4pPr>
              <a:lnSpc>
                <a:spcPct val="100000"/>
              </a:lnSpc>
              <a:defRPr sz="1300" kern="1200"/>
            </a:lvl4pPr>
            <a:lvl5pPr>
              <a:lnSpc>
                <a:spcPct val="100000"/>
              </a:lnSpc>
              <a:defRPr sz="13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Text Placeholder 5"/>
          <p:cNvSpPr>
            <a:spLocks noGrp="1"/>
          </p:cNvSpPr>
          <p:nvPr>
            <p:ph type="body" sz="quarter" idx="16" hasCustomPrompt="1"/>
          </p:nvPr>
        </p:nvSpPr>
        <p:spPr>
          <a:xfrm>
            <a:off x="588125" y="1590590"/>
            <a:ext cx="3818102" cy="346593"/>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11" name="Text Placeholder 5"/>
          <p:cNvSpPr>
            <a:spLocks noGrp="1"/>
          </p:cNvSpPr>
          <p:nvPr>
            <p:ph type="body" sz="quarter" idx="17" hasCustomPrompt="1"/>
          </p:nvPr>
        </p:nvSpPr>
        <p:spPr>
          <a:xfrm>
            <a:off x="4747516" y="1590590"/>
            <a:ext cx="3831666" cy="346593"/>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12" name="Text Placeholder 5"/>
          <p:cNvSpPr>
            <a:spLocks noGrp="1"/>
          </p:cNvSpPr>
          <p:nvPr>
            <p:ph type="body" sz="quarter" idx="18" hasCustomPrompt="1"/>
          </p:nvPr>
        </p:nvSpPr>
        <p:spPr>
          <a:xfrm>
            <a:off x="588126" y="3878367"/>
            <a:ext cx="3818101" cy="346593"/>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15" name="Text Placeholder 5"/>
          <p:cNvSpPr>
            <a:spLocks noGrp="1"/>
          </p:cNvSpPr>
          <p:nvPr>
            <p:ph type="body" sz="quarter" idx="19" hasCustomPrompt="1"/>
          </p:nvPr>
        </p:nvSpPr>
        <p:spPr>
          <a:xfrm>
            <a:off x="4747516" y="3878367"/>
            <a:ext cx="3831666" cy="346593"/>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3" name="Slide Number Placeholder 2"/>
          <p:cNvSpPr>
            <a:spLocks noGrp="1"/>
          </p:cNvSpPr>
          <p:nvPr>
            <p:ph type="sldNum" sz="quarter" idx="20"/>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42225855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Agenda Slide</a:t>
            </a:r>
            <a:endParaRPr lang="en-GB" noProof="0"/>
          </a:p>
        </p:txBody>
      </p:sp>
      <p:sp>
        <p:nvSpPr>
          <p:cNvPr id="4" name="Text Placeholder 11"/>
          <p:cNvSpPr>
            <a:spLocks noGrp="1"/>
          </p:cNvSpPr>
          <p:nvPr>
            <p:ph type="body" sz="quarter" idx="12" hasCustomPrompt="1"/>
          </p:nvPr>
        </p:nvSpPr>
        <p:spPr>
          <a:xfrm>
            <a:off x="544300" y="1454727"/>
            <a:ext cx="8052162" cy="4541433"/>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3" name="Slide Number Placeholder 2"/>
          <p:cNvSpPr>
            <a:spLocks noGrp="1"/>
          </p:cNvSpPr>
          <p:nvPr>
            <p:ph type="sldNum" sz="quarter" idx="13"/>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2262095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3" y="2288513"/>
            <a:ext cx="8044541" cy="371223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3" y="1456330"/>
            <a:ext cx="8044137" cy="786823"/>
          </a:xfrm>
          <a:prstGeom prst="rect">
            <a:avLst/>
          </a:prstGeom>
        </p:spPr>
        <p:txBody>
          <a:bodyPr>
            <a:normAutofit/>
          </a:bodyPr>
          <a:lstStyle>
            <a:lvl1pPr marL="0" indent="0">
              <a:buFontTx/>
              <a:buNone/>
              <a:defRPr sz="2000" b="1" i="0" baseline="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7" name="Title 3"/>
          <p:cNvSpPr>
            <a:spLocks noGrp="1"/>
          </p:cNvSpPr>
          <p:nvPr>
            <p:ph type="title" hasCustomPrompt="1"/>
          </p:nvPr>
        </p:nvSpPr>
        <p:spPr>
          <a:xfrm>
            <a:off x="546099" y="230189"/>
            <a:ext cx="8058151" cy="906196"/>
          </a:xfrm>
        </p:spPr>
        <p:txBody>
          <a:bodyPr/>
          <a:lstStyle/>
          <a:p>
            <a:r>
              <a:rPr lang="en-GB" noProof="0" smtClean="0"/>
              <a:t>Click to Edit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8731954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852640"/>
            <a:ext cx="2895600"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11"/>
          <p:cNvSpPr>
            <a:spLocks noGrp="1"/>
          </p:cNvSpPr>
          <p:nvPr>
            <p:ph type="body" sz="quarter" idx="15" hasCustomPrompt="1"/>
          </p:nvPr>
        </p:nvSpPr>
        <p:spPr>
          <a:xfrm>
            <a:off x="3830320" y="3258869"/>
            <a:ext cx="4775518" cy="1010961"/>
          </a:xfrm>
          <a:prstGeom prst="rect">
            <a:avLst/>
          </a:prstGeom>
        </p:spPr>
        <p:txBody>
          <a:bodyPr>
            <a:noAutofit/>
          </a:bodyPr>
          <a:lstStyle>
            <a:lvl1pPr>
              <a:defRPr sz="1400"/>
            </a:lvl1pPr>
          </a:lstStyle>
          <a:p>
            <a:pPr lvl="0"/>
            <a:r>
              <a:rPr lang="en-GB" noProof="0" smtClean="0"/>
              <a:t>Add text here</a:t>
            </a:r>
          </a:p>
          <a:p>
            <a:pPr lvl="0"/>
            <a:endParaRPr lang="en-GB" noProof="0"/>
          </a:p>
        </p:txBody>
      </p:sp>
      <p:sp>
        <p:nvSpPr>
          <p:cNvPr id="14" name="Text Placeholder 11"/>
          <p:cNvSpPr>
            <a:spLocks noGrp="1"/>
          </p:cNvSpPr>
          <p:nvPr>
            <p:ph type="body" sz="quarter" idx="16" hasCustomPrompt="1"/>
          </p:nvPr>
        </p:nvSpPr>
        <p:spPr>
          <a:xfrm>
            <a:off x="3830320" y="4660949"/>
            <a:ext cx="4775518" cy="1010961"/>
          </a:xfrm>
          <a:prstGeom prst="rect">
            <a:avLst/>
          </a:prstGeom>
        </p:spPr>
        <p:txBody>
          <a:bodyPr>
            <a:noAutofit/>
          </a:bodyPr>
          <a:lstStyle>
            <a:lvl1pPr>
              <a:defRPr sz="1400"/>
            </a:lvl1pPr>
          </a:lstStyle>
          <a:p>
            <a:pPr lvl="0"/>
            <a:r>
              <a:rPr lang="en-GB" noProof="0" smtClean="0"/>
              <a:t>Add text here</a:t>
            </a:r>
          </a:p>
          <a:p>
            <a:pPr lvl="0"/>
            <a:endParaRPr lang="en-GB" noProof="0"/>
          </a:p>
        </p:txBody>
      </p:sp>
      <p:sp>
        <p:nvSpPr>
          <p:cNvPr id="17" name="Text Placeholder 15"/>
          <p:cNvSpPr>
            <a:spLocks noGrp="1"/>
          </p:cNvSpPr>
          <p:nvPr>
            <p:ph type="body" sz="quarter" idx="18" hasCustomPrompt="1"/>
          </p:nvPr>
        </p:nvSpPr>
        <p:spPr>
          <a:xfrm>
            <a:off x="553152" y="3342640"/>
            <a:ext cx="2895600"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8" name="Text Placeholder 15"/>
          <p:cNvSpPr>
            <a:spLocks noGrp="1"/>
          </p:cNvSpPr>
          <p:nvPr>
            <p:ph type="body" sz="quarter" idx="19" hasCustomPrompt="1"/>
          </p:nvPr>
        </p:nvSpPr>
        <p:spPr>
          <a:xfrm>
            <a:off x="553152" y="4744720"/>
            <a:ext cx="2895600"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1" name="Text Placeholder 11"/>
          <p:cNvSpPr>
            <a:spLocks noGrp="1"/>
          </p:cNvSpPr>
          <p:nvPr>
            <p:ph type="body" sz="quarter" idx="21" hasCustomPrompt="1"/>
          </p:nvPr>
        </p:nvSpPr>
        <p:spPr>
          <a:xfrm>
            <a:off x="3830320" y="1746869"/>
            <a:ext cx="4775518" cy="1010961"/>
          </a:xfrm>
          <a:prstGeom prst="rect">
            <a:avLst/>
          </a:prstGeom>
        </p:spPr>
        <p:txBody>
          <a:bodyPr>
            <a:noAutofit/>
          </a:bodyPr>
          <a:lstStyle>
            <a:lvl1pPr>
              <a:defRPr sz="1400"/>
            </a:lvl1pPr>
          </a:lstStyle>
          <a:p>
            <a:pPr lvl="0"/>
            <a:r>
              <a:rPr lang="en-GB" noProof="0" smtClean="0"/>
              <a:t>Add text here</a:t>
            </a:r>
          </a:p>
          <a:p>
            <a:pPr lvl="0"/>
            <a:endParaRPr lang="en-GB" noProof="0"/>
          </a:p>
        </p:txBody>
      </p:sp>
      <p:sp>
        <p:nvSpPr>
          <p:cNvPr id="3" name="Slide Number Placeholder 2"/>
          <p:cNvSpPr>
            <a:spLocks noGrp="1"/>
          </p:cNvSpPr>
          <p:nvPr>
            <p:ph type="sldNum" sz="quarter" idx="2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7137381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567520"/>
            <a:ext cx="3827156"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541306" y="2471040"/>
            <a:ext cx="3839002" cy="1918080"/>
          </a:xfrm>
          <a:prstGeom prst="rect">
            <a:avLst/>
          </a:prstGeom>
        </p:spPr>
        <p:txBody>
          <a:bodyPr>
            <a:noAutofit/>
          </a:bodyPr>
          <a:lstStyle>
            <a:lvl1pPr>
              <a:defRPr sz="1500"/>
            </a:lvl1pPr>
            <a:lvl2pPr>
              <a:lnSpc>
                <a:spcPts val="1800"/>
              </a:lnSpc>
              <a:defRPr sz="1500"/>
            </a:lvl2pPr>
            <a:lvl3pPr>
              <a:lnSpc>
                <a:spcPts val="1800"/>
              </a:lnSpc>
              <a:defRPr sz="1500"/>
            </a:lvl3pPr>
            <a:lvl4pPr>
              <a:lnSpc>
                <a:spcPts val="1800"/>
              </a:lnSpc>
              <a:defRPr sz="1500"/>
            </a:lvl4pPr>
            <a:lvl5pPr>
              <a:lnSpc>
                <a:spcPts val="18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22" hasCustomPrompt="1"/>
          </p:nvPr>
        </p:nvSpPr>
        <p:spPr>
          <a:xfrm>
            <a:off x="544299" y="4523228"/>
            <a:ext cx="8060802" cy="1455652"/>
          </a:xfrm>
          <a:prstGeom prst="rect">
            <a:avLst/>
          </a:prstGeom>
        </p:spPr>
        <p:txBody>
          <a:bodyPr>
            <a:normAutofit/>
          </a:bodyPr>
          <a:lstStyle>
            <a:lvl1pPr marL="0" indent="0">
              <a:buFontTx/>
              <a:buNone/>
              <a:defRPr sz="2000" b="1" i="0" baseline="0">
                <a:solidFill>
                  <a:schemeClr val="accent1"/>
                </a:solidFill>
              </a:defRPr>
            </a:lvl1pPr>
          </a:lstStyle>
          <a:p>
            <a:pPr lvl="0"/>
            <a:r>
              <a:rPr lang="en-GB" noProof="0" smtClean="0"/>
              <a:t>Click to edit text. Conclusion or summary based on the two boxes above may go here. The text in the box may be up to four lines in this space.</a:t>
            </a:r>
            <a:endParaRPr lang="en-GB" noProof="0"/>
          </a:p>
        </p:txBody>
      </p:sp>
      <p:sp>
        <p:nvSpPr>
          <p:cNvPr id="13" name="Text Placeholder 15"/>
          <p:cNvSpPr>
            <a:spLocks noGrp="1"/>
          </p:cNvSpPr>
          <p:nvPr>
            <p:ph type="body" sz="quarter" idx="24" hasCustomPrompt="1"/>
          </p:nvPr>
        </p:nvSpPr>
        <p:spPr>
          <a:xfrm>
            <a:off x="4769306" y="1567520"/>
            <a:ext cx="3827156"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4" name="Text Placeholder 12"/>
          <p:cNvSpPr>
            <a:spLocks noGrp="1"/>
          </p:cNvSpPr>
          <p:nvPr>
            <p:ph type="body" sz="quarter" idx="25" hasCustomPrompt="1"/>
          </p:nvPr>
        </p:nvSpPr>
        <p:spPr>
          <a:xfrm>
            <a:off x="4766099" y="2471040"/>
            <a:ext cx="3839002" cy="1918080"/>
          </a:xfrm>
          <a:prstGeom prst="rect">
            <a:avLst/>
          </a:prstGeom>
        </p:spPr>
        <p:txBody>
          <a:bodyPr>
            <a:noAutofit/>
          </a:bodyPr>
          <a:lstStyle>
            <a:lvl1pPr>
              <a:defRPr sz="1500"/>
            </a:lvl1pPr>
            <a:lvl2pPr>
              <a:lnSpc>
                <a:spcPts val="1800"/>
              </a:lnSpc>
              <a:defRPr sz="1500"/>
            </a:lvl2pPr>
            <a:lvl3pPr>
              <a:lnSpc>
                <a:spcPts val="1800"/>
              </a:lnSpc>
              <a:defRPr sz="1500"/>
            </a:lvl3pPr>
            <a:lvl4pPr>
              <a:lnSpc>
                <a:spcPts val="1800"/>
              </a:lnSpc>
              <a:defRPr sz="1500"/>
            </a:lvl4pPr>
            <a:lvl5pPr>
              <a:lnSpc>
                <a:spcPts val="18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26"/>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34355469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56214" y="2471040"/>
            <a:ext cx="1841536" cy="3490559"/>
          </a:xfrm>
          <a:prstGeom prst="rect">
            <a:avLst/>
          </a:prstGeom>
        </p:spPr>
        <p:txBody>
          <a:bodyPr>
            <a:noAutofit/>
          </a:bodyPr>
          <a:lstStyle>
            <a:lvl1pPr marL="0" indent="-137160">
              <a:lnSpc>
                <a:spcPct val="100000"/>
              </a:lnSpc>
              <a:buClr>
                <a:schemeClr val="accent4"/>
              </a:buClr>
              <a:defRPr sz="1100"/>
            </a:lvl1pPr>
            <a:lvl2pPr marL="270000" indent="-136800">
              <a:lnSpc>
                <a:spcPct val="100000"/>
              </a:lnSpc>
              <a:buClr>
                <a:schemeClr val="accent4"/>
              </a:buClr>
              <a:defRPr sz="1100"/>
            </a:lvl2pPr>
            <a:lvl3pPr marL="360000" indent="-136800" algn="l">
              <a:lnSpc>
                <a:spcPct val="100000"/>
              </a:lnSpc>
              <a:buClr>
                <a:schemeClr val="accent4"/>
              </a:buClr>
              <a:defRPr sz="1100"/>
            </a:lvl3pPr>
            <a:lvl4pPr marL="511200" indent="-136800">
              <a:lnSpc>
                <a:spcPct val="100000"/>
              </a:lnSpc>
              <a:buClr>
                <a:schemeClr val="accent4"/>
              </a:buClr>
              <a:defRPr sz="1100"/>
            </a:lvl4pPr>
            <a:lvl5pPr marL="655200" indent="-136800">
              <a:lnSpc>
                <a:spcPct val="100000"/>
              </a:lnSpc>
              <a:buClr>
                <a:schemeClr val="accent4"/>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17" name="Text Placeholder 15"/>
          <p:cNvSpPr>
            <a:spLocks noGrp="1"/>
          </p:cNvSpPr>
          <p:nvPr>
            <p:ph type="body" sz="quarter" idx="23" hasCustomPrompt="1"/>
          </p:nvPr>
        </p:nvSpPr>
        <p:spPr>
          <a:xfrm>
            <a:off x="544513" y="1567520"/>
            <a:ext cx="1840033" cy="802640"/>
          </a:xfrm>
          <a:prstGeom prst="rect">
            <a:avLst/>
          </a:prstGeom>
          <a:solidFill>
            <a:schemeClr val="accent3"/>
          </a:solidFill>
        </p:spPr>
        <p:txBody>
          <a:bodyPr anchor="ctr" anchorCtr="1"/>
          <a:lstStyle>
            <a:lvl1pPr marL="0" indent="0" algn="ctr">
              <a:buFontTx/>
              <a:buNone/>
              <a:defRPr sz="13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685576" y="2471040"/>
            <a:ext cx="1841536" cy="3490559"/>
          </a:xfrm>
          <a:prstGeom prst="rect">
            <a:avLst/>
          </a:prstGeom>
        </p:spPr>
        <p:txBody>
          <a:bodyPr>
            <a:noAutofit/>
          </a:bodyPr>
          <a:lstStyle>
            <a:lvl1pPr marL="0" indent="-137160">
              <a:lnSpc>
                <a:spcPct val="100000"/>
              </a:lnSpc>
              <a:buClr>
                <a:schemeClr val="accent2"/>
              </a:buClr>
              <a:defRPr sz="1100"/>
            </a:lvl1pPr>
            <a:lvl2pPr marL="270000" indent="-136800">
              <a:lnSpc>
                <a:spcPct val="100000"/>
              </a:lnSpc>
              <a:buClr>
                <a:schemeClr val="accent2"/>
              </a:buClr>
              <a:defRPr sz="1100"/>
            </a:lvl2pPr>
            <a:lvl3pPr marL="360000" indent="-136800" algn="l">
              <a:lnSpc>
                <a:spcPct val="100000"/>
              </a:lnSpc>
              <a:buClr>
                <a:schemeClr val="accent2"/>
              </a:buClr>
              <a:defRPr sz="1100"/>
            </a:lvl3pPr>
            <a:lvl4pPr marL="511200" indent="-136800">
              <a:lnSpc>
                <a:spcPct val="100000"/>
              </a:lnSpc>
              <a:buClr>
                <a:schemeClr val="accent2"/>
              </a:buClr>
              <a:defRPr sz="1100"/>
            </a:lvl4pPr>
            <a:lvl5pPr marL="655200" indent="-136800">
              <a:lnSpc>
                <a:spcPct val="100000"/>
              </a:lnSpc>
              <a:buClr>
                <a:schemeClr val="accent2"/>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614937" y="2471040"/>
            <a:ext cx="1841536" cy="3490559"/>
          </a:xfrm>
          <a:prstGeom prst="rect">
            <a:avLst/>
          </a:prstGeom>
        </p:spPr>
        <p:txBody>
          <a:bodyPr>
            <a:noAutofit/>
          </a:bodyPr>
          <a:lstStyle>
            <a:lvl1pPr marL="0" indent="-137160">
              <a:lnSpc>
                <a:spcPct val="100000"/>
              </a:lnSpc>
              <a:buClr>
                <a:schemeClr val="accent5"/>
              </a:buClr>
              <a:defRPr sz="1100"/>
            </a:lvl1pPr>
            <a:lvl2pPr marL="270000" indent="-136800">
              <a:lnSpc>
                <a:spcPct val="100000"/>
              </a:lnSpc>
              <a:buClr>
                <a:schemeClr val="accent5"/>
              </a:buClr>
              <a:defRPr sz="1100"/>
            </a:lvl2pPr>
            <a:lvl3pPr marL="360000" indent="-136800" algn="l">
              <a:lnSpc>
                <a:spcPct val="100000"/>
              </a:lnSpc>
              <a:buClr>
                <a:schemeClr val="accent5"/>
              </a:buClr>
              <a:defRPr sz="1100"/>
            </a:lvl3pPr>
            <a:lvl4pPr marL="511200" indent="-136800">
              <a:lnSpc>
                <a:spcPct val="100000"/>
              </a:lnSpc>
              <a:buClr>
                <a:schemeClr val="accent5"/>
              </a:buClr>
              <a:defRPr sz="1100"/>
            </a:lvl4pPr>
            <a:lvl5pPr marL="655200" indent="-136800">
              <a:lnSpc>
                <a:spcPct val="100000"/>
              </a:lnSpc>
              <a:buClr>
                <a:schemeClr val="accent5"/>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544298" y="2471040"/>
            <a:ext cx="1841536" cy="3490559"/>
          </a:xfrm>
          <a:prstGeom prst="rect">
            <a:avLst/>
          </a:prstGeom>
        </p:spPr>
        <p:txBody>
          <a:bodyPr>
            <a:noAutofit/>
          </a:bodyPr>
          <a:lstStyle>
            <a:lvl1pPr marL="0" indent="-137160">
              <a:lnSpc>
                <a:spcPct val="100000"/>
              </a:lnSpc>
              <a:buClr>
                <a:schemeClr val="accent3"/>
              </a:buClr>
              <a:defRPr sz="1100"/>
            </a:lvl1pPr>
            <a:lvl2pPr marL="270000" indent="-136800">
              <a:lnSpc>
                <a:spcPct val="100000"/>
              </a:lnSpc>
              <a:buClr>
                <a:schemeClr val="accent3"/>
              </a:buClr>
              <a:defRPr sz="1100"/>
            </a:lvl2pPr>
            <a:lvl3pPr marL="360000" indent="-136800" algn="l">
              <a:lnSpc>
                <a:spcPct val="100000"/>
              </a:lnSpc>
              <a:buClr>
                <a:schemeClr val="accent3"/>
              </a:buClr>
              <a:defRPr sz="1100"/>
            </a:lvl3pPr>
            <a:lvl4pPr marL="511200" indent="-136800">
              <a:lnSpc>
                <a:spcPct val="100000"/>
              </a:lnSpc>
              <a:buClr>
                <a:schemeClr val="accent3"/>
              </a:buClr>
              <a:defRPr sz="1100"/>
            </a:lvl4pPr>
            <a:lvl5pPr marL="655200" indent="-136800">
              <a:lnSpc>
                <a:spcPct val="100000"/>
              </a:lnSpc>
              <a:buClr>
                <a:schemeClr val="accent3"/>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618031" y="1567520"/>
            <a:ext cx="1840033" cy="802640"/>
          </a:xfrm>
          <a:prstGeom prst="rect">
            <a:avLst/>
          </a:prstGeom>
          <a:solidFill>
            <a:schemeClr val="accent5"/>
          </a:solidFill>
        </p:spPr>
        <p:txBody>
          <a:bodyPr anchor="ctr" anchorCtr="1"/>
          <a:lstStyle>
            <a:lvl1pPr marL="0" indent="0" algn="ctr">
              <a:buFontTx/>
              <a:buNone/>
              <a:defRPr sz="13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682909" y="1567520"/>
            <a:ext cx="1840033" cy="802640"/>
          </a:xfrm>
          <a:prstGeom prst="rect">
            <a:avLst/>
          </a:prstGeom>
          <a:solidFill>
            <a:schemeClr val="accent2"/>
          </a:solidFill>
        </p:spPr>
        <p:txBody>
          <a:bodyPr anchor="ctr" anchorCtr="1"/>
          <a:lstStyle>
            <a:lvl1pPr marL="0" indent="0" algn="ctr">
              <a:buFontTx/>
              <a:buNone/>
              <a:defRPr sz="13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65067" y="1567520"/>
            <a:ext cx="1840033" cy="802640"/>
          </a:xfrm>
          <a:prstGeom prst="rect">
            <a:avLst/>
          </a:prstGeom>
          <a:solidFill>
            <a:schemeClr val="accent4"/>
          </a:solidFill>
        </p:spPr>
        <p:txBody>
          <a:bodyPr anchor="ctr" anchorCtr="1"/>
          <a:lstStyle>
            <a:lvl1pPr marL="0" indent="0" algn="ctr">
              <a:buFontTx/>
              <a:buNone/>
              <a:defRPr sz="13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 name="Slide Number Placeholder 2"/>
          <p:cNvSpPr>
            <a:spLocks noGrp="1"/>
          </p:cNvSpPr>
          <p:nvPr>
            <p:ph type="sldNum" sz="quarter" idx="34"/>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32417884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3" y="1455918"/>
            <a:ext cx="8048057" cy="406251"/>
          </a:xfrm>
          <a:prstGeom prst="rect">
            <a:avLst/>
          </a:prstGeom>
        </p:spPr>
        <p:txBody>
          <a:bodyPr lIns="144000" rIns="144000">
            <a:normAutofit/>
          </a:bodyPr>
          <a:lstStyle>
            <a:lvl1pPr marL="0" indent="0">
              <a:buFontTx/>
              <a:buNone/>
              <a:defRPr sz="2000" b="1" i="0"/>
            </a:lvl1pPr>
          </a:lstStyle>
          <a:p>
            <a:pPr lvl="0"/>
            <a:r>
              <a:rPr lang="en-GB" noProof="0" smtClean="0"/>
              <a:t>Name</a:t>
            </a:r>
            <a:endParaRPr lang="en-GB" noProof="0"/>
          </a:p>
        </p:txBody>
      </p:sp>
      <p:sp>
        <p:nvSpPr>
          <p:cNvPr id="8" name="Text Placeholder 2"/>
          <p:cNvSpPr>
            <a:spLocks noGrp="1"/>
          </p:cNvSpPr>
          <p:nvPr>
            <p:ph idx="13" hasCustomPrompt="1"/>
          </p:nvPr>
        </p:nvSpPr>
        <p:spPr bwMode="auto">
          <a:xfrm>
            <a:off x="552763" y="1894050"/>
            <a:ext cx="8044541" cy="67889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r>
              <a:rPr lang="en-GB" noProof="0" smtClean="0"/>
              <a:t>Title</a:t>
            </a:r>
            <a:endParaRPr lang="en-GB" noProof="0"/>
          </a:p>
        </p:txBody>
      </p:sp>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10" name="Text Placeholder 2"/>
          <p:cNvSpPr>
            <a:spLocks noGrp="1"/>
          </p:cNvSpPr>
          <p:nvPr>
            <p:ph idx="16" hasCustomPrompt="1"/>
          </p:nvPr>
        </p:nvSpPr>
        <p:spPr bwMode="auto">
          <a:xfrm>
            <a:off x="963607" y="4021568"/>
            <a:ext cx="7595542" cy="332612"/>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11" name="Text Placeholder 2"/>
          <p:cNvSpPr>
            <a:spLocks noGrp="1"/>
          </p:cNvSpPr>
          <p:nvPr>
            <p:ph idx="17" hasCustomPrompt="1"/>
          </p:nvPr>
        </p:nvSpPr>
        <p:spPr bwMode="auto">
          <a:xfrm>
            <a:off x="539101" y="5561872"/>
            <a:ext cx="7995299" cy="38172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74250" indent="0">
              <a:buNone/>
              <a:defRPr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www.gs1.org</a:t>
            </a:r>
            <a:endParaRPr lang="en-GB" noProof="0"/>
          </a:p>
        </p:txBody>
      </p:sp>
      <p:sp>
        <p:nvSpPr>
          <p:cNvPr id="13" name="Text Placeholder 2"/>
          <p:cNvSpPr>
            <a:spLocks noGrp="1"/>
          </p:cNvSpPr>
          <p:nvPr>
            <p:ph idx="19" hasCustomPrompt="1"/>
          </p:nvPr>
        </p:nvSpPr>
        <p:spPr bwMode="auto">
          <a:xfrm>
            <a:off x="963607" y="5049637"/>
            <a:ext cx="7595542" cy="329251"/>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name@gs1.org</a:t>
            </a:r>
            <a:endParaRPr lang="en-GB" noProof="0"/>
          </a:p>
        </p:txBody>
      </p:sp>
      <p:sp>
        <p:nvSpPr>
          <p:cNvPr id="17" name="Text Placeholder 2"/>
          <p:cNvSpPr>
            <a:spLocks noGrp="1"/>
          </p:cNvSpPr>
          <p:nvPr>
            <p:ph idx="20" hasCustomPrompt="1"/>
          </p:nvPr>
        </p:nvSpPr>
        <p:spPr bwMode="auto">
          <a:xfrm>
            <a:off x="963607" y="4367618"/>
            <a:ext cx="7595542" cy="325892"/>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18" name="Text Placeholder 2"/>
          <p:cNvSpPr>
            <a:spLocks noGrp="1"/>
          </p:cNvSpPr>
          <p:nvPr>
            <p:ph idx="21" hasCustomPrompt="1"/>
          </p:nvPr>
        </p:nvSpPr>
        <p:spPr bwMode="auto">
          <a:xfrm>
            <a:off x="963607" y="4706948"/>
            <a:ext cx="7595542" cy="329251"/>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19" name="Text Placeholder 2"/>
          <p:cNvSpPr>
            <a:spLocks noGrp="1"/>
          </p:cNvSpPr>
          <p:nvPr>
            <p:ph idx="22" hasCustomPrompt="1"/>
          </p:nvPr>
        </p:nvSpPr>
        <p:spPr bwMode="auto">
          <a:xfrm>
            <a:off x="552763" y="2645460"/>
            <a:ext cx="8044541" cy="132447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74250" indent="0">
              <a:buNone/>
              <a:defRPr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GS1 Address</a:t>
            </a:r>
            <a:endParaRPr lang="en-GB" noProof="0"/>
          </a:p>
        </p:txBody>
      </p:sp>
      <p:sp>
        <p:nvSpPr>
          <p:cNvPr id="21" name="Content Placeholder 20"/>
          <p:cNvSpPr>
            <a:spLocks noGrp="1"/>
          </p:cNvSpPr>
          <p:nvPr>
            <p:ph sz="quarter" idx="23" hasCustomPrompt="1"/>
          </p:nvPr>
        </p:nvSpPr>
        <p:spPr>
          <a:xfrm>
            <a:off x="506107" y="4023096"/>
            <a:ext cx="438450" cy="329829"/>
          </a:xfrm>
          <a:prstGeom prst="rect">
            <a:avLst/>
          </a:prstGeom>
        </p:spPr>
        <p:txBody>
          <a:bodyPr vert="horz" lIns="144000"/>
          <a:lstStyle>
            <a:lvl1pPr marL="74250" indent="0">
              <a:spcBef>
                <a:spcPts val="0"/>
              </a:spcBef>
              <a:buFontTx/>
              <a:buNone/>
              <a:defRPr b="1" i="0"/>
            </a:lvl1pPr>
            <a:lvl2pPr marL="272250" indent="0">
              <a:spcBef>
                <a:spcPts val="0"/>
              </a:spcBef>
              <a:buFontTx/>
              <a:buNone/>
              <a:defRPr b="1" i="0"/>
            </a:lvl2pPr>
            <a:lvl3pPr marL="538650" indent="0">
              <a:spcBef>
                <a:spcPts val="0"/>
              </a:spcBef>
              <a:buFontTx/>
              <a:buNone/>
              <a:defRPr b="1" i="0"/>
            </a:lvl3pPr>
            <a:lvl4pPr marL="0" indent="0">
              <a:spcBef>
                <a:spcPts val="0"/>
              </a:spcBef>
              <a:buFontTx/>
              <a:buNone/>
              <a:defRPr sz="1800" b="1" i="0"/>
            </a:lvl4pPr>
            <a:lvl5pPr marL="1038622" indent="0">
              <a:spcBef>
                <a:spcPts val="0"/>
              </a:spcBef>
              <a:buFontTx/>
              <a:buNone/>
              <a:defRPr b="1" i="0"/>
            </a:lvl5pPr>
          </a:lstStyle>
          <a:p>
            <a:pPr lvl="3"/>
            <a:r>
              <a:rPr lang="en-GB" noProof="0" smtClean="0"/>
              <a:t>T</a:t>
            </a:r>
            <a:endParaRPr lang="en-GB" noProof="0"/>
          </a:p>
        </p:txBody>
      </p:sp>
      <p:sp>
        <p:nvSpPr>
          <p:cNvPr id="23" name="Content Placeholder 20"/>
          <p:cNvSpPr>
            <a:spLocks noGrp="1"/>
          </p:cNvSpPr>
          <p:nvPr>
            <p:ph sz="quarter" idx="24" hasCustomPrompt="1"/>
          </p:nvPr>
        </p:nvSpPr>
        <p:spPr>
          <a:xfrm>
            <a:off x="506107" y="4365062"/>
            <a:ext cx="438450" cy="329829"/>
          </a:xfrm>
          <a:prstGeom prst="rect">
            <a:avLst/>
          </a:prstGeom>
        </p:spPr>
        <p:txBody>
          <a:bodyPr vert="horz" lIns="144000"/>
          <a:lstStyle>
            <a:lvl1pPr marL="74250" indent="0">
              <a:spcBef>
                <a:spcPts val="0"/>
              </a:spcBef>
              <a:buFontTx/>
              <a:buNone/>
              <a:defRPr b="1" i="0"/>
            </a:lvl1pPr>
            <a:lvl2pPr marL="272250" indent="0">
              <a:spcBef>
                <a:spcPts val="0"/>
              </a:spcBef>
              <a:buFontTx/>
              <a:buNone/>
              <a:defRPr b="1" i="0"/>
            </a:lvl2pPr>
            <a:lvl3pPr marL="538650" indent="0">
              <a:spcBef>
                <a:spcPts val="0"/>
              </a:spcBef>
              <a:buFontTx/>
              <a:buNone/>
              <a:defRPr b="1" i="0"/>
            </a:lvl3pPr>
            <a:lvl4pPr marL="0" indent="0">
              <a:spcBef>
                <a:spcPts val="0"/>
              </a:spcBef>
              <a:buFontTx/>
              <a:buNone/>
              <a:defRPr sz="1800" b="1" i="0"/>
            </a:lvl4pPr>
            <a:lvl5pPr marL="1038622" indent="0">
              <a:spcBef>
                <a:spcPts val="0"/>
              </a:spcBef>
              <a:buFontTx/>
              <a:buNone/>
              <a:defRPr b="1" i="0"/>
            </a:lvl5pPr>
          </a:lstStyle>
          <a:p>
            <a:pPr lvl="3"/>
            <a:r>
              <a:rPr lang="en-GB" noProof="0" smtClean="0"/>
              <a:t>D</a:t>
            </a:r>
            <a:endParaRPr lang="en-GB" noProof="0"/>
          </a:p>
        </p:txBody>
      </p:sp>
      <p:sp>
        <p:nvSpPr>
          <p:cNvPr id="24" name="Content Placeholder 20"/>
          <p:cNvSpPr>
            <a:spLocks noGrp="1"/>
          </p:cNvSpPr>
          <p:nvPr>
            <p:ph sz="quarter" idx="25" hasCustomPrompt="1"/>
          </p:nvPr>
        </p:nvSpPr>
        <p:spPr>
          <a:xfrm>
            <a:off x="506107" y="4707028"/>
            <a:ext cx="438450" cy="329829"/>
          </a:xfrm>
          <a:prstGeom prst="rect">
            <a:avLst/>
          </a:prstGeom>
        </p:spPr>
        <p:txBody>
          <a:bodyPr vert="horz" lIns="144000"/>
          <a:lstStyle>
            <a:lvl1pPr marL="74250" indent="0">
              <a:spcBef>
                <a:spcPts val="0"/>
              </a:spcBef>
              <a:buFontTx/>
              <a:buNone/>
              <a:defRPr b="1" i="0"/>
            </a:lvl1pPr>
            <a:lvl2pPr marL="272250" indent="0">
              <a:spcBef>
                <a:spcPts val="0"/>
              </a:spcBef>
              <a:buFontTx/>
              <a:buNone/>
              <a:defRPr b="1" i="0"/>
            </a:lvl2pPr>
            <a:lvl3pPr marL="538650" indent="0">
              <a:spcBef>
                <a:spcPts val="0"/>
              </a:spcBef>
              <a:buFontTx/>
              <a:buNone/>
              <a:defRPr b="1" i="0"/>
            </a:lvl3pPr>
            <a:lvl4pPr marL="0" indent="0">
              <a:spcBef>
                <a:spcPts val="0"/>
              </a:spcBef>
              <a:buFontTx/>
              <a:buNone/>
              <a:defRPr sz="1800" b="1" i="0"/>
            </a:lvl4pPr>
            <a:lvl5pPr marL="1038622" indent="0">
              <a:spcBef>
                <a:spcPts val="0"/>
              </a:spcBef>
              <a:buFontTx/>
              <a:buNone/>
              <a:defRPr b="1" i="0"/>
            </a:lvl5pPr>
          </a:lstStyle>
          <a:p>
            <a:pPr lvl="3"/>
            <a:r>
              <a:rPr lang="en-GB" noProof="0" smtClean="0"/>
              <a:t>M</a:t>
            </a:r>
            <a:endParaRPr lang="en-GB" noProof="0"/>
          </a:p>
        </p:txBody>
      </p:sp>
      <p:sp>
        <p:nvSpPr>
          <p:cNvPr id="25" name="Content Placeholder 20"/>
          <p:cNvSpPr>
            <a:spLocks noGrp="1"/>
          </p:cNvSpPr>
          <p:nvPr>
            <p:ph sz="quarter" idx="26" hasCustomPrompt="1"/>
          </p:nvPr>
        </p:nvSpPr>
        <p:spPr>
          <a:xfrm>
            <a:off x="506107" y="5048995"/>
            <a:ext cx="438450" cy="329829"/>
          </a:xfrm>
          <a:prstGeom prst="rect">
            <a:avLst/>
          </a:prstGeom>
        </p:spPr>
        <p:txBody>
          <a:bodyPr vert="horz" lIns="144000"/>
          <a:lstStyle>
            <a:lvl1pPr marL="74250" indent="0">
              <a:spcBef>
                <a:spcPts val="0"/>
              </a:spcBef>
              <a:buFontTx/>
              <a:buNone/>
              <a:defRPr b="1" i="0"/>
            </a:lvl1pPr>
            <a:lvl2pPr marL="272250" indent="0">
              <a:spcBef>
                <a:spcPts val="0"/>
              </a:spcBef>
              <a:buFontTx/>
              <a:buNone/>
              <a:defRPr b="1" i="0"/>
            </a:lvl2pPr>
            <a:lvl3pPr marL="538650" indent="0">
              <a:spcBef>
                <a:spcPts val="0"/>
              </a:spcBef>
              <a:buFontTx/>
              <a:buNone/>
              <a:defRPr b="1" i="0"/>
            </a:lvl3pPr>
            <a:lvl4pPr marL="0" indent="0">
              <a:spcBef>
                <a:spcPts val="0"/>
              </a:spcBef>
              <a:buFontTx/>
              <a:buNone/>
              <a:defRPr sz="1800" b="1" i="0"/>
            </a:lvl4pPr>
            <a:lvl5pPr marL="1038622" indent="0">
              <a:spcBef>
                <a:spcPts val="0"/>
              </a:spcBef>
              <a:buFontTx/>
              <a:buNone/>
              <a:defRPr b="1" i="0"/>
            </a:lvl5pPr>
          </a:lstStyle>
          <a:p>
            <a:pPr lvl="3"/>
            <a:r>
              <a:rPr lang="en-GB" noProof="0" smtClean="0"/>
              <a:t>E</a:t>
            </a:r>
            <a:endParaRPr lang="en-GB" noProof="0"/>
          </a:p>
        </p:txBody>
      </p:sp>
      <p:sp>
        <p:nvSpPr>
          <p:cNvPr id="2" name="Slide Number Placeholder 1"/>
          <p:cNvSpPr>
            <a:spLocks noGrp="1"/>
          </p:cNvSpPr>
          <p:nvPr>
            <p:ph type="sldNum" sz="quarter" idx="27"/>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15930809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Text Placeholder 19"/>
          <p:cNvSpPr>
            <a:spLocks noGrp="1"/>
          </p:cNvSpPr>
          <p:nvPr>
            <p:ph type="body" sz="quarter" idx="12" hasCustomPrompt="1"/>
          </p:nvPr>
        </p:nvSpPr>
        <p:spPr>
          <a:xfrm>
            <a:off x="804208" y="4568190"/>
            <a:ext cx="5546046" cy="490681"/>
          </a:xfrm>
          <a:prstGeom prst="rect">
            <a:avLst/>
          </a:prstGeom>
        </p:spPr>
        <p:txBody>
          <a:bodyPr lIns="0" tIns="0" rIns="0" bIns="0" anchor="b" anchorCtr="0"/>
          <a:lstStyle>
            <a:lvl1pPr marL="0" indent="0" algn="l">
              <a:buNone/>
              <a:defRPr sz="1200" b="0" cap="none" spc="0" baseline="0">
                <a:solidFill>
                  <a:srgbClr val="FFFFFF"/>
                </a:solidFill>
                <a:latin typeface="Verdana"/>
                <a:cs typeface="Verdana"/>
              </a:defRPr>
            </a:lvl1pPr>
          </a:lstStyle>
          <a:p>
            <a:pPr lvl="0"/>
            <a:r>
              <a:rPr lang="en-GB" noProof="0" dirty="0" smtClean="0"/>
              <a:t>Click to Add Presenter Name, Title, Company</a:t>
            </a:r>
          </a:p>
        </p:txBody>
      </p:sp>
      <p:sp>
        <p:nvSpPr>
          <p:cNvPr id="9" name="Title 2"/>
          <p:cNvSpPr>
            <a:spLocks noGrp="1"/>
          </p:cNvSpPr>
          <p:nvPr>
            <p:ph type="title" hasCustomPrompt="1"/>
          </p:nvPr>
        </p:nvSpPr>
        <p:spPr>
          <a:xfrm>
            <a:off x="804208" y="2883945"/>
            <a:ext cx="5547916" cy="807155"/>
          </a:xfrm>
          <a:prstGeom prst="rect">
            <a:avLst/>
          </a:prstGeom>
        </p:spPr>
        <p:txBody>
          <a:bodyPr lIns="0" tIns="0" rIns="0" bIns="0" anchor="t" anchorCtr="0"/>
          <a:lstStyle>
            <a:lvl1pPr algn="l">
              <a:lnSpc>
                <a:spcPts val="3000"/>
              </a:lnSpc>
              <a:defRPr sz="2400" b="0" i="0" cap="none" spc="90" baseline="0">
                <a:solidFill>
                  <a:srgbClr val="FFFFFF"/>
                </a:solidFill>
                <a:latin typeface="Verdana"/>
                <a:cs typeface="Verdana"/>
              </a:defRPr>
            </a:lvl1pPr>
          </a:lstStyle>
          <a:p>
            <a:r>
              <a:rPr lang="en-GB" noProof="0" dirty="0" smtClean="0"/>
              <a:t>Title of Presentation</a:t>
            </a:r>
            <a:br>
              <a:rPr lang="en-GB" noProof="0" dirty="0" smtClean="0"/>
            </a:br>
            <a:r>
              <a:rPr lang="en-GB" noProof="0" dirty="0" smtClean="0"/>
              <a:t>Second Line Title</a:t>
            </a:r>
            <a:endParaRPr lang="en-GB" noProof="0" dirty="0"/>
          </a:p>
        </p:txBody>
      </p:sp>
      <p:sp>
        <p:nvSpPr>
          <p:cNvPr id="10" name="Text Placeholder 19"/>
          <p:cNvSpPr>
            <a:spLocks noGrp="1"/>
          </p:cNvSpPr>
          <p:nvPr>
            <p:ph type="body" sz="quarter" idx="11" hasCustomPrompt="1"/>
          </p:nvPr>
        </p:nvSpPr>
        <p:spPr>
          <a:xfrm>
            <a:off x="804208" y="3784421"/>
            <a:ext cx="5548293" cy="464002"/>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userDrawn="1"/>
        </p:nvCxnSpPr>
        <p:spPr>
          <a:xfrm>
            <a:off x="793404" y="4438486"/>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9"/>
          <p:cNvSpPr>
            <a:spLocks noGrp="1"/>
          </p:cNvSpPr>
          <p:nvPr>
            <p:ph type="body" sz="quarter" idx="14" hasCustomPrompt="1"/>
          </p:nvPr>
        </p:nvSpPr>
        <p:spPr>
          <a:xfrm>
            <a:off x="804208" y="5091663"/>
            <a:ext cx="5546046" cy="205052"/>
          </a:xfrm>
          <a:prstGeom prst="rect">
            <a:avLst/>
          </a:prstGeom>
        </p:spPr>
        <p:txBody>
          <a:bodyPr lIns="0" tIns="0" rIns="0" bIns="0"/>
          <a:lstStyle>
            <a:lvl1pPr marL="0" indent="0" algn="l">
              <a:buNone/>
              <a:defRPr sz="12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4276820459"/>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Orange Divider">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723286" y="2068591"/>
            <a:ext cx="7715724" cy="852703"/>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US" dirty="0" smtClean="0"/>
              <a:t>Click to Add Subtitle</a:t>
            </a:r>
          </a:p>
        </p:txBody>
      </p:sp>
      <p:sp>
        <p:nvSpPr>
          <p:cNvPr id="8" name="Title 2"/>
          <p:cNvSpPr>
            <a:spLocks noGrp="1"/>
          </p:cNvSpPr>
          <p:nvPr>
            <p:ph type="title" hasCustomPrompt="1"/>
          </p:nvPr>
        </p:nvSpPr>
        <p:spPr>
          <a:xfrm>
            <a:off x="723283" y="939775"/>
            <a:ext cx="7715727" cy="891165"/>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US" dirty="0" smtClean="0"/>
              <a:t>Divider Slide</a:t>
            </a:r>
            <a:br>
              <a:rPr lang="en-US" dirty="0" smtClean="0"/>
            </a:br>
            <a:r>
              <a:rPr lang="en-US" dirty="0" smtClean="0"/>
              <a:t>Second Line Title</a:t>
            </a:r>
            <a:endParaRPr lang="en-US" dirty="0"/>
          </a:p>
        </p:txBody>
      </p:sp>
      <p:sp>
        <p:nvSpPr>
          <p:cNvPr id="2" name="Slide Number Placeholder 1"/>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US" sz="800" b="0" i="0" u="none" strike="noStrike" kern="1200" cap="none" spc="0" normalizeH="0" baseline="0" noProof="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US" sz="8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16923168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a:t>
            </a:r>
            <a:r>
              <a:rPr lang="en-GB" noProof="0" dirty="0" smtClean="0"/>
              <a:t>Title</a:t>
            </a:r>
            <a:endParaRPr lang="en-GB" noProof="0" dirty="0"/>
          </a:p>
        </p:txBody>
      </p:sp>
      <p:sp>
        <p:nvSpPr>
          <p:cNvPr id="3" name="Slide Number Placeholder 2"/>
          <p:cNvSpPr>
            <a:spLocks noGrp="1"/>
          </p:cNvSpPr>
          <p:nvPr>
            <p:ph type="sldNum" sz="quarter" idx="10"/>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6647082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552763" y="1455209"/>
            <a:ext cx="8043777" cy="4545542"/>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5061187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3" y="1455918"/>
            <a:ext cx="8048057" cy="406251"/>
          </a:xfrm>
          <a:prstGeom prst="rect">
            <a:avLst/>
          </a:prstGeom>
        </p:spPr>
        <p:txBody>
          <a:bodyPr>
            <a:normAutofit/>
          </a:bodyPr>
          <a:lstStyle>
            <a:lvl1pPr marL="0" indent="0">
              <a:buFontTx/>
              <a:buNone/>
              <a:defRPr sz="2000" b="1" i="0"/>
            </a:lvl1pPr>
          </a:lstStyle>
          <a:p>
            <a:pPr lvl="0"/>
            <a:r>
              <a:rPr lang="en-GB" noProof="0" smtClean="0"/>
              <a:t>Click to edit heading</a:t>
            </a:r>
            <a:endParaRPr lang="en-GB" noProof="0"/>
          </a:p>
        </p:txBody>
      </p:sp>
      <p:sp>
        <p:nvSpPr>
          <p:cNvPr id="8" name="Text Placeholder 2"/>
          <p:cNvSpPr>
            <a:spLocks noGrp="1"/>
          </p:cNvSpPr>
          <p:nvPr>
            <p:ph idx="13" hasCustomPrompt="1"/>
          </p:nvPr>
        </p:nvSpPr>
        <p:spPr bwMode="auto">
          <a:xfrm>
            <a:off x="552763" y="1904999"/>
            <a:ext cx="8044541" cy="40957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2" name="Slide Number Placeholder 1"/>
          <p:cNvSpPr>
            <a:spLocks noGrp="1"/>
          </p:cNvSpPr>
          <p:nvPr>
            <p:ph type="sldNum" sz="quarter" idx="14"/>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30067845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3" y="2288513"/>
            <a:ext cx="8044541" cy="371223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3" y="1456330"/>
            <a:ext cx="8044137" cy="786823"/>
          </a:xfrm>
          <a:prstGeom prst="rect">
            <a:avLst/>
          </a:prstGeom>
        </p:spPr>
        <p:txBody>
          <a:bodyPr>
            <a:normAutofit/>
          </a:bodyPr>
          <a:lstStyle>
            <a:lvl1pPr marL="0" indent="0">
              <a:buFontTx/>
              <a:buNone/>
              <a:defRPr sz="2000" b="1" i="0" baseline="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7" name="Title 3"/>
          <p:cNvSpPr>
            <a:spLocks noGrp="1"/>
          </p:cNvSpPr>
          <p:nvPr>
            <p:ph type="title" hasCustomPrompt="1"/>
          </p:nvPr>
        </p:nvSpPr>
        <p:spPr>
          <a:xfrm>
            <a:off x="546099" y="230189"/>
            <a:ext cx="8058151" cy="906196"/>
          </a:xfrm>
        </p:spPr>
        <p:txBody>
          <a:bodyPr/>
          <a:lstStyle/>
          <a:p>
            <a:r>
              <a:rPr lang="en-GB" noProof="0" smtClean="0"/>
              <a:t>Click to Edit Title</a:t>
            </a:r>
            <a:endParaRPr lang="en-GB" noProof="0"/>
          </a:p>
        </p:txBody>
      </p:sp>
      <p:sp>
        <p:nvSpPr>
          <p:cNvPr id="2" name="Slide Number Placeholder 1"/>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266889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3" y="2492583"/>
            <a:ext cx="8044541" cy="350713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3" y="1455430"/>
            <a:ext cx="8044541" cy="999416"/>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2000" b="1" i="0" baseline="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7" name="Title 3"/>
          <p:cNvSpPr>
            <a:spLocks noGrp="1"/>
          </p:cNvSpPr>
          <p:nvPr>
            <p:ph type="title" hasCustomPrompt="1"/>
          </p:nvPr>
        </p:nvSpPr>
        <p:spPr>
          <a:xfrm>
            <a:off x="546099" y="230189"/>
            <a:ext cx="8058151" cy="906196"/>
          </a:xfrm>
        </p:spPr>
        <p:txBody>
          <a:bodyPr/>
          <a:lstStyle/>
          <a:p>
            <a:r>
              <a:rPr lang="en-GB" noProof="0" smtClean="0"/>
              <a:t>Click to Edit Title</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3989370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4" name="Text Placeholder 2"/>
          <p:cNvSpPr>
            <a:spLocks noGrp="1"/>
          </p:cNvSpPr>
          <p:nvPr>
            <p:ph idx="1" hasCustomPrompt="1"/>
          </p:nvPr>
        </p:nvSpPr>
        <p:spPr bwMode="auto">
          <a:xfrm>
            <a:off x="552763" y="2492583"/>
            <a:ext cx="8044541" cy="350713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6" name="Text Placeholder 5"/>
          <p:cNvSpPr>
            <a:spLocks noGrp="1"/>
          </p:cNvSpPr>
          <p:nvPr>
            <p:ph type="body" sz="quarter" idx="11" hasCustomPrompt="1"/>
          </p:nvPr>
        </p:nvSpPr>
        <p:spPr>
          <a:xfrm>
            <a:off x="552763" y="1455430"/>
            <a:ext cx="8044541" cy="999416"/>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2000" b="1" i="0" baseline="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7" name="Title 3"/>
          <p:cNvSpPr>
            <a:spLocks noGrp="1"/>
          </p:cNvSpPr>
          <p:nvPr>
            <p:ph type="title" hasCustomPrompt="1"/>
          </p:nvPr>
        </p:nvSpPr>
        <p:spPr>
          <a:xfrm>
            <a:off x="546099" y="230189"/>
            <a:ext cx="8058151" cy="906196"/>
          </a:xfrm>
        </p:spPr>
        <p:txBody>
          <a:bodyPr/>
          <a:lstStyle/>
          <a:p>
            <a:r>
              <a:rPr lang="en-GB" noProof="0" smtClean="0"/>
              <a:t>Click to Edit Title</a:t>
            </a:r>
            <a:endParaRPr lang="en-GB" noProof="0"/>
          </a:p>
        </p:txBody>
      </p:sp>
      <p:sp>
        <p:nvSpPr>
          <p:cNvPr id="3" name="Slide Number Placeholder 2"/>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40405687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8"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547187" y="2233086"/>
            <a:ext cx="3780956" cy="3766995"/>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19" hasCustomPrompt="1"/>
          </p:nvPr>
        </p:nvSpPr>
        <p:spPr>
          <a:xfrm>
            <a:off x="4812564"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3" y="2233086"/>
            <a:ext cx="3780956" cy="3766995"/>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1"/>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32988780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7" y="1455430"/>
            <a:ext cx="2477124" cy="737544"/>
          </a:xfrm>
          <a:prstGeom prst="rect">
            <a:avLst/>
          </a:prstGeom>
        </p:spPr>
        <p:txBody>
          <a:bodyPr anchor="b" anchorCtr="0">
            <a:noAutofit/>
          </a:bodyPr>
          <a:lstStyle>
            <a:lvl1pPr marL="0" indent="0">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547185" y="2247355"/>
            <a:ext cx="2474637" cy="3752727"/>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8" hasCustomPrompt="1"/>
          </p:nvPr>
        </p:nvSpPr>
        <p:spPr>
          <a:xfrm>
            <a:off x="3349833" y="1455430"/>
            <a:ext cx="2477124" cy="737544"/>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3" name="Text Placeholder 12"/>
          <p:cNvSpPr>
            <a:spLocks noGrp="1"/>
          </p:cNvSpPr>
          <p:nvPr>
            <p:ph type="body" sz="quarter" idx="19" hasCustomPrompt="1"/>
          </p:nvPr>
        </p:nvSpPr>
        <p:spPr>
          <a:xfrm>
            <a:off x="3351001" y="2247355"/>
            <a:ext cx="2474637" cy="3752727"/>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5" name="Text Placeholder 5"/>
          <p:cNvSpPr>
            <a:spLocks noGrp="1"/>
          </p:cNvSpPr>
          <p:nvPr>
            <p:ph type="body" sz="quarter" idx="20" hasCustomPrompt="1"/>
          </p:nvPr>
        </p:nvSpPr>
        <p:spPr>
          <a:xfrm>
            <a:off x="6122454" y="1455430"/>
            <a:ext cx="2477124" cy="737544"/>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9" name="Text Placeholder 12"/>
          <p:cNvSpPr>
            <a:spLocks noGrp="1"/>
          </p:cNvSpPr>
          <p:nvPr>
            <p:ph type="body" sz="quarter" idx="21" hasCustomPrompt="1"/>
          </p:nvPr>
        </p:nvSpPr>
        <p:spPr>
          <a:xfrm>
            <a:off x="6123622" y="2247355"/>
            <a:ext cx="2474637" cy="3752727"/>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26064875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9" name="Text Placeholder 5"/>
          <p:cNvSpPr>
            <a:spLocks noGrp="1"/>
          </p:cNvSpPr>
          <p:nvPr>
            <p:ph type="body" sz="quarter" idx="19" hasCustomPrompt="1"/>
          </p:nvPr>
        </p:nvSpPr>
        <p:spPr>
          <a:xfrm>
            <a:off x="4812564"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3" y="2233087"/>
            <a:ext cx="3780956" cy="3624306"/>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8" name="Picture Placeholder 4"/>
          <p:cNvSpPr>
            <a:spLocks noGrp="1"/>
          </p:cNvSpPr>
          <p:nvPr>
            <p:ph type="pic" sz="quarter" idx="14" hasCustomPrompt="1"/>
          </p:nvPr>
        </p:nvSpPr>
        <p:spPr>
          <a:xfrm>
            <a:off x="549371" y="1555311"/>
            <a:ext cx="3786598" cy="4298259"/>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3" name="Slide Number Placeholder 2"/>
          <p:cNvSpPr>
            <a:spLocks noGrp="1"/>
          </p:cNvSpPr>
          <p:nvPr>
            <p:ph type="sldNum" sz="quarter" idx="21"/>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41717277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10" name="Picture Placeholder 4"/>
          <p:cNvSpPr>
            <a:spLocks noGrp="1"/>
          </p:cNvSpPr>
          <p:nvPr>
            <p:ph type="pic" sz="quarter" idx="14" hasCustomPrompt="1"/>
          </p:nvPr>
        </p:nvSpPr>
        <p:spPr>
          <a:xfrm>
            <a:off x="549371" y="1555312"/>
            <a:ext cx="3786598" cy="3160566"/>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5"/>
          <p:cNvSpPr>
            <a:spLocks noGrp="1"/>
          </p:cNvSpPr>
          <p:nvPr>
            <p:ph type="body" sz="quarter" idx="19" hasCustomPrompt="1"/>
          </p:nvPr>
        </p:nvSpPr>
        <p:spPr>
          <a:xfrm>
            <a:off x="4812564"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4813733" y="2233087"/>
            <a:ext cx="3780956" cy="3624306"/>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Rectangle 3"/>
          <p:cNvSpPr/>
          <p:nvPr userDrawn="1"/>
        </p:nvSpPr>
        <p:spPr>
          <a:xfrm>
            <a:off x="549275" y="4714933"/>
            <a:ext cx="3785269" cy="1141986"/>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11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11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white"/>
              </a:solidFill>
              <a:effectLst/>
              <a:uLnTx/>
              <a:uFillTx/>
              <a:latin typeface="Verdana"/>
              <a:ea typeface="+mn-ea"/>
              <a:cs typeface="+mn-cs"/>
            </a:endParaRPr>
          </a:p>
        </p:txBody>
      </p:sp>
      <p:sp>
        <p:nvSpPr>
          <p:cNvPr id="3" name="Slide Number Placeholder 2"/>
          <p:cNvSpPr>
            <a:spLocks noGrp="1"/>
          </p:cNvSpPr>
          <p:nvPr>
            <p:ph type="sldNum" sz="quarter" idx="21"/>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dirty="0">
              <a:ln>
                <a:noFill/>
              </a:ln>
              <a:solidFill>
                <a:srgbClr val="454545"/>
              </a:solidFill>
              <a:effectLst/>
              <a:uLnTx/>
              <a:uFillTx/>
              <a:latin typeface="Verdana"/>
              <a:ea typeface="+mn-ea"/>
              <a:cs typeface="Verdana"/>
            </a:endParaRPr>
          </a:p>
        </p:txBody>
      </p:sp>
      <p:sp>
        <p:nvSpPr>
          <p:cNvPr id="7" name="Text Placeholder 6"/>
          <p:cNvSpPr>
            <a:spLocks noGrp="1"/>
          </p:cNvSpPr>
          <p:nvPr>
            <p:ph type="body" sz="quarter" idx="22" hasCustomPrompt="1"/>
          </p:nvPr>
        </p:nvSpPr>
        <p:spPr>
          <a:xfrm>
            <a:off x="685800" y="4839676"/>
            <a:ext cx="3505200" cy="9144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11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five.</a:t>
            </a:r>
            <a:endParaRPr lang="en-GB" sz="1100" b="0" i="1" noProof="0" dirty="0" smtClean="0">
              <a:solidFill>
                <a:schemeClr val="bg1"/>
              </a:solidFill>
            </a:endParaRPr>
          </a:p>
        </p:txBody>
      </p:sp>
    </p:spTree>
    <p:extLst>
      <p:ext uri="{BB962C8B-B14F-4D97-AF65-F5344CB8AC3E}">
        <p14:creationId xmlns:p14="http://schemas.microsoft.com/office/powerpoint/2010/main" val="27030921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4" name="Text Placeholder 12"/>
          <p:cNvSpPr>
            <a:spLocks noGrp="1"/>
          </p:cNvSpPr>
          <p:nvPr>
            <p:ph type="body" sz="quarter" idx="20" hasCustomPrompt="1"/>
          </p:nvPr>
        </p:nvSpPr>
        <p:spPr>
          <a:xfrm>
            <a:off x="548587" y="2233087"/>
            <a:ext cx="3780956" cy="3624306"/>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7" name="Picture Placeholder 4"/>
          <p:cNvSpPr>
            <a:spLocks noGrp="1"/>
          </p:cNvSpPr>
          <p:nvPr>
            <p:ph type="pic" sz="quarter" idx="21" hasCustomPrompt="1"/>
          </p:nvPr>
        </p:nvSpPr>
        <p:spPr>
          <a:xfrm>
            <a:off x="4818525" y="1555311"/>
            <a:ext cx="3786598" cy="4298259"/>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3" name="Slide Number Placeholder 2"/>
          <p:cNvSpPr>
            <a:spLocks noGrp="1"/>
          </p:cNvSpPr>
          <p:nvPr>
            <p:ph type="sldNum" sz="quarter" idx="2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15135379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2" name="Text Placeholder 5"/>
          <p:cNvSpPr>
            <a:spLocks noGrp="1"/>
          </p:cNvSpPr>
          <p:nvPr>
            <p:ph type="body" sz="quarter" idx="19" hasCustomPrompt="1"/>
          </p:nvPr>
        </p:nvSpPr>
        <p:spPr>
          <a:xfrm>
            <a:off x="547418"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5" name="Text Placeholder 12"/>
          <p:cNvSpPr>
            <a:spLocks noGrp="1"/>
          </p:cNvSpPr>
          <p:nvPr>
            <p:ph type="body" sz="quarter" idx="20" hasCustomPrompt="1"/>
          </p:nvPr>
        </p:nvSpPr>
        <p:spPr>
          <a:xfrm>
            <a:off x="548587" y="2233087"/>
            <a:ext cx="3780956" cy="3624306"/>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Picture Placeholder 4"/>
          <p:cNvSpPr>
            <a:spLocks noGrp="1"/>
          </p:cNvSpPr>
          <p:nvPr>
            <p:ph type="pic" sz="quarter" idx="21" hasCustomPrompt="1"/>
          </p:nvPr>
        </p:nvSpPr>
        <p:spPr>
          <a:xfrm>
            <a:off x="4818525" y="1555312"/>
            <a:ext cx="3786598" cy="3160566"/>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13" name="Rectangle 12"/>
          <p:cNvSpPr/>
          <p:nvPr userDrawn="1"/>
        </p:nvSpPr>
        <p:spPr>
          <a:xfrm>
            <a:off x="4818429" y="4714933"/>
            <a:ext cx="3785269" cy="1141986"/>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11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11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914310" rtl="0" eaLnBrk="1" fontAlgn="auto" latinLnBrk="0" hangingPunct="1">
              <a:lnSpc>
                <a:spcPct val="11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white"/>
              </a:solidFill>
              <a:effectLst/>
              <a:uLnTx/>
              <a:uFillTx/>
              <a:latin typeface="Verdana"/>
              <a:ea typeface="+mn-ea"/>
              <a:cs typeface="+mn-cs"/>
            </a:endParaRPr>
          </a:p>
        </p:txBody>
      </p:sp>
      <p:sp>
        <p:nvSpPr>
          <p:cNvPr id="3" name="Slide Number Placeholder 2"/>
          <p:cNvSpPr>
            <a:spLocks noGrp="1"/>
          </p:cNvSpPr>
          <p:nvPr>
            <p:ph type="sldNum" sz="quarter" idx="2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dirty="0">
              <a:ln>
                <a:noFill/>
              </a:ln>
              <a:solidFill>
                <a:srgbClr val="454545"/>
              </a:solidFill>
              <a:effectLst/>
              <a:uLnTx/>
              <a:uFillTx/>
              <a:latin typeface="Verdana"/>
              <a:ea typeface="+mn-ea"/>
              <a:cs typeface="Verdana"/>
            </a:endParaRPr>
          </a:p>
        </p:txBody>
      </p:sp>
      <p:sp>
        <p:nvSpPr>
          <p:cNvPr id="9" name="Text Placeholder 6"/>
          <p:cNvSpPr>
            <a:spLocks noGrp="1"/>
          </p:cNvSpPr>
          <p:nvPr>
            <p:ph type="body" sz="quarter" idx="23" hasCustomPrompt="1"/>
          </p:nvPr>
        </p:nvSpPr>
        <p:spPr>
          <a:xfrm>
            <a:off x="4953000" y="4839676"/>
            <a:ext cx="3505200" cy="9144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11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five.</a:t>
            </a:r>
            <a:endParaRPr lang="en-GB" sz="1100" b="0" i="1" noProof="0" dirty="0" smtClean="0">
              <a:solidFill>
                <a:schemeClr val="bg1"/>
              </a:solidFill>
            </a:endParaRPr>
          </a:p>
        </p:txBody>
      </p:sp>
    </p:spTree>
    <p:extLst>
      <p:ext uri="{BB962C8B-B14F-4D97-AF65-F5344CB8AC3E}">
        <p14:creationId xmlns:p14="http://schemas.microsoft.com/office/powerpoint/2010/main" val="36492449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541214" y="2436481"/>
            <a:ext cx="3787256" cy="3421440"/>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11" name="Text Placeholder 5"/>
          <p:cNvSpPr>
            <a:spLocks noGrp="1"/>
          </p:cNvSpPr>
          <p:nvPr>
            <p:ph type="body" sz="quarter" idx="15" hasCustomPrompt="1"/>
          </p:nvPr>
        </p:nvSpPr>
        <p:spPr>
          <a:xfrm>
            <a:off x="546018" y="1455430"/>
            <a:ext cx="3784756" cy="834170"/>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2" name="Text Placeholder 5"/>
          <p:cNvSpPr>
            <a:spLocks noGrp="1"/>
          </p:cNvSpPr>
          <p:nvPr>
            <p:ph type="body" sz="quarter" idx="19" hasCustomPrompt="1"/>
          </p:nvPr>
        </p:nvSpPr>
        <p:spPr>
          <a:xfrm>
            <a:off x="4812564" y="1455430"/>
            <a:ext cx="3784756" cy="834170"/>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5" name="Picture Placeholder 4"/>
          <p:cNvSpPr>
            <a:spLocks noGrp="1"/>
          </p:cNvSpPr>
          <p:nvPr>
            <p:ph type="pic" sz="quarter" idx="20" hasCustomPrompt="1"/>
          </p:nvPr>
        </p:nvSpPr>
        <p:spPr>
          <a:xfrm>
            <a:off x="4809206" y="2436481"/>
            <a:ext cx="3787256" cy="3421440"/>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5" name="Slide Number Placeholder 4"/>
          <p:cNvSpPr>
            <a:spLocks noGrp="1"/>
          </p:cNvSpPr>
          <p:nvPr>
            <p:ph type="sldNum" sz="quarter" idx="21"/>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8263657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578111"/>
            <a:ext cx="2312" cy="427815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3723355"/>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6053" y="1590675"/>
            <a:ext cx="3822700" cy="1971675"/>
          </a:xfrm>
          <a:prstGeom prst="rect">
            <a:avLst/>
          </a:prstGeom>
        </p:spPr>
        <p:txBody>
          <a:bodyPr>
            <a:noAutofit/>
          </a:bodyPr>
          <a:lstStyle>
            <a:lvl1pPr>
              <a:lnSpc>
                <a:spcPct val="100000"/>
              </a:lnSpc>
              <a:defRPr sz="1500"/>
            </a:lvl1pPr>
            <a:lvl2pPr>
              <a:lnSpc>
                <a:spcPct val="100000"/>
              </a:lnSpc>
              <a:defRPr sz="1500"/>
            </a:lvl2pPr>
            <a:lvl3pPr>
              <a:lnSpc>
                <a:spcPct val="100000"/>
              </a:lnSpc>
              <a:defRPr sz="1500"/>
            </a:lvl3pPr>
            <a:lvl4pPr>
              <a:lnSpc>
                <a:spcPct val="100000"/>
              </a:lnSpc>
              <a:defRPr sz="1500"/>
            </a:lvl4pPr>
            <a:lvl5pPr>
              <a:lnSpc>
                <a:spcPct val="10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46870" y="1590675"/>
            <a:ext cx="3822700" cy="1971675"/>
          </a:xfrm>
          <a:prstGeom prst="rect">
            <a:avLst/>
          </a:prstGeom>
        </p:spPr>
        <p:txBody>
          <a:bodyPr>
            <a:noAutofit/>
          </a:bodyPr>
          <a:lstStyle>
            <a:lvl1pPr>
              <a:lnSpc>
                <a:spcPct val="100000"/>
              </a:lnSpc>
              <a:defRPr sz="1500"/>
            </a:lvl1pPr>
            <a:lvl2pPr>
              <a:lnSpc>
                <a:spcPct val="100000"/>
              </a:lnSpc>
              <a:defRPr sz="1500"/>
            </a:lvl2pPr>
            <a:lvl3pPr>
              <a:lnSpc>
                <a:spcPct val="100000"/>
              </a:lnSpc>
              <a:defRPr sz="1500"/>
            </a:lvl3pPr>
            <a:lvl4pPr>
              <a:lnSpc>
                <a:spcPct val="100000"/>
              </a:lnSpc>
              <a:defRPr sz="1500"/>
            </a:lvl4pPr>
            <a:lvl5pPr>
              <a:lnSpc>
                <a:spcPct val="10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6053" y="3881400"/>
            <a:ext cx="3822700" cy="1971675"/>
          </a:xfrm>
          <a:prstGeom prst="rect">
            <a:avLst/>
          </a:prstGeom>
        </p:spPr>
        <p:txBody>
          <a:bodyPr>
            <a:noAutofit/>
          </a:bodyPr>
          <a:lstStyle>
            <a:lvl1pPr>
              <a:lnSpc>
                <a:spcPct val="100000"/>
              </a:lnSpc>
              <a:defRPr sz="1500"/>
            </a:lvl1pPr>
            <a:lvl2pPr>
              <a:lnSpc>
                <a:spcPct val="100000"/>
              </a:lnSpc>
              <a:defRPr sz="1500"/>
            </a:lvl2pPr>
            <a:lvl3pPr>
              <a:lnSpc>
                <a:spcPct val="100000"/>
              </a:lnSpc>
              <a:defRPr sz="1500"/>
            </a:lvl3pPr>
            <a:lvl4pPr>
              <a:lnSpc>
                <a:spcPct val="100000"/>
              </a:lnSpc>
              <a:defRPr sz="1500"/>
            </a:lvl4pPr>
            <a:lvl5pPr>
              <a:lnSpc>
                <a:spcPct val="10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870" y="3881400"/>
            <a:ext cx="3822700" cy="1971675"/>
          </a:xfrm>
          <a:prstGeom prst="rect">
            <a:avLst/>
          </a:prstGeom>
        </p:spPr>
        <p:txBody>
          <a:bodyPr lIns="91440">
            <a:noAutofit/>
          </a:bodyPr>
          <a:lstStyle>
            <a:lvl1pPr>
              <a:lnSpc>
                <a:spcPct val="100000"/>
              </a:lnSpc>
              <a:defRPr sz="1500" kern="1200"/>
            </a:lvl1pPr>
            <a:lvl2pPr>
              <a:lnSpc>
                <a:spcPct val="100000"/>
              </a:lnSpc>
              <a:defRPr sz="1500"/>
            </a:lvl2pPr>
            <a:lvl3pPr>
              <a:lnSpc>
                <a:spcPct val="100000"/>
              </a:lnSpc>
              <a:defRPr sz="1500" kern="1200"/>
            </a:lvl3pPr>
            <a:lvl4pPr>
              <a:lnSpc>
                <a:spcPct val="100000"/>
              </a:lnSpc>
              <a:defRPr sz="1500" kern="1200"/>
            </a:lvl4pPr>
            <a:lvl5pPr>
              <a:lnSpc>
                <a:spcPct val="100000"/>
              </a:lnSpc>
              <a:defRPr sz="15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5"/>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38449059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578111"/>
            <a:ext cx="2312" cy="427815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604154" y="3723355"/>
            <a:ext cx="79896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587496" y="1995840"/>
            <a:ext cx="3814641" cy="1566510"/>
          </a:xfrm>
          <a:prstGeom prst="rect">
            <a:avLst/>
          </a:prstGeom>
        </p:spPr>
        <p:txBody>
          <a:bodyPr>
            <a:noAutofit/>
          </a:bodyPr>
          <a:lstStyle>
            <a:lvl1pPr>
              <a:lnSpc>
                <a:spcPct val="100000"/>
              </a:lnSpc>
              <a:defRPr sz="1300"/>
            </a:lvl1pPr>
            <a:lvl2pPr>
              <a:lnSpc>
                <a:spcPct val="100000"/>
              </a:lnSpc>
              <a:defRPr sz="1300"/>
            </a:lvl2pPr>
            <a:lvl3pPr>
              <a:lnSpc>
                <a:spcPct val="100000"/>
              </a:lnSpc>
              <a:defRPr sz="1300"/>
            </a:lvl3pPr>
            <a:lvl4pPr>
              <a:lnSpc>
                <a:spcPct val="100000"/>
              </a:lnSpc>
              <a:defRPr sz="1300"/>
            </a:lvl4pPr>
            <a:lvl5pPr>
              <a:lnSpc>
                <a:spcPct val="100000"/>
              </a:lnSpc>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Text Placeholder 12"/>
          <p:cNvSpPr>
            <a:spLocks noGrp="1"/>
          </p:cNvSpPr>
          <p:nvPr>
            <p:ph type="body" sz="quarter" idx="12" hasCustomPrompt="1"/>
          </p:nvPr>
        </p:nvSpPr>
        <p:spPr>
          <a:xfrm>
            <a:off x="4754928" y="1995840"/>
            <a:ext cx="3814641" cy="1566510"/>
          </a:xfrm>
          <a:prstGeom prst="rect">
            <a:avLst/>
          </a:prstGeom>
        </p:spPr>
        <p:txBody>
          <a:bodyPr>
            <a:noAutofit/>
          </a:bodyPr>
          <a:lstStyle>
            <a:lvl1pPr>
              <a:lnSpc>
                <a:spcPct val="100000"/>
              </a:lnSpc>
              <a:defRPr sz="1300"/>
            </a:lvl1pPr>
            <a:lvl2pPr>
              <a:lnSpc>
                <a:spcPct val="100000"/>
              </a:lnSpc>
              <a:defRPr sz="1300"/>
            </a:lvl2pPr>
            <a:lvl3pPr>
              <a:lnSpc>
                <a:spcPct val="100000"/>
              </a:lnSpc>
              <a:defRPr sz="1300"/>
            </a:lvl3pPr>
            <a:lvl4pPr>
              <a:lnSpc>
                <a:spcPct val="100000"/>
              </a:lnSpc>
              <a:defRPr sz="1300"/>
            </a:lvl4pPr>
            <a:lvl5pPr>
              <a:lnSpc>
                <a:spcPct val="100000"/>
              </a:lnSpc>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12"/>
          <p:cNvSpPr>
            <a:spLocks noGrp="1"/>
          </p:cNvSpPr>
          <p:nvPr>
            <p:ph type="body" sz="quarter" idx="13" hasCustomPrompt="1"/>
          </p:nvPr>
        </p:nvSpPr>
        <p:spPr>
          <a:xfrm>
            <a:off x="587496" y="4286565"/>
            <a:ext cx="3814641" cy="1566510"/>
          </a:xfrm>
          <a:prstGeom prst="rect">
            <a:avLst/>
          </a:prstGeom>
        </p:spPr>
        <p:txBody>
          <a:bodyPr>
            <a:noAutofit/>
          </a:bodyPr>
          <a:lstStyle>
            <a:lvl1pPr>
              <a:lnSpc>
                <a:spcPct val="100000"/>
              </a:lnSpc>
              <a:defRPr sz="1300"/>
            </a:lvl1pPr>
            <a:lvl2pPr>
              <a:lnSpc>
                <a:spcPct val="100000"/>
              </a:lnSpc>
              <a:defRPr sz="1300"/>
            </a:lvl2pPr>
            <a:lvl3pPr>
              <a:lnSpc>
                <a:spcPct val="100000"/>
              </a:lnSpc>
              <a:defRPr sz="1300"/>
            </a:lvl3pPr>
            <a:lvl4pPr>
              <a:lnSpc>
                <a:spcPct val="100000"/>
              </a:lnSpc>
              <a:defRPr sz="1300"/>
            </a:lvl4pPr>
            <a:lvl5pPr>
              <a:lnSpc>
                <a:spcPct val="100000"/>
              </a:lnSpc>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8" name="Text Placeholder 12"/>
          <p:cNvSpPr>
            <a:spLocks noGrp="1"/>
          </p:cNvSpPr>
          <p:nvPr>
            <p:ph type="body" sz="quarter" idx="14" hasCustomPrompt="1"/>
          </p:nvPr>
        </p:nvSpPr>
        <p:spPr>
          <a:xfrm>
            <a:off x="4746625" y="4286565"/>
            <a:ext cx="3822944" cy="1566510"/>
          </a:xfrm>
          <a:prstGeom prst="rect">
            <a:avLst/>
          </a:prstGeom>
        </p:spPr>
        <p:txBody>
          <a:bodyPr lIns="91440">
            <a:noAutofit/>
          </a:bodyPr>
          <a:lstStyle>
            <a:lvl1pPr>
              <a:lnSpc>
                <a:spcPct val="100000"/>
              </a:lnSpc>
              <a:defRPr sz="1300" kern="1200"/>
            </a:lvl1pPr>
            <a:lvl2pPr>
              <a:lnSpc>
                <a:spcPct val="100000"/>
              </a:lnSpc>
              <a:defRPr sz="1300"/>
            </a:lvl2pPr>
            <a:lvl3pPr>
              <a:lnSpc>
                <a:spcPct val="100000"/>
              </a:lnSpc>
              <a:defRPr sz="1300" kern="1200"/>
            </a:lvl3pPr>
            <a:lvl4pPr>
              <a:lnSpc>
                <a:spcPct val="100000"/>
              </a:lnSpc>
              <a:defRPr sz="1300" kern="1200"/>
            </a:lvl4pPr>
            <a:lvl5pPr>
              <a:lnSpc>
                <a:spcPct val="100000"/>
              </a:lnSpc>
              <a:defRPr sz="13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0" name="Text Placeholder 5"/>
          <p:cNvSpPr>
            <a:spLocks noGrp="1"/>
          </p:cNvSpPr>
          <p:nvPr>
            <p:ph type="body" sz="quarter" idx="16" hasCustomPrompt="1"/>
          </p:nvPr>
        </p:nvSpPr>
        <p:spPr>
          <a:xfrm>
            <a:off x="588125" y="1590590"/>
            <a:ext cx="3818102" cy="346593"/>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11" name="Text Placeholder 5"/>
          <p:cNvSpPr>
            <a:spLocks noGrp="1"/>
          </p:cNvSpPr>
          <p:nvPr>
            <p:ph type="body" sz="quarter" idx="17" hasCustomPrompt="1"/>
          </p:nvPr>
        </p:nvSpPr>
        <p:spPr>
          <a:xfrm>
            <a:off x="4747516" y="1590590"/>
            <a:ext cx="3831666" cy="346593"/>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12" name="Text Placeholder 5"/>
          <p:cNvSpPr>
            <a:spLocks noGrp="1"/>
          </p:cNvSpPr>
          <p:nvPr>
            <p:ph type="body" sz="quarter" idx="18" hasCustomPrompt="1"/>
          </p:nvPr>
        </p:nvSpPr>
        <p:spPr>
          <a:xfrm>
            <a:off x="588126" y="3878367"/>
            <a:ext cx="3818101" cy="346593"/>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15" name="Text Placeholder 5"/>
          <p:cNvSpPr>
            <a:spLocks noGrp="1"/>
          </p:cNvSpPr>
          <p:nvPr>
            <p:ph type="body" sz="quarter" idx="19" hasCustomPrompt="1"/>
          </p:nvPr>
        </p:nvSpPr>
        <p:spPr>
          <a:xfrm>
            <a:off x="4747516" y="3878367"/>
            <a:ext cx="3831666" cy="346593"/>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3" name="Slide Number Placeholder 2"/>
          <p:cNvSpPr>
            <a:spLocks noGrp="1"/>
          </p:cNvSpPr>
          <p:nvPr>
            <p:ph type="sldNum" sz="quarter" idx="20"/>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1530982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8"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547187" y="2233086"/>
            <a:ext cx="3780956" cy="3766995"/>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19" hasCustomPrompt="1"/>
          </p:nvPr>
        </p:nvSpPr>
        <p:spPr>
          <a:xfrm>
            <a:off x="4812564" y="1455430"/>
            <a:ext cx="3784756" cy="737544"/>
          </a:xfrm>
          <a:prstGeom prst="rect">
            <a:avLst/>
          </a:prstGeom>
        </p:spPr>
        <p:txBody>
          <a:bodyPr anchor="b" anchorCtr="0">
            <a:noAutofit/>
          </a:bodyPr>
          <a:lstStyle>
            <a:lvl1pPr marL="0" indent="0">
              <a:buFontTx/>
              <a:buNone/>
              <a:defRPr sz="20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3" y="2233086"/>
            <a:ext cx="3780956" cy="3766995"/>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4093599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Agenda Slide</a:t>
            </a:r>
            <a:endParaRPr lang="en-GB" noProof="0"/>
          </a:p>
        </p:txBody>
      </p:sp>
      <p:sp>
        <p:nvSpPr>
          <p:cNvPr id="4" name="Text Placeholder 11"/>
          <p:cNvSpPr>
            <a:spLocks noGrp="1"/>
          </p:cNvSpPr>
          <p:nvPr>
            <p:ph type="body" sz="quarter" idx="12" hasCustomPrompt="1"/>
          </p:nvPr>
        </p:nvSpPr>
        <p:spPr>
          <a:xfrm>
            <a:off x="544300" y="1454727"/>
            <a:ext cx="8052162" cy="4541433"/>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3" name="Slide Number Placeholder 2"/>
          <p:cNvSpPr>
            <a:spLocks noGrp="1"/>
          </p:cNvSpPr>
          <p:nvPr>
            <p:ph type="sldNum" sz="quarter" idx="13"/>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35734344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553152" y="1852640"/>
            <a:ext cx="2895600"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3" name="Text Placeholder 11"/>
          <p:cNvSpPr>
            <a:spLocks noGrp="1"/>
          </p:cNvSpPr>
          <p:nvPr>
            <p:ph type="body" sz="quarter" idx="15" hasCustomPrompt="1"/>
          </p:nvPr>
        </p:nvSpPr>
        <p:spPr>
          <a:xfrm>
            <a:off x="3830320" y="3258869"/>
            <a:ext cx="4775518" cy="1010961"/>
          </a:xfrm>
          <a:prstGeom prst="rect">
            <a:avLst/>
          </a:prstGeom>
        </p:spPr>
        <p:txBody>
          <a:bodyPr>
            <a:noAutofit/>
          </a:bodyPr>
          <a:lstStyle>
            <a:lvl1pPr>
              <a:defRPr sz="1400"/>
            </a:lvl1pPr>
          </a:lstStyle>
          <a:p>
            <a:pPr lvl="0"/>
            <a:r>
              <a:rPr lang="en-GB" noProof="0" smtClean="0"/>
              <a:t>Add text here</a:t>
            </a:r>
          </a:p>
          <a:p>
            <a:pPr lvl="0"/>
            <a:endParaRPr lang="en-GB" noProof="0"/>
          </a:p>
        </p:txBody>
      </p:sp>
      <p:sp>
        <p:nvSpPr>
          <p:cNvPr id="14" name="Text Placeholder 11"/>
          <p:cNvSpPr>
            <a:spLocks noGrp="1"/>
          </p:cNvSpPr>
          <p:nvPr>
            <p:ph type="body" sz="quarter" idx="16" hasCustomPrompt="1"/>
          </p:nvPr>
        </p:nvSpPr>
        <p:spPr>
          <a:xfrm>
            <a:off x="3830320" y="4660949"/>
            <a:ext cx="4775518" cy="1010961"/>
          </a:xfrm>
          <a:prstGeom prst="rect">
            <a:avLst/>
          </a:prstGeom>
        </p:spPr>
        <p:txBody>
          <a:bodyPr>
            <a:noAutofit/>
          </a:bodyPr>
          <a:lstStyle>
            <a:lvl1pPr>
              <a:defRPr sz="1400"/>
            </a:lvl1pPr>
          </a:lstStyle>
          <a:p>
            <a:pPr lvl="0"/>
            <a:r>
              <a:rPr lang="en-GB" noProof="0" smtClean="0"/>
              <a:t>Add text here</a:t>
            </a:r>
          </a:p>
          <a:p>
            <a:pPr lvl="0"/>
            <a:endParaRPr lang="en-GB" noProof="0"/>
          </a:p>
        </p:txBody>
      </p:sp>
      <p:sp>
        <p:nvSpPr>
          <p:cNvPr id="17" name="Text Placeholder 15"/>
          <p:cNvSpPr>
            <a:spLocks noGrp="1"/>
          </p:cNvSpPr>
          <p:nvPr>
            <p:ph type="body" sz="quarter" idx="18" hasCustomPrompt="1"/>
          </p:nvPr>
        </p:nvSpPr>
        <p:spPr>
          <a:xfrm>
            <a:off x="553152" y="3342640"/>
            <a:ext cx="2895600"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8" name="Text Placeholder 15"/>
          <p:cNvSpPr>
            <a:spLocks noGrp="1"/>
          </p:cNvSpPr>
          <p:nvPr>
            <p:ph type="body" sz="quarter" idx="19" hasCustomPrompt="1"/>
          </p:nvPr>
        </p:nvSpPr>
        <p:spPr>
          <a:xfrm>
            <a:off x="553152" y="4744720"/>
            <a:ext cx="2895600"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1" name="Text Placeholder 11"/>
          <p:cNvSpPr>
            <a:spLocks noGrp="1"/>
          </p:cNvSpPr>
          <p:nvPr>
            <p:ph type="body" sz="quarter" idx="21" hasCustomPrompt="1"/>
          </p:nvPr>
        </p:nvSpPr>
        <p:spPr>
          <a:xfrm>
            <a:off x="3830320" y="1746869"/>
            <a:ext cx="4775518" cy="1010961"/>
          </a:xfrm>
          <a:prstGeom prst="rect">
            <a:avLst/>
          </a:prstGeom>
        </p:spPr>
        <p:txBody>
          <a:bodyPr>
            <a:noAutofit/>
          </a:bodyPr>
          <a:lstStyle>
            <a:lvl1pPr>
              <a:defRPr sz="1400"/>
            </a:lvl1pPr>
          </a:lstStyle>
          <a:p>
            <a:pPr lvl="0"/>
            <a:r>
              <a:rPr lang="en-GB" noProof="0" smtClean="0"/>
              <a:t>Add text here</a:t>
            </a:r>
          </a:p>
          <a:p>
            <a:pPr lvl="0"/>
            <a:endParaRPr lang="en-GB" noProof="0"/>
          </a:p>
        </p:txBody>
      </p:sp>
      <p:sp>
        <p:nvSpPr>
          <p:cNvPr id="3" name="Slide Number Placeholder 2"/>
          <p:cNvSpPr>
            <a:spLocks noGrp="1"/>
          </p:cNvSpPr>
          <p:nvPr>
            <p:ph type="sldNum" sz="quarter" idx="2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18634875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44513" y="1567520"/>
            <a:ext cx="3827156"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541306" y="2471040"/>
            <a:ext cx="3839002" cy="1918080"/>
          </a:xfrm>
          <a:prstGeom prst="rect">
            <a:avLst/>
          </a:prstGeom>
        </p:spPr>
        <p:txBody>
          <a:bodyPr>
            <a:noAutofit/>
          </a:bodyPr>
          <a:lstStyle>
            <a:lvl1pPr>
              <a:defRPr sz="1500"/>
            </a:lvl1pPr>
            <a:lvl2pPr>
              <a:lnSpc>
                <a:spcPts val="1800"/>
              </a:lnSpc>
              <a:defRPr sz="1500"/>
            </a:lvl2pPr>
            <a:lvl3pPr>
              <a:lnSpc>
                <a:spcPts val="1800"/>
              </a:lnSpc>
              <a:defRPr sz="1500"/>
            </a:lvl3pPr>
            <a:lvl4pPr>
              <a:lnSpc>
                <a:spcPts val="1800"/>
              </a:lnSpc>
              <a:defRPr sz="1500"/>
            </a:lvl4pPr>
            <a:lvl5pPr>
              <a:lnSpc>
                <a:spcPts val="18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22" hasCustomPrompt="1"/>
          </p:nvPr>
        </p:nvSpPr>
        <p:spPr>
          <a:xfrm>
            <a:off x="544299" y="4523228"/>
            <a:ext cx="8060802" cy="1455652"/>
          </a:xfrm>
          <a:prstGeom prst="rect">
            <a:avLst/>
          </a:prstGeom>
        </p:spPr>
        <p:txBody>
          <a:bodyPr>
            <a:normAutofit/>
          </a:bodyPr>
          <a:lstStyle>
            <a:lvl1pPr marL="0" indent="0">
              <a:buFontTx/>
              <a:buNone/>
              <a:defRPr sz="2000" b="1" i="0" baseline="0">
                <a:solidFill>
                  <a:schemeClr val="accent1"/>
                </a:solidFill>
              </a:defRPr>
            </a:lvl1pPr>
          </a:lstStyle>
          <a:p>
            <a:pPr lvl="0"/>
            <a:r>
              <a:rPr lang="en-GB" noProof="0" smtClean="0"/>
              <a:t>Click to edit text. Conclusion or summary based on the two boxes above may go here. The text in the box may be up to four lines in this space.</a:t>
            </a:r>
            <a:endParaRPr lang="en-GB" noProof="0"/>
          </a:p>
        </p:txBody>
      </p:sp>
      <p:sp>
        <p:nvSpPr>
          <p:cNvPr id="13" name="Text Placeholder 15"/>
          <p:cNvSpPr>
            <a:spLocks noGrp="1"/>
          </p:cNvSpPr>
          <p:nvPr>
            <p:ph type="body" sz="quarter" idx="24" hasCustomPrompt="1"/>
          </p:nvPr>
        </p:nvSpPr>
        <p:spPr>
          <a:xfrm>
            <a:off x="4769306" y="1567520"/>
            <a:ext cx="3827156"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noProof="0" smtClean="0"/>
              <a:t>Click to edit text</a:t>
            </a:r>
            <a:endParaRPr lang="en-GB" noProof="0"/>
          </a:p>
        </p:txBody>
      </p:sp>
      <p:sp>
        <p:nvSpPr>
          <p:cNvPr id="14" name="Text Placeholder 12"/>
          <p:cNvSpPr>
            <a:spLocks noGrp="1"/>
          </p:cNvSpPr>
          <p:nvPr>
            <p:ph type="body" sz="quarter" idx="25" hasCustomPrompt="1"/>
          </p:nvPr>
        </p:nvSpPr>
        <p:spPr>
          <a:xfrm>
            <a:off x="4766099" y="2471040"/>
            <a:ext cx="3839002" cy="1918080"/>
          </a:xfrm>
          <a:prstGeom prst="rect">
            <a:avLst/>
          </a:prstGeom>
        </p:spPr>
        <p:txBody>
          <a:bodyPr>
            <a:noAutofit/>
          </a:bodyPr>
          <a:lstStyle>
            <a:lvl1pPr>
              <a:defRPr sz="1500"/>
            </a:lvl1pPr>
            <a:lvl2pPr>
              <a:lnSpc>
                <a:spcPts val="1800"/>
              </a:lnSpc>
              <a:defRPr sz="1500"/>
            </a:lvl2pPr>
            <a:lvl3pPr>
              <a:lnSpc>
                <a:spcPts val="1800"/>
              </a:lnSpc>
              <a:defRPr sz="1500"/>
            </a:lvl3pPr>
            <a:lvl4pPr>
              <a:lnSpc>
                <a:spcPts val="1800"/>
              </a:lnSpc>
              <a:defRPr sz="1500"/>
            </a:lvl4pPr>
            <a:lvl5pPr>
              <a:lnSpc>
                <a:spcPts val="18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26"/>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15252416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56214" y="2471040"/>
            <a:ext cx="1841536" cy="3490559"/>
          </a:xfrm>
          <a:prstGeom prst="rect">
            <a:avLst/>
          </a:prstGeom>
        </p:spPr>
        <p:txBody>
          <a:bodyPr>
            <a:noAutofit/>
          </a:bodyPr>
          <a:lstStyle>
            <a:lvl1pPr marL="0" indent="-137160">
              <a:lnSpc>
                <a:spcPct val="100000"/>
              </a:lnSpc>
              <a:buClr>
                <a:schemeClr val="accent4"/>
              </a:buClr>
              <a:defRPr sz="1100"/>
            </a:lvl1pPr>
            <a:lvl2pPr marL="270000" indent="-136800">
              <a:lnSpc>
                <a:spcPct val="100000"/>
              </a:lnSpc>
              <a:buClr>
                <a:schemeClr val="accent4"/>
              </a:buClr>
              <a:defRPr sz="1100"/>
            </a:lvl2pPr>
            <a:lvl3pPr marL="360000" indent="-136800" algn="l">
              <a:lnSpc>
                <a:spcPct val="100000"/>
              </a:lnSpc>
              <a:buClr>
                <a:schemeClr val="accent4"/>
              </a:buClr>
              <a:defRPr sz="1100"/>
            </a:lvl3pPr>
            <a:lvl4pPr marL="511200" indent="-136800">
              <a:lnSpc>
                <a:spcPct val="100000"/>
              </a:lnSpc>
              <a:buClr>
                <a:schemeClr val="accent4"/>
              </a:buClr>
              <a:defRPr sz="1100"/>
            </a:lvl4pPr>
            <a:lvl5pPr marL="655200" indent="-136800">
              <a:lnSpc>
                <a:spcPct val="100000"/>
              </a:lnSpc>
              <a:buClr>
                <a:schemeClr val="accent4"/>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17" name="Text Placeholder 15"/>
          <p:cNvSpPr>
            <a:spLocks noGrp="1"/>
          </p:cNvSpPr>
          <p:nvPr>
            <p:ph type="body" sz="quarter" idx="23" hasCustomPrompt="1"/>
          </p:nvPr>
        </p:nvSpPr>
        <p:spPr>
          <a:xfrm>
            <a:off x="544513" y="1567520"/>
            <a:ext cx="1840033" cy="802640"/>
          </a:xfrm>
          <a:prstGeom prst="rect">
            <a:avLst/>
          </a:prstGeom>
          <a:solidFill>
            <a:schemeClr val="accent3"/>
          </a:solidFill>
        </p:spPr>
        <p:txBody>
          <a:bodyPr anchor="ctr" anchorCtr="1"/>
          <a:lstStyle>
            <a:lvl1pPr marL="0" indent="0" algn="ctr">
              <a:buFontTx/>
              <a:buNone/>
              <a:defRPr sz="13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685576" y="2471040"/>
            <a:ext cx="1841536" cy="3490559"/>
          </a:xfrm>
          <a:prstGeom prst="rect">
            <a:avLst/>
          </a:prstGeom>
        </p:spPr>
        <p:txBody>
          <a:bodyPr>
            <a:noAutofit/>
          </a:bodyPr>
          <a:lstStyle>
            <a:lvl1pPr marL="0" indent="-137160">
              <a:lnSpc>
                <a:spcPct val="100000"/>
              </a:lnSpc>
              <a:buClr>
                <a:schemeClr val="accent2"/>
              </a:buClr>
              <a:defRPr sz="1100"/>
            </a:lvl1pPr>
            <a:lvl2pPr marL="270000" indent="-136800">
              <a:lnSpc>
                <a:spcPct val="100000"/>
              </a:lnSpc>
              <a:buClr>
                <a:schemeClr val="accent2"/>
              </a:buClr>
              <a:defRPr sz="1100"/>
            </a:lvl2pPr>
            <a:lvl3pPr marL="360000" indent="-136800" algn="l">
              <a:lnSpc>
                <a:spcPct val="100000"/>
              </a:lnSpc>
              <a:buClr>
                <a:schemeClr val="accent2"/>
              </a:buClr>
              <a:defRPr sz="1100"/>
            </a:lvl3pPr>
            <a:lvl4pPr marL="511200" indent="-136800">
              <a:lnSpc>
                <a:spcPct val="100000"/>
              </a:lnSpc>
              <a:buClr>
                <a:schemeClr val="accent2"/>
              </a:buClr>
              <a:defRPr sz="1100"/>
            </a:lvl4pPr>
            <a:lvl5pPr marL="655200" indent="-136800">
              <a:lnSpc>
                <a:spcPct val="100000"/>
              </a:lnSpc>
              <a:buClr>
                <a:schemeClr val="accent2"/>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614937" y="2471040"/>
            <a:ext cx="1841536" cy="3490559"/>
          </a:xfrm>
          <a:prstGeom prst="rect">
            <a:avLst/>
          </a:prstGeom>
        </p:spPr>
        <p:txBody>
          <a:bodyPr>
            <a:noAutofit/>
          </a:bodyPr>
          <a:lstStyle>
            <a:lvl1pPr marL="0" indent="-137160">
              <a:lnSpc>
                <a:spcPct val="100000"/>
              </a:lnSpc>
              <a:buClr>
                <a:schemeClr val="accent5"/>
              </a:buClr>
              <a:defRPr sz="1100"/>
            </a:lvl1pPr>
            <a:lvl2pPr marL="270000" indent="-136800">
              <a:lnSpc>
                <a:spcPct val="100000"/>
              </a:lnSpc>
              <a:buClr>
                <a:schemeClr val="accent5"/>
              </a:buClr>
              <a:defRPr sz="1100"/>
            </a:lvl2pPr>
            <a:lvl3pPr marL="360000" indent="-136800" algn="l">
              <a:lnSpc>
                <a:spcPct val="100000"/>
              </a:lnSpc>
              <a:buClr>
                <a:schemeClr val="accent5"/>
              </a:buClr>
              <a:defRPr sz="1100"/>
            </a:lvl3pPr>
            <a:lvl4pPr marL="511200" indent="-136800">
              <a:lnSpc>
                <a:spcPct val="100000"/>
              </a:lnSpc>
              <a:buClr>
                <a:schemeClr val="accent5"/>
              </a:buClr>
              <a:defRPr sz="1100"/>
            </a:lvl4pPr>
            <a:lvl5pPr marL="655200" indent="-136800">
              <a:lnSpc>
                <a:spcPct val="100000"/>
              </a:lnSpc>
              <a:buClr>
                <a:schemeClr val="accent5"/>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544298" y="2471040"/>
            <a:ext cx="1841536" cy="3490559"/>
          </a:xfrm>
          <a:prstGeom prst="rect">
            <a:avLst/>
          </a:prstGeom>
        </p:spPr>
        <p:txBody>
          <a:bodyPr>
            <a:noAutofit/>
          </a:bodyPr>
          <a:lstStyle>
            <a:lvl1pPr marL="0" indent="-137160">
              <a:lnSpc>
                <a:spcPct val="100000"/>
              </a:lnSpc>
              <a:buClr>
                <a:schemeClr val="accent3"/>
              </a:buClr>
              <a:defRPr sz="1100"/>
            </a:lvl1pPr>
            <a:lvl2pPr marL="270000" indent="-136800">
              <a:lnSpc>
                <a:spcPct val="100000"/>
              </a:lnSpc>
              <a:buClr>
                <a:schemeClr val="accent3"/>
              </a:buClr>
              <a:defRPr sz="1100"/>
            </a:lvl2pPr>
            <a:lvl3pPr marL="360000" indent="-136800" algn="l">
              <a:lnSpc>
                <a:spcPct val="100000"/>
              </a:lnSpc>
              <a:buClr>
                <a:schemeClr val="accent3"/>
              </a:buClr>
              <a:defRPr sz="1100"/>
            </a:lvl3pPr>
            <a:lvl4pPr marL="511200" indent="-136800">
              <a:lnSpc>
                <a:spcPct val="100000"/>
              </a:lnSpc>
              <a:buClr>
                <a:schemeClr val="accent3"/>
              </a:buClr>
              <a:defRPr sz="1100"/>
            </a:lvl4pPr>
            <a:lvl5pPr marL="655200" indent="-136800">
              <a:lnSpc>
                <a:spcPct val="100000"/>
              </a:lnSpc>
              <a:buClr>
                <a:schemeClr val="accent3"/>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618031" y="1567520"/>
            <a:ext cx="1840033" cy="802640"/>
          </a:xfrm>
          <a:prstGeom prst="rect">
            <a:avLst/>
          </a:prstGeom>
          <a:solidFill>
            <a:schemeClr val="accent5"/>
          </a:solidFill>
        </p:spPr>
        <p:txBody>
          <a:bodyPr anchor="ctr" anchorCtr="1"/>
          <a:lstStyle>
            <a:lvl1pPr marL="0" indent="0" algn="ctr">
              <a:buFontTx/>
              <a:buNone/>
              <a:defRPr sz="13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682909" y="1567520"/>
            <a:ext cx="1840033" cy="802640"/>
          </a:xfrm>
          <a:prstGeom prst="rect">
            <a:avLst/>
          </a:prstGeom>
          <a:solidFill>
            <a:schemeClr val="accent2"/>
          </a:solidFill>
        </p:spPr>
        <p:txBody>
          <a:bodyPr anchor="ctr" anchorCtr="1"/>
          <a:lstStyle>
            <a:lvl1pPr marL="0" indent="0" algn="ctr">
              <a:buFontTx/>
              <a:buNone/>
              <a:defRPr sz="13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65067" y="1567520"/>
            <a:ext cx="1840033" cy="802640"/>
          </a:xfrm>
          <a:prstGeom prst="rect">
            <a:avLst/>
          </a:prstGeom>
          <a:solidFill>
            <a:schemeClr val="accent4"/>
          </a:solidFill>
        </p:spPr>
        <p:txBody>
          <a:bodyPr anchor="ctr" anchorCtr="1"/>
          <a:lstStyle>
            <a:lvl1pPr marL="0" indent="0" algn="ctr">
              <a:buFontTx/>
              <a:buNone/>
              <a:defRPr sz="13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 name="Slide Number Placeholder 2"/>
          <p:cNvSpPr>
            <a:spLocks noGrp="1"/>
          </p:cNvSpPr>
          <p:nvPr>
            <p:ph type="sldNum" sz="quarter" idx="34"/>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22350819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3" y="1455918"/>
            <a:ext cx="8048057" cy="406251"/>
          </a:xfrm>
          <a:prstGeom prst="rect">
            <a:avLst/>
          </a:prstGeom>
        </p:spPr>
        <p:txBody>
          <a:bodyPr lIns="144000" rIns="144000">
            <a:normAutofit/>
          </a:bodyPr>
          <a:lstStyle>
            <a:lvl1pPr marL="0" indent="0">
              <a:buFontTx/>
              <a:buNone/>
              <a:defRPr sz="2000" b="1" i="0"/>
            </a:lvl1pPr>
          </a:lstStyle>
          <a:p>
            <a:pPr lvl="0"/>
            <a:r>
              <a:rPr lang="en-GB" noProof="0" smtClean="0"/>
              <a:t>Name</a:t>
            </a:r>
            <a:endParaRPr lang="en-GB" noProof="0"/>
          </a:p>
        </p:txBody>
      </p:sp>
      <p:sp>
        <p:nvSpPr>
          <p:cNvPr id="8" name="Text Placeholder 2"/>
          <p:cNvSpPr>
            <a:spLocks noGrp="1"/>
          </p:cNvSpPr>
          <p:nvPr>
            <p:ph idx="13" hasCustomPrompt="1"/>
          </p:nvPr>
        </p:nvSpPr>
        <p:spPr bwMode="auto">
          <a:xfrm>
            <a:off x="552763" y="1894050"/>
            <a:ext cx="8044541" cy="67889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r>
              <a:rPr lang="en-GB" noProof="0" smtClean="0"/>
              <a:t>Title</a:t>
            </a:r>
            <a:endParaRPr lang="en-GB" noProof="0"/>
          </a:p>
        </p:txBody>
      </p:sp>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10" name="Text Placeholder 2"/>
          <p:cNvSpPr>
            <a:spLocks noGrp="1"/>
          </p:cNvSpPr>
          <p:nvPr>
            <p:ph idx="16" hasCustomPrompt="1"/>
          </p:nvPr>
        </p:nvSpPr>
        <p:spPr bwMode="auto">
          <a:xfrm>
            <a:off x="963607" y="4021568"/>
            <a:ext cx="7595542" cy="332612"/>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11" name="Text Placeholder 2"/>
          <p:cNvSpPr>
            <a:spLocks noGrp="1"/>
          </p:cNvSpPr>
          <p:nvPr>
            <p:ph idx="17" hasCustomPrompt="1"/>
          </p:nvPr>
        </p:nvSpPr>
        <p:spPr bwMode="auto">
          <a:xfrm>
            <a:off x="539101" y="5561872"/>
            <a:ext cx="7995299" cy="38172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74250" indent="0">
              <a:buNone/>
              <a:defRPr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www.gs1.org</a:t>
            </a:r>
            <a:endParaRPr lang="en-GB" noProof="0"/>
          </a:p>
        </p:txBody>
      </p:sp>
      <p:sp>
        <p:nvSpPr>
          <p:cNvPr id="13" name="Text Placeholder 2"/>
          <p:cNvSpPr>
            <a:spLocks noGrp="1"/>
          </p:cNvSpPr>
          <p:nvPr>
            <p:ph idx="19" hasCustomPrompt="1"/>
          </p:nvPr>
        </p:nvSpPr>
        <p:spPr bwMode="auto">
          <a:xfrm>
            <a:off x="963607" y="5049637"/>
            <a:ext cx="7595542" cy="329251"/>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name@gs1.org</a:t>
            </a:r>
            <a:endParaRPr lang="en-GB" noProof="0"/>
          </a:p>
        </p:txBody>
      </p:sp>
      <p:sp>
        <p:nvSpPr>
          <p:cNvPr id="17" name="Text Placeholder 2"/>
          <p:cNvSpPr>
            <a:spLocks noGrp="1"/>
          </p:cNvSpPr>
          <p:nvPr>
            <p:ph idx="20" hasCustomPrompt="1"/>
          </p:nvPr>
        </p:nvSpPr>
        <p:spPr bwMode="auto">
          <a:xfrm>
            <a:off x="963607" y="4367618"/>
            <a:ext cx="7595542" cy="325892"/>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18" name="Text Placeholder 2"/>
          <p:cNvSpPr>
            <a:spLocks noGrp="1"/>
          </p:cNvSpPr>
          <p:nvPr>
            <p:ph idx="21" hasCustomPrompt="1"/>
          </p:nvPr>
        </p:nvSpPr>
        <p:spPr bwMode="auto">
          <a:xfrm>
            <a:off x="963607" y="4706948"/>
            <a:ext cx="7595542" cy="329251"/>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19" name="Text Placeholder 2"/>
          <p:cNvSpPr>
            <a:spLocks noGrp="1"/>
          </p:cNvSpPr>
          <p:nvPr>
            <p:ph idx="22" hasCustomPrompt="1"/>
          </p:nvPr>
        </p:nvSpPr>
        <p:spPr bwMode="auto">
          <a:xfrm>
            <a:off x="552763" y="2645460"/>
            <a:ext cx="8044541" cy="132447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74250" indent="0">
              <a:buNone/>
              <a:defRPr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GS1 Address</a:t>
            </a:r>
            <a:endParaRPr lang="en-GB" noProof="0"/>
          </a:p>
        </p:txBody>
      </p:sp>
      <p:sp>
        <p:nvSpPr>
          <p:cNvPr id="21" name="Content Placeholder 20"/>
          <p:cNvSpPr>
            <a:spLocks noGrp="1"/>
          </p:cNvSpPr>
          <p:nvPr>
            <p:ph sz="quarter" idx="23" hasCustomPrompt="1"/>
          </p:nvPr>
        </p:nvSpPr>
        <p:spPr>
          <a:xfrm>
            <a:off x="506107" y="4023096"/>
            <a:ext cx="438450" cy="329829"/>
          </a:xfrm>
          <a:prstGeom prst="rect">
            <a:avLst/>
          </a:prstGeom>
        </p:spPr>
        <p:txBody>
          <a:bodyPr vert="horz" lIns="144000"/>
          <a:lstStyle>
            <a:lvl1pPr marL="74250" indent="0">
              <a:spcBef>
                <a:spcPts val="0"/>
              </a:spcBef>
              <a:buFontTx/>
              <a:buNone/>
              <a:defRPr b="1" i="0"/>
            </a:lvl1pPr>
            <a:lvl2pPr marL="272250" indent="0">
              <a:spcBef>
                <a:spcPts val="0"/>
              </a:spcBef>
              <a:buFontTx/>
              <a:buNone/>
              <a:defRPr b="1" i="0"/>
            </a:lvl2pPr>
            <a:lvl3pPr marL="538650" indent="0">
              <a:spcBef>
                <a:spcPts val="0"/>
              </a:spcBef>
              <a:buFontTx/>
              <a:buNone/>
              <a:defRPr b="1" i="0"/>
            </a:lvl3pPr>
            <a:lvl4pPr marL="0" indent="0">
              <a:spcBef>
                <a:spcPts val="0"/>
              </a:spcBef>
              <a:buFontTx/>
              <a:buNone/>
              <a:defRPr sz="1800" b="1" i="0"/>
            </a:lvl4pPr>
            <a:lvl5pPr marL="1038622" indent="0">
              <a:spcBef>
                <a:spcPts val="0"/>
              </a:spcBef>
              <a:buFontTx/>
              <a:buNone/>
              <a:defRPr b="1" i="0"/>
            </a:lvl5pPr>
          </a:lstStyle>
          <a:p>
            <a:pPr lvl="3"/>
            <a:r>
              <a:rPr lang="en-GB" noProof="0" smtClean="0"/>
              <a:t>T</a:t>
            </a:r>
            <a:endParaRPr lang="en-GB" noProof="0"/>
          </a:p>
        </p:txBody>
      </p:sp>
      <p:sp>
        <p:nvSpPr>
          <p:cNvPr id="23" name="Content Placeholder 20"/>
          <p:cNvSpPr>
            <a:spLocks noGrp="1"/>
          </p:cNvSpPr>
          <p:nvPr>
            <p:ph sz="quarter" idx="24" hasCustomPrompt="1"/>
          </p:nvPr>
        </p:nvSpPr>
        <p:spPr>
          <a:xfrm>
            <a:off x="506107" y="4365062"/>
            <a:ext cx="438450" cy="329829"/>
          </a:xfrm>
          <a:prstGeom prst="rect">
            <a:avLst/>
          </a:prstGeom>
        </p:spPr>
        <p:txBody>
          <a:bodyPr vert="horz" lIns="144000"/>
          <a:lstStyle>
            <a:lvl1pPr marL="74250" indent="0">
              <a:spcBef>
                <a:spcPts val="0"/>
              </a:spcBef>
              <a:buFontTx/>
              <a:buNone/>
              <a:defRPr b="1" i="0"/>
            </a:lvl1pPr>
            <a:lvl2pPr marL="272250" indent="0">
              <a:spcBef>
                <a:spcPts val="0"/>
              </a:spcBef>
              <a:buFontTx/>
              <a:buNone/>
              <a:defRPr b="1" i="0"/>
            </a:lvl2pPr>
            <a:lvl3pPr marL="538650" indent="0">
              <a:spcBef>
                <a:spcPts val="0"/>
              </a:spcBef>
              <a:buFontTx/>
              <a:buNone/>
              <a:defRPr b="1" i="0"/>
            </a:lvl3pPr>
            <a:lvl4pPr marL="0" indent="0">
              <a:spcBef>
                <a:spcPts val="0"/>
              </a:spcBef>
              <a:buFontTx/>
              <a:buNone/>
              <a:defRPr sz="1800" b="1" i="0"/>
            </a:lvl4pPr>
            <a:lvl5pPr marL="1038622" indent="0">
              <a:spcBef>
                <a:spcPts val="0"/>
              </a:spcBef>
              <a:buFontTx/>
              <a:buNone/>
              <a:defRPr b="1" i="0"/>
            </a:lvl5pPr>
          </a:lstStyle>
          <a:p>
            <a:pPr lvl="3"/>
            <a:r>
              <a:rPr lang="en-GB" noProof="0" smtClean="0"/>
              <a:t>D</a:t>
            </a:r>
            <a:endParaRPr lang="en-GB" noProof="0"/>
          </a:p>
        </p:txBody>
      </p:sp>
      <p:sp>
        <p:nvSpPr>
          <p:cNvPr id="24" name="Content Placeholder 20"/>
          <p:cNvSpPr>
            <a:spLocks noGrp="1"/>
          </p:cNvSpPr>
          <p:nvPr>
            <p:ph sz="quarter" idx="25" hasCustomPrompt="1"/>
          </p:nvPr>
        </p:nvSpPr>
        <p:spPr>
          <a:xfrm>
            <a:off x="506107" y="4707028"/>
            <a:ext cx="438450" cy="329829"/>
          </a:xfrm>
          <a:prstGeom prst="rect">
            <a:avLst/>
          </a:prstGeom>
        </p:spPr>
        <p:txBody>
          <a:bodyPr vert="horz" lIns="144000"/>
          <a:lstStyle>
            <a:lvl1pPr marL="74250" indent="0">
              <a:spcBef>
                <a:spcPts val="0"/>
              </a:spcBef>
              <a:buFontTx/>
              <a:buNone/>
              <a:defRPr b="1" i="0"/>
            </a:lvl1pPr>
            <a:lvl2pPr marL="272250" indent="0">
              <a:spcBef>
                <a:spcPts val="0"/>
              </a:spcBef>
              <a:buFontTx/>
              <a:buNone/>
              <a:defRPr b="1" i="0"/>
            </a:lvl2pPr>
            <a:lvl3pPr marL="538650" indent="0">
              <a:spcBef>
                <a:spcPts val="0"/>
              </a:spcBef>
              <a:buFontTx/>
              <a:buNone/>
              <a:defRPr b="1" i="0"/>
            </a:lvl3pPr>
            <a:lvl4pPr marL="0" indent="0">
              <a:spcBef>
                <a:spcPts val="0"/>
              </a:spcBef>
              <a:buFontTx/>
              <a:buNone/>
              <a:defRPr sz="1800" b="1" i="0"/>
            </a:lvl4pPr>
            <a:lvl5pPr marL="1038622" indent="0">
              <a:spcBef>
                <a:spcPts val="0"/>
              </a:spcBef>
              <a:buFontTx/>
              <a:buNone/>
              <a:defRPr b="1" i="0"/>
            </a:lvl5pPr>
          </a:lstStyle>
          <a:p>
            <a:pPr lvl="3"/>
            <a:r>
              <a:rPr lang="en-GB" noProof="0" smtClean="0"/>
              <a:t>M</a:t>
            </a:r>
            <a:endParaRPr lang="en-GB" noProof="0"/>
          </a:p>
        </p:txBody>
      </p:sp>
      <p:sp>
        <p:nvSpPr>
          <p:cNvPr id="25" name="Content Placeholder 20"/>
          <p:cNvSpPr>
            <a:spLocks noGrp="1"/>
          </p:cNvSpPr>
          <p:nvPr>
            <p:ph sz="quarter" idx="26" hasCustomPrompt="1"/>
          </p:nvPr>
        </p:nvSpPr>
        <p:spPr>
          <a:xfrm>
            <a:off x="506107" y="5048995"/>
            <a:ext cx="438450" cy="329829"/>
          </a:xfrm>
          <a:prstGeom prst="rect">
            <a:avLst/>
          </a:prstGeom>
        </p:spPr>
        <p:txBody>
          <a:bodyPr vert="horz" lIns="144000"/>
          <a:lstStyle>
            <a:lvl1pPr marL="74250" indent="0">
              <a:spcBef>
                <a:spcPts val="0"/>
              </a:spcBef>
              <a:buFontTx/>
              <a:buNone/>
              <a:defRPr b="1" i="0"/>
            </a:lvl1pPr>
            <a:lvl2pPr marL="272250" indent="0">
              <a:spcBef>
                <a:spcPts val="0"/>
              </a:spcBef>
              <a:buFontTx/>
              <a:buNone/>
              <a:defRPr b="1" i="0"/>
            </a:lvl2pPr>
            <a:lvl3pPr marL="538650" indent="0">
              <a:spcBef>
                <a:spcPts val="0"/>
              </a:spcBef>
              <a:buFontTx/>
              <a:buNone/>
              <a:defRPr b="1" i="0"/>
            </a:lvl3pPr>
            <a:lvl4pPr marL="0" indent="0">
              <a:spcBef>
                <a:spcPts val="0"/>
              </a:spcBef>
              <a:buFontTx/>
              <a:buNone/>
              <a:defRPr sz="1800" b="1" i="0"/>
            </a:lvl4pPr>
            <a:lvl5pPr marL="1038622" indent="0">
              <a:spcBef>
                <a:spcPts val="0"/>
              </a:spcBef>
              <a:buFontTx/>
              <a:buNone/>
              <a:defRPr b="1" i="0"/>
            </a:lvl5pPr>
          </a:lstStyle>
          <a:p>
            <a:pPr lvl="3"/>
            <a:r>
              <a:rPr lang="en-GB" noProof="0" smtClean="0"/>
              <a:t>E</a:t>
            </a:r>
            <a:endParaRPr lang="en-GB" noProof="0"/>
          </a:p>
        </p:txBody>
      </p:sp>
      <p:sp>
        <p:nvSpPr>
          <p:cNvPr id="2" name="Slide Number Placeholder 1"/>
          <p:cNvSpPr>
            <a:spLocks noGrp="1"/>
          </p:cNvSpPr>
          <p:nvPr>
            <p:ph type="sldNum" sz="quarter" idx="27"/>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27486763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smtClean="0"/>
              <a:pPr fontAlgn="base">
                <a:spcAft>
                  <a:spcPct val="0"/>
                </a:spcAft>
                <a:defRPr/>
              </a:pPr>
              <a:t>‹#›</a:t>
            </a:fld>
            <a:endParaRPr lang="en-GB"/>
          </a:p>
        </p:txBody>
      </p:sp>
    </p:spTree>
    <p:extLst>
      <p:ext uri="{BB962C8B-B14F-4D97-AF65-F5344CB8AC3E}">
        <p14:creationId xmlns:p14="http://schemas.microsoft.com/office/powerpoint/2010/main" val="36117924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447721" y="1455212"/>
            <a:ext cx="8241707" cy="441611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smtClean="0"/>
              <a:pPr fontAlgn="base">
                <a:spcAft>
                  <a:spcPct val="0"/>
                </a:spcAft>
                <a:defRPr/>
              </a:pPr>
              <a:t>‹#›</a:t>
            </a:fld>
            <a:endParaRPr lang="en-GB"/>
          </a:p>
        </p:txBody>
      </p:sp>
    </p:spTree>
    <p:extLst>
      <p:ext uri="{BB962C8B-B14F-4D97-AF65-F5344CB8AC3E}">
        <p14:creationId xmlns:p14="http://schemas.microsoft.com/office/powerpoint/2010/main" val="15014091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455920"/>
            <a:ext cx="8246492" cy="498081"/>
          </a:xfrm>
          <a:prstGeom prst="rect">
            <a:avLst/>
          </a:prstGeom>
        </p:spPr>
        <p:txBody>
          <a:bodyPr>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smtClean="0"/>
              <a:pPr fontAlgn="base">
                <a:spcAft>
                  <a:spcPct val="0"/>
                </a:spcAft>
                <a:defRPr/>
              </a:pPr>
              <a:t>‹#›</a:t>
            </a:fld>
            <a:endParaRPr lang="en-GB"/>
          </a:p>
        </p:txBody>
      </p:sp>
      <p:sp>
        <p:nvSpPr>
          <p:cNvPr id="7" name="Text Placeholder 2"/>
          <p:cNvSpPr>
            <a:spLocks noGrp="1"/>
          </p:cNvSpPr>
          <p:nvPr>
            <p:ph idx="15" hasCustomPrompt="1"/>
          </p:nvPr>
        </p:nvSpPr>
        <p:spPr bwMode="auto">
          <a:xfrm>
            <a:off x="447721" y="2073412"/>
            <a:ext cx="8241707" cy="379791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4190363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455920"/>
            <a:ext cx="8246492" cy="867171"/>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smtClean="0"/>
              <a:pPr fontAlgn="base">
                <a:spcAft>
                  <a:spcPct val="0"/>
                </a:spcAft>
                <a:defRPr/>
              </a:pPr>
              <a:t>‹#›</a:t>
            </a:fld>
            <a:endParaRPr lang="en-GB"/>
          </a:p>
        </p:txBody>
      </p:sp>
      <p:sp>
        <p:nvSpPr>
          <p:cNvPr id="7" name="Text Placeholder 2"/>
          <p:cNvSpPr>
            <a:spLocks noGrp="1"/>
          </p:cNvSpPr>
          <p:nvPr>
            <p:ph idx="15" hasCustomPrompt="1"/>
          </p:nvPr>
        </p:nvSpPr>
        <p:spPr bwMode="auto">
          <a:xfrm>
            <a:off x="447721" y="2444691"/>
            <a:ext cx="8241707" cy="34266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40776042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455920"/>
            <a:ext cx="8246492" cy="116116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smtClean="0"/>
              <a:pPr fontAlgn="base">
                <a:spcAft>
                  <a:spcPct val="0"/>
                </a:spcAft>
                <a:defRPr/>
              </a:pPr>
              <a:t>‹#›</a:t>
            </a:fld>
            <a:endParaRPr lang="en-GB"/>
          </a:p>
        </p:txBody>
      </p:sp>
      <p:sp>
        <p:nvSpPr>
          <p:cNvPr id="7" name="Text Placeholder 2"/>
          <p:cNvSpPr>
            <a:spLocks noGrp="1"/>
          </p:cNvSpPr>
          <p:nvPr>
            <p:ph idx="15" hasCustomPrompt="1"/>
          </p:nvPr>
        </p:nvSpPr>
        <p:spPr bwMode="auto">
          <a:xfrm>
            <a:off x="447721" y="2743202"/>
            <a:ext cx="8241707" cy="312812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6099011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image" Target="../media/image6.png"/><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image" Target="../media/image5.png"/><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theme" Target="../theme/theme2.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6.png"/><Relationship Id="rId4" Type="http://schemas.openxmlformats.org/officeDocument/2006/relationships/slideLayout" Target="../slideLayouts/slideLayout29.xml"/><Relationship Id="rId9"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image" Target="../media/image2.png"/><Relationship Id="rId4" Type="http://schemas.openxmlformats.org/officeDocument/2006/relationships/image" Target="../media/image1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theme" Target="../theme/theme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image" Target="../media/image15.png"/><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image" Target="../media/image15.png"/><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image" Target="../media/image5.png"/><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image" Target="../media/image5.png"/><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theme" Target="../theme/theme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21" Type="http://schemas.openxmlformats.org/officeDocument/2006/relationships/theme" Target="../theme/theme8.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image" Target="../media/image18.png"/><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2899" y="881788"/>
            <a:ext cx="2714396" cy="798173"/>
          </a:xfrm>
          <a:prstGeom prst="rect">
            <a:avLst/>
          </a:prstGeom>
        </p:spPr>
      </p:pic>
      <p:pic>
        <p:nvPicPr>
          <p:cNvPr id="8" name="Picture 7" descr="14GSGL0011_D08_PPT_Cover_Global-Language-of-Business.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5932" y="1285418"/>
            <a:ext cx="1911160" cy="103635"/>
          </a:xfrm>
          <a:prstGeom prst="rect">
            <a:avLst/>
          </a:prstGeom>
        </p:spPr>
      </p:pic>
    </p:spTree>
    <p:extLst>
      <p:ext uri="{BB962C8B-B14F-4D97-AF65-F5344CB8AC3E}">
        <p14:creationId xmlns:p14="http://schemas.microsoft.com/office/powerpoint/2010/main" val="3524010020"/>
      </p:ext>
    </p:extLst>
  </p:cSld>
  <p:clrMap bg1="lt1" tx1="dk1" bg2="lt2" tx2="dk2" accent1="accent1" accent2="accent2" accent3="accent3" accent4="accent4" accent5="accent5" accent6="accent6" hlink="hlink" folHlink="folHlink"/>
  <p:sldLayoutIdLst>
    <p:sldLayoutId id="2147483674" r:id="rId1"/>
    <p:sldLayoutId id="2147483751" r:id="rId2"/>
    <p:sldLayoutId id="2147483858"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6099" y="230189"/>
            <a:ext cx="8058151" cy="906196"/>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555890" y="6414712"/>
            <a:ext cx="2300813" cy="134723"/>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smtClean="0">
                <a:solidFill>
                  <a:srgbClr val="454545"/>
                </a:solidFill>
              </a:rPr>
              <a:t>© </a:t>
            </a:r>
            <a:r>
              <a:rPr lang="en-GB" noProof="0" smtClean="0">
                <a:solidFill>
                  <a:srgbClr val="454545"/>
                </a:solidFill>
              </a:rPr>
              <a:t>GS1</a:t>
            </a:r>
            <a:r>
              <a:rPr lang="en-GB" baseline="0" noProof="0" smtClean="0">
                <a:solidFill>
                  <a:srgbClr val="454545"/>
                </a:solidFill>
              </a:rPr>
              <a:t> </a:t>
            </a:r>
            <a:r>
              <a:rPr lang="en-GB" noProof="0" smtClean="0">
                <a:solidFill>
                  <a:srgbClr val="454545"/>
                </a:solidFill>
              </a:rPr>
              <a:t>2017</a:t>
            </a:r>
            <a:endParaRPr lang="en-GB" noProof="0" dirty="0" smtClean="0">
              <a:solidFill>
                <a:srgbClr val="454545"/>
              </a:solidFill>
            </a:endParaRPr>
          </a:p>
        </p:txBody>
      </p:sp>
      <p:pic>
        <p:nvPicPr>
          <p:cNvPr id="6" name="Picture 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29243" y="6243041"/>
            <a:ext cx="1511999" cy="444606"/>
          </a:xfrm>
          <a:prstGeom prst="rect">
            <a:avLst/>
          </a:prstGeom>
        </p:spPr>
      </p:pic>
      <p:sp>
        <p:nvSpPr>
          <p:cNvPr id="7" name="Slide Number Placeholder 9"/>
          <p:cNvSpPr>
            <a:spLocks noGrp="1"/>
          </p:cNvSpPr>
          <p:nvPr>
            <p:ph type="sldNum" sz="quarter" idx="4"/>
          </p:nvPr>
        </p:nvSpPr>
        <p:spPr>
          <a:xfrm>
            <a:off x="8356551" y="6350405"/>
            <a:ext cx="247535" cy="200260"/>
          </a:xfrm>
          <a:prstGeom prst="rect">
            <a:avLst/>
          </a:prstGeom>
        </p:spPr>
        <p:txBody>
          <a:bodyPr vert="horz" wrap="square" lIns="0" tIns="0" rIns="0" bIns="0" numCol="1" anchor="ctr" anchorCtr="0" compatLnSpc="1">
            <a:prstTxWarp prst="textNoShape">
              <a:avLst/>
            </a:prstTxWarp>
          </a:bodyPr>
          <a:lstStyle>
            <a:lvl1pPr algn="r">
              <a:defRPr sz="8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245464445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4" r:id="rId13"/>
    <p:sldLayoutId id="2147483829" r:id="rId14"/>
    <p:sldLayoutId id="2147483823" r:id="rId15"/>
    <p:sldLayoutId id="2147483826" r:id="rId16"/>
    <p:sldLayoutId id="2147483827" r:id="rId17"/>
    <p:sldLayoutId id="2147483828" r:id="rId18"/>
    <p:sldLayoutId id="2147483855" r:id="rId19"/>
    <p:sldLayoutId id="2147483857" r:id="rId20"/>
    <p:sldLayoutId id="2147483859" r:id="rId21"/>
    <p:sldLayoutId id="2147483860" r:id="rId22"/>
  </p:sldLayoutIdLst>
  <p:timing>
    <p:tnLst>
      <p:par>
        <p:cTn id="1" dur="indefinite" restart="never" nodeType="tmRoot"/>
      </p:par>
    </p:tnLst>
  </p:timing>
  <p:hf hdr="0" ftr="0" dt="0"/>
  <p:txStyles>
    <p:titleStyle>
      <a:lvl1pPr algn="l" defTabSz="457155" rtl="0" eaLnBrk="1" fontAlgn="base" hangingPunct="1">
        <a:spcBef>
          <a:spcPct val="0"/>
        </a:spcBef>
        <a:spcAft>
          <a:spcPct val="0"/>
        </a:spcAft>
        <a:defRPr sz="28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9243" y="6243041"/>
            <a:ext cx="1511999" cy="444606"/>
          </a:xfrm>
          <a:prstGeom prst="rect">
            <a:avLst/>
          </a:prstGeom>
        </p:spPr>
      </p:pic>
      <p:sp>
        <p:nvSpPr>
          <p:cNvPr id="15" name="Text Placeholder 19"/>
          <p:cNvSpPr txBox="1">
            <a:spLocks/>
          </p:cNvSpPr>
          <p:nvPr/>
        </p:nvSpPr>
        <p:spPr>
          <a:xfrm>
            <a:off x="5555890" y="6414712"/>
            <a:ext cx="2300813" cy="134723"/>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smtClean="0">
                <a:solidFill>
                  <a:srgbClr val="454545"/>
                </a:solidFill>
              </a:rPr>
              <a:t>© </a:t>
            </a:r>
            <a:r>
              <a:rPr lang="en-GB" noProof="0" smtClean="0">
                <a:solidFill>
                  <a:srgbClr val="454545"/>
                </a:solidFill>
              </a:rPr>
              <a:t>GS1</a:t>
            </a:r>
            <a:r>
              <a:rPr lang="en-GB" baseline="0" noProof="0" smtClean="0">
                <a:solidFill>
                  <a:srgbClr val="454545"/>
                </a:solidFill>
              </a:rPr>
              <a:t> </a:t>
            </a:r>
            <a:r>
              <a:rPr lang="en-GB" noProof="0" smtClean="0">
                <a:solidFill>
                  <a:srgbClr val="454545"/>
                </a:solidFill>
              </a:rPr>
              <a:t>2017</a:t>
            </a:r>
            <a:endParaRPr lang="en-GB" noProof="0" dirty="0" smtClean="0">
              <a:solidFill>
                <a:srgbClr val="454545"/>
              </a:solidFill>
            </a:endParaRPr>
          </a:p>
        </p:txBody>
      </p:sp>
      <p:sp>
        <p:nvSpPr>
          <p:cNvPr id="5" name="Slide Number Placeholder 9"/>
          <p:cNvSpPr>
            <a:spLocks noGrp="1"/>
          </p:cNvSpPr>
          <p:nvPr>
            <p:ph type="sldNum" sz="quarter" idx="4"/>
          </p:nvPr>
        </p:nvSpPr>
        <p:spPr>
          <a:xfrm>
            <a:off x="8356551" y="6350405"/>
            <a:ext cx="247535" cy="200260"/>
          </a:xfrm>
          <a:prstGeom prst="rect">
            <a:avLst/>
          </a:prstGeom>
        </p:spPr>
        <p:txBody>
          <a:bodyPr vert="horz" wrap="square" lIns="0" tIns="0" rIns="0" bIns="0" numCol="1" anchor="ctr" anchorCtr="0" compatLnSpc="1">
            <a:prstTxWarp prst="textNoShape">
              <a:avLst/>
            </a:prstTxWarp>
          </a:bodyPr>
          <a:lstStyle>
            <a:lvl1pPr algn="r">
              <a:defRPr sz="8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211020604"/>
      </p:ext>
    </p:extLst>
  </p:cSld>
  <p:clrMap bg1="lt1" tx1="dk1" bg2="lt2" tx2="dk2" accent1="accent1" accent2="accent2" accent3="accent3" accent4="accent4" accent5="accent5" accent6="accent6" hlink="hlink" folHlink="folHlink"/>
  <p:sldLayoutIdLst>
    <p:sldLayoutId id="2147483722" r:id="rId1"/>
    <p:sldLayoutId id="2147483727" r:id="rId2"/>
    <p:sldLayoutId id="2147483793" r:id="rId3"/>
    <p:sldLayoutId id="2147483796" r:id="rId4"/>
    <p:sldLayoutId id="2147483794" r:id="rId5"/>
    <p:sldLayoutId id="2147483797" r:id="rId6"/>
    <p:sldLayoutId id="2147483856" r:id="rId7"/>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4432" y="873321"/>
            <a:ext cx="1243056" cy="798173"/>
          </a:xfrm>
          <a:prstGeom prst="rect">
            <a:avLst/>
          </a:prstGeom>
        </p:spPr>
      </p:pic>
      <p:pic>
        <p:nvPicPr>
          <p:cNvPr id="8" name="Picture 7" descr="14GSGL0011_D08_PPT_Cover_Global-Language-of-Busines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5932" y="1285418"/>
            <a:ext cx="1911160" cy="103635"/>
          </a:xfrm>
          <a:prstGeom prst="rect">
            <a:avLst/>
          </a:prstGeom>
        </p:spPr>
      </p:pic>
    </p:spTree>
    <p:extLst>
      <p:ext uri="{BB962C8B-B14F-4D97-AF65-F5344CB8AC3E}">
        <p14:creationId xmlns:p14="http://schemas.microsoft.com/office/powerpoint/2010/main" val="1570408391"/>
      </p:ext>
    </p:extLst>
  </p:cSld>
  <p:clrMap bg1="lt1" tx1="dk1" bg2="lt2" tx2="dk2" accent1="accent1" accent2="accent2" accent3="accent3" accent4="accent4" accent5="accent5" accent6="accent6" hlink="hlink" folHlink="folHlink"/>
  <p:sldLayoutIdLst>
    <p:sldLayoutId id="2147483862" r:id="rId1"/>
    <p:sldLayoutId id="2147483863" r:id="rId2"/>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srcRect/>
          <a:stretch>
            <a:fillRect/>
          </a:stretch>
        </a:blipFill>
        <a:effectLst/>
      </p:bgPr>
    </p:bg>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20776" y="6243041"/>
            <a:ext cx="692419" cy="444606"/>
          </a:xfrm>
          <a:prstGeom prst="rect">
            <a:avLst/>
          </a:prstGeom>
        </p:spPr>
      </p:pic>
      <p:sp>
        <p:nvSpPr>
          <p:cNvPr id="1026" name="Title Placeholder 1"/>
          <p:cNvSpPr>
            <a:spLocks noGrp="1"/>
          </p:cNvSpPr>
          <p:nvPr>
            <p:ph type="title"/>
          </p:nvPr>
        </p:nvSpPr>
        <p:spPr bwMode="auto">
          <a:xfrm>
            <a:off x="546099" y="230189"/>
            <a:ext cx="8058151" cy="906196"/>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555890" y="6414712"/>
            <a:ext cx="2300813" cy="134723"/>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155" rtl="0" eaLnBrk="1" fontAlgn="base" latinLnBrk="0" hangingPunct="1">
              <a:lnSpc>
                <a:spcPct val="100000"/>
              </a:lnSpc>
              <a:spcBef>
                <a:spcPct val="20000"/>
              </a:spcBef>
              <a:spcAft>
                <a:spcPct val="0"/>
              </a:spcAft>
              <a:buClr>
                <a:srgbClr val="F26334"/>
              </a:buClr>
              <a:buSzTx/>
              <a:buFont typeface="Arial"/>
              <a:buNone/>
              <a:tabLst/>
              <a:defRPr/>
            </a:pPr>
            <a:r>
              <a:rPr kumimoji="0" lang="en-GB" sz="600" b="0" i="0" u="none" strike="noStrike" kern="1200" cap="none" spc="0" normalizeH="0" baseline="0" noProof="0" dirty="0" smtClean="0">
                <a:ln>
                  <a:noFill/>
                </a:ln>
                <a:solidFill>
                  <a:srgbClr val="454545"/>
                </a:solidFill>
                <a:effectLst/>
                <a:uLnTx/>
                <a:uFillTx/>
                <a:latin typeface="Verdana"/>
                <a:ea typeface="ＭＳ Ｐゴシック" charset="0"/>
                <a:cs typeface="Verdana"/>
              </a:rPr>
              <a:t>© </a:t>
            </a:r>
            <a:r>
              <a:rPr kumimoji="0" lang="en-GB" sz="600" b="0" i="0" u="none" strike="noStrike" kern="1200" cap="none" spc="0" normalizeH="0" baseline="0" noProof="0" smtClean="0">
                <a:ln>
                  <a:noFill/>
                </a:ln>
                <a:solidFill>
                  <a:srgbClr val="454545"/>
                </a:solidFill>
                <a:effectLst/>
                <a:uLnTx/>
                <a:uFillTx/>
                <a:latin typeface="Verdana"/>
                <a:ea typeface="ＭＳ Ｐゴシック" charset="0"/>
                <a:cs typeface="Verdana"/>
              </a:rPr>
              <a:t>GS1 2017</a:t>
            </a:r>
            <a:endParaRPr kumimoji="0" lang="en-GB" sz="600" b="0" i="0" u="none" strike="noStrike" kern="1200" cap="none" spc="0" normalizeH="0" baseline="0" noProof="0" dirty="0" smtClean="0">
              <a:ln>
                <a:noFill/>
              </a:ln>
              <a:solidFill>
                <a:srgbClr val="454545"/>
              </a:solidFill>
              <a:effectLst/>
              <a:uLnTx/>
              <a:uFillTx/>
              <a:latin typeface="Verdana"/>
              <a:ea typeface="ＭＳ Ｐゴシック" charset="0"/>
              <a:cs typeface="Verdana"/>
            </a:endParaRPr>
          </a:p>
        </p:txBody>
      </p:sp>
      <p:sp>
        <p:nvSpPr>
          <p:cNvPr id="7" name="Slide Number Placeholder 9"/>
          <p:cNvSpPr>
            <a:spLocks noGrp="1"/>
          </p:cNvSpPr>
          <p:nvPr>
            <p:ph type="sldNum" sz="quarter" idx="4"/>
          </p:nvPr>
        </p:nvSpPr>
        <p:spPr>
          <a:xfrm>
            <a:off x="8356551" y="6350405"/>
            <a:ext cx="247535" cy="200260"/>
          </a:xfrm>
          <a:prstGeom prst="rect">
            <a:avLst/>
          </a:prstGeom>
        </p:spPr>
        <p:txBody>
          <a:bodyPr vert="horz" wrap="square" lIns="0" tIns="0" rIns="0" bIns="0" numCol="1" anchor="ctr" anchorCtr="0" compatLnSpc="1">
            <a:prstTxWarp prst="textNoShape">
              <a:avLst/>
            </a:prstTxWarp>
          </a:bodyPr>
          <a:lstStyle>
            <a:lvl1pPr algn="r">
              <a:defRPr sz="800" smtClean="0">
                <a:solidFill>
                  <a:srgbClr val="454545"/>
                </a:solidFill>
                <a:latin typeface="Verdana"/>
                <a:cs typeface="Verdana"/>
              </a:defRPr>
            </a:lvl1p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84529614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 id="2147483884" r:id="rId20"/>
  </p:sldLayoutIdLst>
  <p:timing>
    <p:tnLst>
      <p:par>
        <p:cTn id="1" dur="indefinite" restart="never" nodeType="tmRoot"/>
      </p:par>
    </p:tnLst>
  </p:timing>
  <p:hf hdr="0" ftr="0" dt="0"/>
  <p:txStyles>
    <p:titleStyle>
      <a:lvl1pPr algn="l" defTabSz="457155" rtl="0" eaLnBrk="1" fontAlgn="base" hangingPunct="1">
        <a:spcBef>
          <a:spcPct val="0"/>
        </a:spcBef>
        <a:spcAft>
          <a:spcPct val="0"/>
        </a:spcAft>
        <a:defRPr sz="28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srcRect/>
          <a:stretch>
            <a:fillRect/>
          </a:stretch>
        </a:blipFill>
        <a:effectLst/>
      </p:bgPr>
    </p:bg>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20776" y="6243041"/>
            <a:ext cx="692419" cy="444606"/>
          </a:xfrm>
          <a:prstGeom prst="rect">
            <a:avLst/>
          </a:prstGeom>
        </p:spPr>
      </p:pic>
      <p:sp>
        <p:nvSpPr>
          <p:cNvPr id="1026" name="Title Placeholder 1"/>
          <p:cNvSpPr>
            <a:spLocks noGrp="1"/>
          </p:cNvSpPr>
          <p:nvPr>
            <p:ph type="title"/>
          </p:nvPr>
        </p:nvSpPr>
        <p:spPr bwMode="auto">
          <a:xfrm>
            <a:off x="546099" y="230189"/>
            <a:ext cx="8058151" cy="906196"/>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555890" y="6414712"/>
            <a:ext cx="2300813" cy="134723"/>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155" rtl="0" eaLnBrk="1" fontAlgn="base" latinLnBrk="0" hangingPunct="1">
              <a:lnSpc>
                <a:spcPct val="100000"/>
              </a:lnSpc>
              <a:spcBef>
                <a:spcPct val="20000"/>
              </a:spcBef>
              <a:spcAft>
                <a:spcPct val="0"/>
              </a:spcAft>
              <a:buClr>
                <a:srgbClr val="F26334"/>
              </a:buClr>
              <a:buSzTx/>
              <a:buFont typeface="Arial"/>
              <a:buNone/>
              <a:tabLst/>
              <a:defRPr/>
            </a:pPr>
            <a:r>
              <a:rPr kumimoji="0" lang="en-GB" sz="600" b="0" i="0" u="none" strike="noStrike" kern="1200" cap="none" spc="0" normalizeH="0" baseline="0" noProof="0" dirty="0" smtClean="0">
                <a:ln>
                  <a:noFill/>
                </a:ln>
                <a:solidFill>
                  <a:srgbClr val="454545"/>
                </a:solidFill>
                <a:effectLst/>
                <a:uLnTx/>
                <a:uFillTx/>
                <a:latin typeface="Verdana"/>
                <a:ea typeface="ＭＳ Ｐゴシック" charset="0"/>
                <a:cs typeface="Verdana"/>
              </a:rPr>
              <a:t>© </a:t>
            </a:r>
            <a:r>
              <a:rPr kumimoji="0" lang="en-GB" sz="600" b="0" i="0" u="none" strike="noStrike" kern="1200" cap="none" spc="0" normalizeH="0" baseline="0" noProof="0" smtClean="0">
                <a:ln>
                  <a:noFill/>
                </a:ln>
                <a:solidFill>
                  <a:srgbClr val="454545"/>
                </a:solidFill>
                <a:effectLst/>
                <a:uLnTx/>
                <a:uFillTx/>
                <a:latin typeface="Verdana"/>
                <a:ea typeface="ＭＳ Ｐゴシック" charset="0"/>
                <a:cs typeface="Verdana"/>
              </a:rPr>
              <a:t>GS1 2017</a:t>
            </a:r>
            <a:endParaRPr kumimoji="0" lang="en-GB" sz="600" b="0" i="0" u="none" strike="noStrike" kern="1200" cap="none" spc="0" normalizeH="0" baseline="0" noProof="0" dirty="0" smtClean="0">
              <a:ln>
                <a:noFill/>
              </a:ln>
              <a:solidFill>
                <a:srgbClr val="454545"/>
              </a:solidFill>
              <a:effectLst/>
              <a:uLnTx/>
              <a:uFillTx/>
              <a:latin typeface="Verdana"/>
              <a:ea typeface="ＭＳ Ｐゴシック" charset="0"/>
              <a:cs typeface="Verdana"/>
            </a:endParaRPr>
          </a:p>
        </p:txBody>
      </p:sp>
      <p:sp>
        <p:nvSpPr>
          <p:cNvPr id="7" name="Slide Number Placeholder 9"/>
          <p:cNvSpPr>
            <a:spLocks noGrp="1"/>
          </p:cNvSpPr>
          <p:nvPr>
            <p:ph type="sldNum" sz="quarter" idx="4"/>
          </p:nvPr>
        </p:nvSpPr>
        <p:spPr>
          <a:xfrm>
            <a:off x="8356551" y="6350405"/>
            <a:ext cx="247535" cy="200260"/>
          </a:xfrm>
          <a:prstGeom prst="rect">
            <a:avLst/>
          </a:prstGeom>
        </p:spPr>
        <p:txBody>
          <a:bodyPr vert="horz" wrap="square" lIns="0" tIns="0" rIns="0" bIns="0" numCol="1" anchor="ctr" anchorCtr="0" compatLnSpc="1">
            <a:prstTxWarp prst="textNoShape">
              <a:avLst/>
            </a:prstTxWarp>
          </a:bodyPr>
          <a:lstStyle>
            <a:lvl1pPr algn="r">
              <a:defRPr sz="800" smtClean="0">
                <a:solidFill>
                  <a:srgbClr val="454545"/>
                </a:solidFill>
                <a:latin typeface="Verdana"/>
                <a:cs typeface="Verdana"/>
              </a:defRPr>
            </a:lvl1p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845409077"/>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4" r:id="rId19"/>
    <p:sldLayoutId id="2147483905" r:id="rId20"/>
    <p:sldLayoutId id="2147483906" r:id="rId21"/>
  </p:sldLayoutIdLst>
  <p:timing>
    <p:tnLst>
      <p:par>
        <p:cTn id="1" dur="indefinite" restart="never" nodeType="tmRoot"/>
      </p:par>
    </p:tnLst>
  </p:timing>
  <p:hf hdr="0" ftr="0" dt="0"/>
  <p:txStyles>
    <p:titleStyle>
      <a:lvl1pPr algn="l" defTabSz="457155" rtl="0" eaLnBrk="1" fontAlgn="base" hangingPunct="1">
        <a:spcBef>
          <a:spcPct val="0"/>
        </a:spcBef>
        <a:spcAft>
          <a:spcPct val="0"/>
        </a:spcAft>
        <a:defRPr sz="28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6099" y="230189"/>
            <a:ext cx="8058151" cy="906196"/>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555890" y="6414712"/>
            <a:ext cx="2300813" cy="134723"/>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155" rtl="0" eaLnBrk="1" fontAlgn="base" latinLnBrk="0" hangingPunct="1">
              <a:lnSpc>
                <a:spcPct val="100000"/>
              </a:lnSpc>
              <a:spcBef>
                <a:spcPct val="20000"/>
              </a:spcBef>
              <a:spcAft>
                <a:spcPct val="0"/>
              </a:spcAft>
              <a:buClr>
                <a:srgbClr val="F26334"/>
              </a:buClr>
              <a:buSzTx/>
              <a:buFont typeface="Arial"/>
              <a:buNone/>
              <a:tabLst/>
              <a:defRPr/>
            </a:pPr>
            <a:r>
              <a:rPr kumimoji="0" lang="en-GB" sz="600" b="0" i="0" u="none" strike="noStrike" kern="1200" cap="none" spc="0" normalizeH="0" baseline="0" noProof="0" dirty="0" smtClean="0">
                <a:ln>
                  <a:noFill/>
                </a:ln>
                <a:solidFill>
                  <a:srgbClr val="454545"/>
                </a:solidFill>
                <a:effectLst/>
                <a:uLnTx/>
                <a:uFillTx/>
                <a:latin typeface="Verdana"/>
                <a:ea typeface="ＭＳ Ｐゴシック" charset="0"/>
                <a:cs typeface="Verdana"/>
              </a:rPr>
              <a:t>© GS1 2016</a:t>
            </a:r>
          </a:p>
        </p:txBody>
      </p:sp>
      <p:pic>
        <p:nvPicPr>
          <p:cNvPr id="6" name="Picture 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29243" y="6243041"/>
            <a:ext cx="1511999" cy="444606"/>
          </a:xfrm>
          <a:prstGeom prst="rect">
            <a:avLst/>
          </a:prstGeom>
        </p:spPr>
      </p:pic>
      <p:sp>
        <p:nvSpPr>
          <p:cNvPr id="7" name="Slide Number Placeholder 9"/>
          <p:cNvSpPr>
            <a:spLocks noGrp="1"/>
          </p:cNvSpPr>
          <p:nvPr>
            <p:ph type="sldNum" sz="quarter" idx="4"/>
          </p:nvPr>
        </p:nvSpPr>
        <p:spPr>
          <a:xfrm>
            <a:off x="8356551" y="6350405"/>
            <a:ext cx="247535" cy="200260"/>
          </a:xfrm>
          <a:prstGeom prst="rect">
            <a:avLst/>
          </a:prstGeom>
        </p:spPr>
        <p:txBody>
          <a:bodyPr vert="horz" wrap="square" lIns="0" tIns="0" rIns="0" bIns="0" numCol="1" anchor="ctr" anchorCtr="0" compatLnSpc="1">
            <a:prstTxWarp prst="textNoShape">
              <a:avLst/>
            </a:prstTxWarp>
          </a:bodyPr>
          <a:lstStyle>
            <a:lvl1pPr algn="r">
              <a:defRPr sz="800" smtClean="0">
                <a:solidFill>
                  <a:srgbClr val="454545"/>
                </a:solidFill>
                <a:latin typeface="Verdana"/>
                <a:cs typeface="Verdana"/>
              </a:defRPr>
            </a:lvl1p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a:t>
            </a:fld>
            <a:endParaRPr kumimoji="0" lang="en-GB" sz="8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1631059786"/>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Lst>
  <p:timing>
    <p:tnLst>
      <p:par>
        <p:cTn id="1" dur="indefinite" restart="never" nodeType="tmRoot"/>
      </p:par>
    </p:tnLst>
  </p:timing>
  <p:hf hdr="0" ftr="0" dt="0"/>
  <p:txStyles>
    <p:titleStyle>
      <a:lvl1pPr algn="l" defTabSz="457155" rtl="0" eaLnBrk="1" fontAlgn="base" hangingPunct="1">
        <a:spcBef>
          <a:spcPct val="0"/>
        </a:spcBef>
        <a:spcAft>
          <a:spcPct val="0"/>
        </a:spcAft>
        <a:defRPr sz="28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230191"/>
            <a:ext cx="8243942" cy="906196"/>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086351" y="6389313"/>
            <a:ext cx="2770356" cy="134723"/>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155" rtl="0" eaLnBrk="1" fontAlgn="base" latinLnBrk="0" hangingPunct="1">
              <a:lnSpc>
                <a:spcPct val="100000"/>
              </a:lnSpc>
              <a:spcBef>
                <a:spcPct val="20000"/>
              </a:spcBef>
              <a:spcAft>
                <a:spcPct val="0"/>
              </a:spcAft>
              <a:buClr>
                <a:srgbClr val="F26334"/>
              </a:buClr>
              <a:buSzTx/>
              <a:buFont typeface="Arial"/>
              <a:buNone/>
              <a:tabLst/>
              <a:defRPr/>
            </a:pPr>
            <a:r>
              <a:rPr kumimoji="0" lang="en-GB" sz="600" b="0" i="0" u="none" strike="noStrike" kern="1200" cap="none" spc="0" normalizeH="0" baseline="0" noProof="0" dirty="0" smtClean="0">
                <a:ln>
                  <a:noFill/>
                </a:ln>
                <a:solidFill>
                  <a:srgbClr val="454545"/>
                </a:solidFill>
                <a:effectLst/>
                <a:uLnTx/>
                <a:uFillTx/>
                <a:latin typeface="Verdana"/>
                <a:ea typeface="ＭＳ Ｐゴシック" charset="0"/>
                <a:cs typeface="Verdana"/>
              </a:rPr>
              <a:t>© GS1 2017</a:t>
            </a:r>
          </a:p>
        </p:txBody>
      </p:sp>
      <p:pic>
        <p:nvPicPr>
          <p:cNvPr id="6" name="Picture 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7172" y="6194747"/>
            <a:ext cx="1312639" cy="514836"/>
          </a:xfrm>
          <a:prstGeom prst="rect">
            <a:avLst/>
          </a:prstGeom>
        </p:spPr>
      </p:pic>
      <p:sp>
        <p:nvSpPr>
          <p:cNvPr id="7" name="Slide Number Placeholder 9"/>
          <p:cNvSpPr>
            <a:spLocks noGrp="1"/>
          </p:cNvSpPr>
          <p:nvPr>
            <p:ph type="sldNum" sz="quarter" idx="4"/>
          </p:nvPr>
        </p:nvSpPr>
        <p:spPr>
          <a:xfrm>
            <a:off x="8447486" y="6346174"/>
            <a:ext cx="247535" cy="200260"/>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smtClean="0"/>
              <a:pPr fontAlgn="base">
                <a:spcAft>
                  <a:spcPct val="0"/>
                </a:spcAft>
                <a:defRPr/>
              </a:pPr>
              <a:t>‹#›</a:t>
            </a:fld>
            <a:endParaRPr lang="en-GB"/>
          </a:p>
        </p:txBody>
      </p:sp>
    </p:spTree>
    <p:extLst>
      <p:ext uri="{BB962C8B-B14F-4D97-AF65-F5344CB8AC3E}">
        <p14:creationId xmlns:p14="http://schemas.microsoft.com/office/powerpoint/2010/main" val="3591875867"/>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Lst>
  <p:timing>
    <p:tnLst>
      <p:par>
        <p:cTn id="1" dur="indefinite" restart="never" nodeType="tmRoot"/>
      </p:par>
    </p:tnLst>
  </p:timing>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hyperlink" Target="http://www.gs1.org/gs1-anti-trust-caution"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24.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18" Type="http://schemas.openxmlformats.org/officeDocument/2006/relationships/image" Target="../media/image45.png"/><Relationship Id="rId3" Type="http://schemas.openxmlformats.org/officeDocument/2006/relationships/image" Target="../media/image33.jpeg"/><Relationship Id="rId21" Type="http://schemas.openxmlformats.org/officeDocument/2006/relationships/image" Target="../media/image47.png"/><Relationship Id="rId7" Type="http://schemas.openxmlformats.org/officeDocument/2006/relationships/image" Target="../media/image37.png"/><Relationship Id="rId12" Type="http://schemas.openxmlformats.org/officeDocument/2006/relationships/image" Target="../media/image41.png"/><Relationship Id="rId17" Type="http://schemas.microsoft.com/office/2007/relationships/hdphoto" Target="../media/hdphoto3.wdp"/><Relationship Id="rId25" Type="http://schemas.openxmlformats.org/officeDocument/2006/relationships/image" Target="../media/image49.png"/><Relationship Id="rId2" Type="http://schemas.openxmlformats.org/officeDocument/2006/relationships/notesSlide" Target="../notesSlides/notesSlide21.xml"/><Relationship Id="rId16" Type="http://schemas.openxmlformats.org/officeDocument/2006/relationships/image" Target="../media/image44.png"/><Relationship Id="rId20" Type="http://schemas.microsoft.com/office/2007/relationships/hdphoto" Target="../media/hdphoto4.wdp"/><Relationship Id="rId1" Type="http://schemas.openxmlformats.org/officeDocument/2006/relationships/slideLayout" Target="../slideLayouts/slideLayout56.xml"/><Relationship Id="rId6" Type="http://schemas.openxmlformats.org/officeDocument/2006/relationships/image" Target="../media/image36.png"/><Relationship Id="rId11" Type="http://schemas.openxmlformats.org/officeDocument/2006/relationships/image" Target="../media/image40.png"/><Relationship Id="rId24" Type="http://schemas.microsoft.com/office/2007/relationships/hdphoto" Target="../media/hdphoto6.wdp"/><Relationship Id="rId5" Type="http://schemas.openxmlformats.org/officeDocument/2006/relationships/image" Target="../media/image35.png"/><Relationship Id="rId15" Type="http://schemas.microsoft.com/office/2007/relationships/hdphoto" Target="../media/hdphoto2.wdp"/><Relationship Id="rId23" Type="http://schemas.openxmlformats.org/officeDocument/2006/relationships/image" Target="../media/image48.png"/><Relationship Id="rId10" Type="http://schemas.openxmlformats.org/officeDocument/2006/relationships/image" Target="../media/image39.png"/><Relationship Id="rId19" Type="http://schemas.openxmlformats.org/officeDocument/2006/relationships/image" Target="../media/image46.png"/><Relationship Id="rId4" Type="http://schemas.openxmlformats.org/officeDocument/2006/relationships/image" Target="../media/image34.png"/><Relationship Id="rId9" Type="http://schemas.microsoft.com/office/2007/relationships/hdphoto" Target="../media/hdphoto1.wdp"/><Relationship Id="rId14" Type="http://schemas.openxmlformats.org/officeDocument/2006/relationships/image" Target="../media/image43.png"/><Relationship Id="rId22" Type="http://schemas.microsoft.com/office/2007/relationships/hdphoto" Target="../media/hdphoto5.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18" Type="http://schemas.openxmlformats.org/officeDocument/2006/relationships/image" Target="../media/image45.png"/><Relationship Id="rId3" Type="http://schemas.openxmlformats.org/officeDocument/2006/relationships/image" Target="../media/image33.jpeg"/><Relationship Id="rId21" Type="http://schemas.openxmlformats.org/officeDocument/2006/relationships/image" Target="../media/image47.png"/><Relationship Id="rId7" Type="http://schemas.openxmlformats.org/officeDocument/2006/relationships/image" Target="../media/image37.png"/><Relationship Id="rId12" Type="http://schemas.openxmlformats.org/officeDocument/2006/relationships/image" Target="../media/image41.png"/><Relationship Id="rId17" Type="http://schemas.microsoft.com/office/2007/relationships/hdphoto" Target="../media/hdphoto3.wdp"/><Relationship Id="rId25" Type="http://schemas.openxmlformats.org/officeDocument/2006/relationships/image" Target="../media/image49.png"/><Relationship Id="rId2" Type="http://schemas.openxmlformats.org/officeDocument/2006/relationships/notesSlide" Target="../notesSlides/notesSlide22.xml"/><Relationship Id="rId16" Type="http://schemas.openxmlformats.org/officeDocument/2006/relationships/image" Target="../media/image44.png"/><Relationship Id="rId20" Type="http://schemas.microsoft.com/office/2007/relationships/hdphoto" Target="../media/hdphoto4.wdp"/><Relationship Id="rId1" Type="http://schemas.openxmlformats.org/officeDocument/2006/relationships/slideLayout" Target="../slideLayouts/slideLayout56.xml"/><Relationship Id="rId6" Type="http://schemas.openxmlformats.org/officeDocument/2006/relationships/image" Target="../media/image36.png"/><Relationship Id="rId11" Type="http://schemas.openxmlformats.org/officeDocument/2006/relationships/image" Target="../media/image40.png"/><Relationship Id="rId24" Type="http://schemas.microsoft.com/office/2007/relationships/hdphoto" Target="../media/hdphoto6.wdp"/><Relationship Id="rId5" Type="http://schemas.openxmlformats.org/officeDocument/2006/relationships/image" Target="../media/image35.png"/><Relationship Id="rId15" Type="http://schemas.microsoft.com/office/2007/relationships/hdphoto" Target="../media/hdphoto2.wdp"/><Relationship Id="rId23" Type="http://schemas.openxmlformats.org/officeDocument/2006/relationships/image" Target="../media/image48.png"/><Relationship Id="rId10" Type="http://schemas.openxmlformats.org/officeDocument/2006/relationships/image" Target="../media/image39.png"/><Relationship Id="rId19" Type="http://schemas.openxmlformats.org/officeDocument/2006/relationships/image" Target="../media/image46.png"/><Relationship Id="rId4" Type="http://schemas.openxmlformats.org/officeDocument/2006/relationships/image" Target="../media/image34.png"/><Relationship Id="rId9" Type="http://schemas.microsoft.com/office/2007/relationships/hdphoto" Target="../media/hdphoto1.wdp"/><Relationship Id="rId14" Type="http://schemas.openxmlformats.org/officeDocument/2006/relationships/image" Target="../media/image43.png"/><Relationship Id="rId22"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55.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55.xml"/><Relationship Id="rId5" Type="http://schemas.openxmlformats.org/officeDocument/2006/relationships/image" Target="../media/image56.jpe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55.xml"/><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hyperlink" Target="https://cnp2.gs1br.org/" TargetMode="External"/><Relationship Id="rId2" Type="http://schemas.openxmlformats.org/officeDocument/2006/relationships/notesSlide" Target="../notesSlides/notesSlide34.xml"/><Relationship Id="rId1" Type="http://schemas.openxmlformats.org/officeDocument/2006/relationships/slideLayout" Target="../slideLayouts/slideLayout56.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18" Type="http://schemas.openxmlformats.org/officeDocument/2006/relationships/image" Target="../media/image77.pn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jpeg"/><Relationship Id="rId17" Type="http://schemas.openxmlformats.org/officeDocument/2006/relationships/image" Target="../media/image76.jpeg"/><Relationship Id="rId2" Type="http://schemas.openxmlformats.org/officeDocument/2006/relationships/notesSlide" Target="../notesSlides/notesSlide35.xml"/><Relationship Id="rId16" Type="http://schemas.openxmlformats.org/officeDocument/2006/relationships/image" Target="../media/image75.jpeg"/><Relationship Id="rId1" Type="http://schemas.openxmlformats.org/officeDocument/2006/relationships/slideLayout" Target="../slideLayouts/slideLayout55.xml"/><Relationship Id="rId6" Type="http://schemas.openxmlformats.org/officeDocument/2006/relationships/image" Target="../media/image65.jpe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jpe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image" Target="../media/image63.jpeg"/><Relationship Id="rId9" Type="http://schemas.openxmlformats.org/officeDocument/2006/relationships/image" Target="../media/image68.jpeg"/><Relationship Id="rId1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55.xml"/><Relationship Id="rId5" Type="http://schemas.openxmlformats.org/officeDocument/2006/relationships/image" Target="../media/image81.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7.xml"/><Relationship Id="rId1" Type="http://schemas.openxmlformats.org/officeDocument/2006/relationships/slideLayout" Target="../slideLayouts/slideLayout55.xml"/><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56.xml"/><Relationship Id="rId5" Type="http://schemas.openxmlformats.org/officeDocument/2006/relationships/image" Target="../media/image87.png"/><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0.xml"/><Relationship Id="rId1" Type="http://schemas.openxmlformats.org/officeDocument/2006/relationships/slideLayout" Target="../slideLayouts/slideLayout55.xml"/><Relationship Id="rId5" Type="http://schemas.openxmlformats.org/officeDocument/2006/relationships/image" Target="../media/image90.jpeg"/><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804209" y="4356389"/>
            <a:ext cx="4159535" cy="368011"/>
          </a:xfrm>
        </p:spPr>
        <p:txBody>
          <a:bodyPr/>
          <a:lstStyle/>
          <a:p>
            <a:r>
              <a:rPr lang="en-US" dirty="0"/>
              <a:t>Mark Holmes &amp; </a:t>
            </a:r>
            <a:r>
              <a:rPr lang="en-US" dirty="0" smtClean="0"/>
              <a:t>Greg Rowe, </a:t>
            </a:r>
            <a:r>
              <a:rPr lang="en-US" dirty="0"/>
              <a:t>GS1 Global Office</a:t>
            </a:r>
            <a:endParaRPr lang="en-GB" dirty="0"/>
          </a:p>
        </p:txBody>
      </p:sp>
      <p:sp>
        <p:nvSpPr>
          <p:cNvPr id="6" name="Title 5"/>
          <p:cNvSpPr>
            <a:spLocks noGrp="1"/>
          </p:cNvSpPr>
          <p:nvPr>
            <p:ph type="title"/>
          </p:nvPr>
        </p:nvSpPr>
        <p:spPr>
          <a:xfrm>
            <a:off x="762000" y="2971800"/>
            <a:ext cx="5547916" cy="605366"/>
          </a:xfrm>
        </p:spPr>
        <p:txBody>
          <a:bodyPr/>
          <a:lstStyle/>
          <a:p>
            <a:r>
              <a:rPr lang="en-US" dirty="0"/>
              <a:t>GS1 Standards Event</a:t>
            </a:r>
            <a:br>
              <a:rPr lang="en-US" dirty="0"/>
            </a:br>
            <a:r>
              <a:rPr lang="en-US" dirty="0"/>
              <a:t>20 – 24 March 2017 – Jersey City, NJ USA</a:t>
            </a:r>
            <a:br>
              <a:rPr lang="en-US" dirty="0"/>
            </a:br>
            <a:r>
              <a:rPr lang="en-US" sz="1200" i="1" dirty="0">
                <a:solidFill>
                  <a:schemeClr val="bg1"/>
                </a:solidFill>
              </a:rPr>
              <a:t>Building standards to deliver business value</a:t>
            </a:r>
            <a:r>
              <a:rPr lang="en-US" dirty="0"/>
              <a:t/>
            </a:r>
            <a:br>
              <a:rPr lang="en-US" dirty="0"/>
            </a:br>
            <a:r>
              <a:rPr lang="fr-BE" dirty="0"/>
              <a:t/>
            </a:r>
            <a:br>
              <a:rPr lang="fr-BE" dirty="0"/>
            </a:br>
            <a:endParaRPr lang="en-GB" dirty="0"/>
          </a:p>
        </p:txBody>
      </p:sp>
      <p:sp>
        <p:nvSpPr>
          <p:cNvPr id="5" name="Text Placeholder 7"/>
          <p:cNvSpPr>
            <a:spLocks noGrp="1"/>
          </p:cNvSpPr>
          <p:nvPr>
            <p:ph type="body" sz="quarter" idx="11"/>
          </p:nvPr>
        </p:nvSpPr>
        <p:spPr>
          <a:xfrm>
            <a:off x="762001" y="3960100"/>
            <a:ext cx="5660253" cy="307100"/>
          </a:xfrm>
        </p:spPr>
        <p:txBody>
          <a:bodyPr/>
          <a:lstStyle/>
          <a:p>
            <a:r>
              <a:rPr lang="en-US" sz="1200" dirty="0">
                <a:solidFill>
                  <a:schemeClr val="bg1"/>
                </a:solidFill>
              </a:rPr>
              <a:t>Session: MO to MO Sharing </a:t>
            </a:r>
          </a:p>
        </p:txBody>
      </p:sp>
      <p:sp>
        <p:nvSpPr>
          <p:cNvPr id="2" name="Text Placeholder 1"/>
          <p:cNvSpPr>
            <a:spLocks noGrp="1"/>
          </p:cNvSpPr>
          <p:nvPr>
            <p:ph type="body" sz="quarter" idx="14"/>
          </p:nvPr>
        </p:nvSpPr>
        <p:spPr/>
        <p:txBody>
          <a:bodyPr/>
          <a:lstStyle/>
          <a:p>
            <a:r>
              <a:rPr lang="en-US" dirty="0" smtClean="0"/>
              <a:t>23 March 2017</a:t>
            </a:r>
            <a:endParaRPr lang="en-GB" dirty="0"/>
          </a:p>
        </p:txBody>
      </p:sp>
    </p:spTree>
    <p:extLst>
      <p:ext uri="{BB962C8B-B14F-4D97-AF65-F5344CB8AC3E}">
        <p14:creationId xmlns:p14="http://schemas.microsoft.com/office/powerpoint/2010/main" val="15805625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Paul Reid</a:t>
            </a:r>
          </a:p>
          <a:p>
            <a:r>
              <a:rPr lang="en-US" dirty="0" smtClean="0"/>
              <a:t>Head </a:t>
            </a:r>
            <a:r>
              <a:rPr lang="en-US" dirty="0"/>
              <a:t>of Standards &amp; Consulting, GS1 UK</a:t>
            </a:r>
          </a:p>
        </p:txBody>
      </p:sp>
      <p:sp>
        <p:nvSpPr>
          <p:cNvPr id="5" name="Title 4"/>
          <p:cNvSpPr>
            <a:spLocks noGrp="1"/>
          </p:cNvSpPr>
          <p:nvPr>
            <p:ph type="title"/>
          </p:nvPr>
        </p:nvSpPr>
        <p:spPr/>
        <p:txBody>
          <a:bodyPr/>
          <a:lstStyle/>
          <a:p>
            <a:r>
              <a:rPr lang="en-GB" sz="2800" dirty="0"/>
              <a:t>GTIN Management Standard</a:t>
            </a:r>
            <a:r>
              <a:rPr lang="en-US" sz="2800" b="1" dirty="0"/>
              <a:t/>
            </a:r>
            <a:br>
              <a:rPr lang="en-US" sz="2800" b="1" dirty="0"/>
            </a:br>
            <a:endParaRPr lang="en-US" sz="2800" spc="-50" dirty="0"/>
          </a:p>
        </p:txBody>
      </p:sp>
      <p:sp>
        <p:nvSpPr>
          <p:cNvPr id="3" name="Text Placeholder 2"/>
          <p:cNvSpPr>
            <a:spLocks noGrp="1"/>
          </p:cNvSpPr>
          <p:nvPr>
            <p:ph type="body" sz="quarter" idx="14"/>
          </p:nvPr>
        </p:nvSpPr>
        <p:spPr/>
        <p:txBody>
          <a:bodyPr/>
          <a:lstStyle/>
          <a:p>
            <a:r>
              <a:rPr lang="en-GB" dirty="0"/>
              <a:t>March 2017</a:t>
            </a:r>
          </a:p>
        </p:txBody>
      </p:sp>
      <p:sp>
        <p:nvSpPr>
          <p:cNvPr id="4" name="Text Placeholder 3"/>
          <p:cNvSpPr>
            <a:spLocks noGrp="1"/>
          </p:cNvSpPr>
          <p:nvPr>
            <p:ph type="body" sz="quarter" idx="11"/>
          </p:nvPr>
        </p:nvSpPr>
        <p:spPr/>
        <p:txBody>
          <a:bodyPr/>
          <a:lstStyle/>
          <a:p>
            <a:r>
              <a:rPr lang="en-GB" dirty="0"/>
              <a:t>GS1 UK Deployment Approach</a:t>
            </a:r>
          </a:p>
        </p:txBody>
      </p:sp>
    </p:spTree>
    <p:extLst>
      <p:ext uri="{BB962C8B-B14F-4D97-AF65-F5344CB8AC3E}">
        <p14:creationId xmlns:p14="http://schemas.microsoft.com/office/powerpoint/2010/main" val="3951404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475656" y="404665"/>
            <a:ext cx="7668344" cy="828092"/>
          </a:xfrm>
          <a:prstGeom prst="rect">
            <a:avLst/>
          </a:prstGeom>
        </p:spPr>
        <p:txBody>
          <a:bodyPr/>
          <a:lstStyle/>
          <a:p>
            <a:pPr eaLnBrk="0" fontAlgn="base" hangingPunct="0">
              <a:spcBef>
                <a:spcPct val="0"/>
              </a:spcBef>
              <a:spcAft>
                <a:spcPct val="0"/>
              </a:spcAft>
              <a:defRPr/>
            </a:pPr>
            <a:endParaRPr lang="en-GB" sz="3200" kern="0" dirty="0">
              <a:solidFill>
                <a:srgbClr val="002C6C"/>
              </a:solidFill>
              <a:ea typeface="ＭＳ Ｐゴシック" charset="-128"/>
              <a:cs typeface="ＭＳ Ｐゴシック" charset="-128"/>
            </a:endParaRPr>
          </a:p>
        </p:txBody>
      </p:sp>
      <p:sp>
        <p:nvSpPr>
          <p:cNvPr id="2" name="Title 1"/>
          <p:cNvSpPr>
            <a:spLocks noGrp="1"/>
          </p:cNvSpPr>
          <p:nvPr>
            <p:ph type="title"/>
          </p:nvPr>
        </p:nvSpPr>
        <p:spPr>
          <a:xfrm>
            <a:off x="546101" y="230190"/>
            <a:ext cx="8379535" cy="906196"/>
          </a:xfrm>
        </p:spPr>
        <p:txBody>
          <a:bodyPr/>
          <a:lstStyle/>
          <a:p>
            <a:pPr lvl="0"/>
            <a:r>
              <a:rPr lang="en-GB" dirty="0"/>
              <a:t>Deployment – what is it? </a:t>
            </a:r>
          </a:p>
        </p:txBody>
      </p:sp>
      <p:sp>
        <p:nvSpPr>
          <p:cNvPr id="18" name="Content Placeholder 7"/>
          <p:cNvSpPr txBox="1">
            <a:spLocks/>
          </p:cNvSpPr>
          <p:nvPr/>
        </p:nvSpPr>
        <p:spPr>
          <a:xfrm>
            <a:off x="189266" y="1427913"/>
            <a:ext cx="8954734" cy="4545542"/>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lgn="ctr">
              <a:spcAft>
                <a:spcPts val="400"/>
              </a:spcAft>
              <a:buClr>
                <a:srgbClr val="F26334"/>
              </a:buClr>
              <a:buFont typeface="Arial"/>
              <a:buNone/>
            </a:pPr>
            <a:endParaRPr lang="en-US" sz="1400" dirty="0">
              <a:solidFill>
                <a:srgbClr val="002C6C"/>
              </a:solidFill>
            </a:endParaRPr>
          </a:p>
        </p:txBody>
      </p:sp>
      <p:grpSp>
        <p:nvGrpSpPr>
          <p:cNvPr id="5" name="Group 4"/>
          <p:cNvGrpSpPr/>
          <p:nvPr/>
        </p:nvGrpSpPr>
        <p:grpSpPr>
          <a:xfrm>
            <a:off x="855662" y="1953568"/>
            <a:ext cx="6700838" cy="3494232"/>
            <a:chOff x="2506662" y="3338368"/>
            <a:chExt cx="5019675" cy="2259157"/>
          </a:xfrm>
        </p:grpSpPr>
        <p:pic>
          <p:nvPicPr>
            <p:cNvPr id="3" name="Picture 2"/>
            <p:cNvPicPr>
              <a:picLocks noChangeAspect="1"/>
            </p:cNvPicPr>
            <p:nvPr/>
          </p:nvPicPr>
          <p:blipFill>
            <a:blip r:embed="rId3"/>
            <a:stretch>
              <a:fillRect/>
            </a:stretch>
          </p:blipFill>
          <p:spPr>
            <a:xfrm>
              <a:off x="2506662" y="3978275"/>
              <a:ext cx="5019675" cy="1619250"/>
            </a:xfrm>
            <a:prstGeom prst="rect">
              <a:avLst/>
            </a:prstGeom>
          </p:spPr>
        </p:pic>
        <p:pic>
          <p:nvPicPr>
            <p:cNvPr id="4" name="Picture 3"/>
            <p:cNvPicPr>
              <a:picLocks noChangeAspect="1"/>
            </p:cNvPicPr>
            <p:nvPr/>
          </p:nvPicPr>
          <p:blipFill>
            <a:blip r:embed="rId4"/>
            <a:stretch>
              <a:fillRect/>
            </a:stretch>
          </p:blipFill>
          <p:spPr>
            <a:xfrm>
              <a:off x="2597150" y="3338368"/>
              <a:ext cx="1866900" cy="628650"/>
            </a:xfrm>
            <a:prstGeom prst="rect">
              <a:avLst/>
            </a:prstGeom>
          </p:spPr>
        </p:pic>
      </p:grpSp>
    </p:spTree>
    <p:extLst>
      <p:ext uri="{BB962C8B-B14F-4D97-AF65-F5344CB8AC3E}">
        <p14:creationId xmlns:p14="http://schemas.microsoft.com/office/powerpoint/2010/main" val="543861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475656" y="404665"/>
            <a:ext cx="7668344" cy="828092"/>
          </a:xfrm>
          <a:prstGeom prst="rect">
            <a:avLst/>
          </a:prstGeom>
        </p:spPr>
        <p:txBody>
          <a:bodyPr/>
          <a:lstStyle/>
          <a:p>
            <a:pPr eaLnBrk="0" fontAlgn="base" hangingPunct="0">
              <a:spcBef>
                <a:spcPct val="0"/>
              </a:spcBef>
              <a:spcAft>
                <a:spcPct val="0"/>
              </a:spcAft>
              <a:defRPr/>
            </a:pPr>
            <a:endParaRPr lang="en-GB" sz="3200" kern="0" dirty="0">
              <a:solidFill>
                <a:srgbClr val="002C6C"/>
              </a:solidFill>
              <a:ea typeface="ＭＳ Ｐゴシック" charset="-128"/>
              <a:cs typeface="ＭＳ Ｐゴシック" charset="-128"/>
            </a:endParaRPr>
          </a:p>
        </p:txBody>
      </p:sp>
      <p:sp>
        <p:nvSpPr>
          <p:cNvPr id="2" name="Title 1"/>
          <p:cNvSpPr>
            <a:spLocks noGrp="1"/>
          </p:cNvSpPr>
          <p:nvPr>
            <p:ph type="title"/>
          </p:nvPr>
        </p:nvSpPr>
        <p:spPr>
          <a:xfrm>
            <a:off x="546101" y="230190"/>
            <a:ext cx="8379535" cy="906196"/>
          </a:xfrm>
        </p:spPr>
        <p:txBody>
          <a:bodyPr/>
          <a:lstStyle/>
          <a:p>
            <a:pPr lvl="0"/>
            <a:r>
              <a:rPr lang="en-GB" dirty="0"/>
              <a:t>Deployment – in the context of GS1</a:t>
            </a:r>
          </a:p>
        </p:txBody>
      </p:sp>
      <p:sp>
        <p:nvSpPr>
          <p:cNvPr id="18" name="Content Placeholder 7"/>
          <p:cNvSpPr txBox="1">
            <a:spLocks/>
          </p:cNvSpPr>
          <p:nvPr/>
        </p:nvSpPr>
        <p:spPr>
          <a:xfrm>
            <a:off x="189266" y="1427913"/>
            <a:ext cx="8954734" cy="4545542"/>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lgn="ctr">
              <a:spcAft>
                <a:spcPts val="400"/>
              </a:spcAft>
              <a:buClr>
                <a:srgbClr val="F26334"/>
              </a:buClr>
              <a:buFont typeface="Arial"/>
              <a:buNone/>
            </a:pPr>
            <a:endParaRPr lang="en-US" sz="1400" dirty="0">
              <a:solidFill>
                <a:srgbClr val="002C6C"/>
              </a:solidFill>
            </a:endParaRPr>
          </a:p>
        </p:txBody>
      </p:sp>
      <p:pic>
        <p:nvPicPr>
          <p:cNvPr id="8" name="Picture 7"/>
          <p:cNvPicPr>
            <a:picLocks noChangeAspect="1"/>
          </p:cNvPicPr>
          <p:nvPr/>
        </p:nvPicPr>
        <p:blipFill>
          <a:blip r:embed="rId3"/>
          <a:stretch>
            <a:fillRect/>
          </a:stretch>
        </p:blipFill>
        <p:spPr>
          <a:xfrm>
            <a:off x="546101" y="1535390"/>
            <a:ext cx="3082108" cy="1074771"/>
          </a:xfrm>
          <a:prstGeom prst="rect">
            <a:avLst/>
          </a:prstGeom>
        </p:spPr>
      </p:pic>
      <p:grpSp>
        <p:nvGrpSpPr>
          <p:cNvPr id="5" name="Group 4"/>
          <p:cNvGrpSpPr/>
          <p:nvPr/>
        </p:nvGrpSpPr>
        <p:grpSpPr>
          <a:xfrm>
            <a:off x="3751065" y="1773516"/>
            <a:ext cx="1756272" cy="720436"/>
            <a:chOff x="3751065" y="1773516"/>
            <a:chExt cx="1756272" cy="720436"/>
          </a:xfrm>
        </p:grpSpPr>
        <p:sp>
          <p:nvSpPr>
            <p:cNvPr id="6" name="Rectangle 5"/>
            <p:cNvSpPr/>
            <p:nvPr/>
          </p:nvSpPr>
          <p:spPr>
            <a:xfrm>
              <a:off x="4546756" y="1773516"/>
              <a:ext cx="960581" cy="720436"/>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MO</a:t>
              </a:r>
            </a:p>
          </p:txBody>
        </p:sp>
        <p:sp>
          <p:nvSpPr>
            <p:cNvPr id="9" name="Arrow: Right 8"/>
            <p:cNvSpPr/>
            <p:nvPr/>
          </p:nvSpPr>
          <p:spPr>
            <a:xfrm>
              <a:off x="3751065" y="1878533"/>
              <a:ext cx="713509" cy="483643"/>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4" name="Group 3"/>
          <p:cNvGrpSpPr/>
          <p:nvPr/>
        </p:nvGrpSpPr>
        <p:grpSpPr>
          <a:xfrm>
            <a:off x="5636367" y="1773516"/>
            <a:ext cx="1995492" cy="720436"/>
            <a:chOff x="5636367" y="1773516"/>
            <a:chExt cx="1995492" cy="720436"/>
          </a:xfrm>
        </p:grpSpPr>
        <p:sp>
          <p:nvSpPr>
            <p:cNvPr id="11" name="Rectangle 10"/>
            <p:cNvSpPr/>
            <p:nvPr/>
          </p:nvSpPr>
          <p:spPr>
            <a:xfrm>
              <a:off x="6478906" y="1773516"/>
              <a:ext cx="1152953" cy="720436"/>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Member</a:t>
              </a:r>
            </a:p>
          </p:txBody>
        </p:sp>
        <p:sp>
          <p:nvSpPr>
            <p:cNvPr id="14" name="Arrow: Right 13"/>
            <p:cNvSpPr/>
            <p:nvPr/>
          </p:nvSpPr>
          <p:spPr>
            <a:xfrm>
              <a:off x="5636367" y="1891912"/>
              <a:ext cx="713509" cy="483643"/>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0" name="Rectangle 9"/>
          <p:cNvSpPr/>
          <p:nvPr/>
        </p:nvSpPr>
        <p:spPr>
          <a:xfrm>
            <a:off x="1526001" y="3972125"/>
            <a:ext cx="2218236" cy="461665"/>
          </a:xfrm>
          <a:prstGeom prst="rect">
            <a:avLst/>
          </a:prstGeom>
        </p:spPr>
        <p:txBody>
          <a:bodyPr wrap="none">
            <a:spAutoFit/>
          </a:bodyPr>
          <a:lstStyle/>
          <a:p>
            <a:r>
              <a:rPr lang="en-GB" sz="2400" dirty="0"/>
              <a:t>Deployment?</a:t>
            </a:r>
          </a:p>
        </p:txBody>
      </p:sp>
      <p:grpSp>
        <p:nvGrpSpPr>
          <p:cNvPr id="3" name="Group 2"/>
          <p:cNvGrpSpPr/>
          <p:nvPr/>
        </p:nvGrpSpPr>
        <p:grpSpPr>
          <a:xfrm>
            <a:off x="5472603" y="2738579"/>
            <a:ext cx="3165553" cy="2820290"/>
            <a:chOff x="5472603" y="2738579"/>
            <a:chExt cx="3165553" cy="2820290"/>
          </a:xfrm>
        </p:grpSpPr>
        <p:pic>
          <p:nvPicPr>
            <p:cNvPr id="12" name="Picture 11"/>
            <p:cNvPicPr>
              <a:picLocks noChangeAspect="1"/>
            </p:cNvPicPr>
            <p:nvPr/>
          </p:nvPicPr>
          <p:blipFill>
            <a:blip r:embed="rId4"/>
            <a:stretch>
              <a:fillRect/>
            </a:stretch>
          </p:blipFill>
          <p:spPr>
            <a:xfrm>
              <a:off x="5472603" y="3647244"/>
              <a:ext cx="3165553" cy="1911625"/>
            </a:xfrm>
            <a:prstGeom prst="rect">
              <a:avLst/>
            </a:prstGeom>
            <a:ln>
              <a:solidFill>
                <a:schemeClr val="accent1"/>
              </a:solidFill>
            </a:ln>
          </p:spPr>
        </p:pic>
        <p:sp>
          <p:nvSpPr>
            <p:cNvPr id="17" name="Arrow: Right 16"/>
            <p:cNvSpPr/>
            <p:nvPr/>
          </p:nvSpPr>
          <p:spPr>
            <a:xfrm rot="5400000">
              <a:off x="6698626" y="2853512"/>
              <a:ext cx="713509" cy="483643"/>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15" name="Straight Arrow Connector 14"/>
          <p:cNvCxnSpPr/>
          <p:nvPr/>
        </p:nvCxnSpPr>
        <p:spPr>
          <a:xfrm flipV="1">
            <a:off x="3575187" y="2493953"/>
            <a:ext cx="590413" cy="1476978"/>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3674610" y="2415011"/>
            <a:ext cx="2296959" cy="1620953"/>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3751065" y="2969925"/>
            <a:ext cx="2920981" cy="1195929"/>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6572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475656" y="404665"/>
            <a:ext cx="7668344" cy="828092"/>
          </a:xfrm>
          <a:prstGeom prst="rect">
            <a:avLst/>
          </a:prstGeom>
        </p:spPr>
        <p:txBody>
          <a:bodyPr/>
          <a:lstStyle/>
          <a:p>
            <a:pPr eaLnBrk="0" fontAlgn="base" hangingPunct="0">
              <a:spcBef>
                <a:spcPct val="0"/>
              </a:spcBef>
              <a:spcAft>
                <a:spcPct val="0"/>
              </a:spcAft>
              <a:defRPr/>
            </a:pPr>
            <a:endParaRPr lang="en-GB" sz="3200" kern="0" dirty="0">
              <a:solidFill>
                <a:srgbClr val="002C6C"/>
              </a:solidFill>
              <a:ea typeface="ＭＳ Ｐゴシック" charset="-128"/>
              <a:cs typeface="ＭＳ Ｐゴシック" charset="-128"/>
            </a:endParaRPr>
          </a:p>
        </p:txBody>
      </p:sp>
      <p:sp>
        <p:nvSpPr>
          <p:cNvPr id="2" name="Title 1"/>
          <p:cNvSpPr>
            <a:spLocks noGrp="1"/>
          </p:cNvSpPr>
          <p:nvPr>
            <p:ph type="title"/>
          </p:nvPr>
        </p:nvSpPr>
        <p:spPr>
          <a:xfrm>
            <a:off x="546101" y="230190"/>
            <a:ext cx="8379535" cy="906196"/>
          </a:xfrm>
        </p:spPr>
        <p:txBody>
          <a:bodyPr/>
          <a:lstStyle/>
          <a:p>
            <a:pPr lvl="0"/>
            <a:r>
              <a:rPr lang="en-GB" dirty="0"/>
              <a:t>Deployment</a:t>
            </a:r>
          </a:p>
        </p:txBody>
      </p:sp>
      <p:sp>
        <p:nvSpPr>
          <p:cNvPr id="18" name="Content Placeholder 7"/>
          <p:cNvSpPr txBox="1">
            <a:spLocks/>
          </p:cNvSpPr>
          <p:nvPr/>
        </p:nvSpPr>
        <p:spPr>
          <a:xfrm>
            <a:off x="189266" y="1427913"/>
            <a:ext cx="8954734" cy="4545542"/>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lgn="ctr">
              <a:spcAft>
                <a:spcPts val="400"/>
              </a:spcAft>
              <a:buClr>
                <a:srgbClr val="F26334"/>
              </a:buClr>
              <a:buFont typeface="Arial"/>
              <a:buNone/>
            </a:pPr>
            <a:endParaRPr lang="en-US" sz="1400" dirty="0">
              <a:solidFill>
                <a:srgbClr val="002C6C"/>
              </a:solidFill>
            </a:endParaRPr>
          </a:p>
        </p:txBody>
      </p:sp>
      <p:sp>
        <p:nvSpPr>
          <p:cNvPr id="3" name="Rectangle 2"/>
          <p:cNvSpPr/>
          <p:nvPr/>
        </p:nvSpPr>
        <p:spPr>
          <a:xfrm>
            <a:off x="863600" y="4622800"/>
            <a:ext cx="2247900" cy="1193800"/>
          </a:xfrm>
          <a:prstGeom prst="rect">
            <a:avLst/>
          </a:prstGeom>
          <a:solidFill>
            <a:srgbClr val="FF0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Good</a:t>
            </a:r>
          </a:p>
        </p:txBody>
      </p:sp>
      <p:sp>
        <p:nvSpPr>
          <p:cNvPr id="4" name="Rectangle 3"/>
          <p:cNvSpPr/>
          <p:nvPr/>
        </p:nvSpPr>
        <p:spPr>
          <a:xfrm>
            <a:off x="3111500" y="4775527"/>
            <a:ext cx="5814136" cy="923330"/>
          </a:xfrm>
          <a:prstGeom prst="rect">
            <a:avLst/>
          </a:prstGeom>
        </p:spPr>
        <p:txBody>
          <a:bodyPr wrap="square">
            <a:spAutoFit/>
          </a:bodyPr>
          <a:lstStyle/>
          <a:p>
            <a:pPr marL="285750" indent="-285750">
              <a:buFont typeface="Arial" panose="020B0604020202020204" pitchFamily="34" charset="0"/>
              <a:buChar char="•"/>
            </a:pPr>
            <a:r>
              <a:rPr lang="en-GB" dirty="0">
                <a:solidFill>
                  <a:srgbClr val="002C6C"/>
                </a:solidFill>
              </a:rPr>
              <a:t>Updates to GS1 GO &amp; MO websites</a:t>
            </a:r>
          </a:p>
          <a:p>
            <a:pPr marL="285750" indent="-285750">
              <a:buFont typeface="Arial" panose="020B0604020202020204" pitchFamily="34" charset="0"/>
              <a:buChar char="•"/>
            </a:pPr>
            <a:r>
              <a:rPr lang="en-GB" dirty="0">
                <a:solidFill>
                  <a:srgbClr val="002C6C"/>
                </a:solidFill>
              </a:rPr>
              <a:t>Low level marketing to members</a:t>
            </a:r>
          </a:p>
          <a:p>
            <a:pPr marL="285750" indent="-285750">
              <a:buFont typeface="Arial" panose="020B0604020202020204" pitchFamily="34" charset="0"/>
              <a:buChar char="•"/>
            </a:pPr>
            <a:r>
              <a:rPr lang="en-GB" dirty="0">
                <a:solidFill>
                  <a:srgbClr val="002C6C"/>
                </a:solidFill>
              </a:rPr>
              <a:t>Update training materials</a:t>
            </a:r>
            <a:endParaRPr lang="en-GB" dirty="0"/>
          </a:p>
        </p:txBody>
      </p:sp>
    </p:spTree>
    <p:extLst>
      <p:ext uri="{BB962C8B-B14F-4D97-AF65-F5344CB8AC3E}">
        <p14:creationId xmlns:p14="http://schemas.microsoft.com/office/powerpoint/2010/main" val="2023676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475656" y="404665"/>
            <a:ext cx="7668344" cy="828092"/>
          </a:xfrm>
          <a:prstGeom prst="rect">
            <a:avLst/>
          </a:prstGeom>
        </p:spPr>
        <p:txBody>
          <a:bodyPr/>
          <a:lstStyle/>
          <a:p>
            <a:pPr eaLnBrk="0" fontAlgn="base" hangingPunct="0">
              <a:spcBef>
                <a:spcPct val="0"/>
              </a:spcBef>
              <a:spcAft>
                <a:spcPct val="0"/>
              </a:spcAft>
              <a:defRPr/>
            </a:pPr>
            <a:endParaRPr lang="en-GB" sz="3200" kern="0" dirty="0">
              <a:solidFill>
                <a:srgbClr val="002C6C"/>
              </a:solidFill>
              <a:ea typeface="ＭＳ Ｐゴシック" charset="-128"/>
              <a:cs typeface="ＭＳ Ｐゴシック" charset="-128"/>
            </a:endParaRPr>
          </a:p>
        </p:txBody>
      </p:sp>
      <p:sp>
        <p:nvSpPr>
          <p:cNvPr id="2" name="Title 1"/>
          <p:cNvSpPr>
            <a:spLocks noGrp="1"/>
          </p:cNvSpPr>
          <p:nvPr>
            <p:ph type="title"/>
          </p:nvPr>
        </p:nvSpPr>
        <p:spPr>
          <a:xfrm>
            <a:off x="546101" y="230190"/>
            <a:ext cx="8379535" cy="906196"/>
          </a:xfrm>
        </p:spPr>
        <p:txBody>
          <a:bodyPr/>
          <a:lstStyle/>
          <a:p>
            <a:pPr lvl="0"/>
            <a:r>
              <a:rPr lang="en-GB" dirty="0"/>
              <a:t>Deployment</a:t>
            </a:r>
          </a:p>
        </p:txBody>
      </p:sp>
      <p:sp>
        <p:nvSpPr>
          <p:cNvPr id="18" name="Content Placeholder 7"/>
          <p:cNvSpPr txBox="1">
            <a:spLocks/>
          </p:cNvSpPr>
          <p:nvPr/>
        </p:nvSpPr>
        <p:spPr>
          <a:xfrm>
            <a:off x="189266" y="1427913"/>
            <a:ext cx="8954734" cy="4545542"/>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lgn="ctr">
              <a:spcAft>
                <a:spcPts val="400"/>
              </a:spcAft>
              <a:buClr>
                <a:srgbClr val="F26334"/>
              </a:buClr>
              <a:buFont typeface="Arial"/>
              <a:buNone/>
            </a:pPr>
            <a:endParaRPr lang="en-US" sz="1400" dirty="0">
              <a:solidFill>
                <a:srgbClr val="002C6C"/>
              </a:solidFill>
            </a:endParaRPr>
          </a:p>
        </p:txBody>
      </p:sp>
      <p:sp>
        <p:nvSpPr>
          <p:cNvPr id="3" name="Rectangle 2"/>
          <p:cNvSpPr/>
          <p:nvPr/>
        </p:nvSpPr>
        <p:spPr>
          <a:xfrm>
            <a:off x="863600" y="4622800"/>
            <a:ext cx="2247900" cy="1193800"/>
          </a:xfrm>
          <a:prstGeom prst="rect">
            <a:avLst/>
          </a:prstGeom>
          <a:solidFill>
            <a:srgbClr val="FF0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Good</a:t>
            </a:r>
          </a:p>
        </p:txBody>
      </p:sp>
      <p:sp>
        <p:nvSpPr>
          <p:cNvPr id="7" name="Rectangle 6"/>
          <p:cNvSpPr/>
          <p:nvPr/>
        </p:nvSpPr>
        <p:spPr>
          <a:xfrm>
            <a:off x="3542683" y="3492500"/>
            <a:ext cx="2247900" cy="232410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Better</a:t>
            </a:r>
          </a:p>
        </p:txBody>
      </p:sp>
      <p:sp>
        <p:nvSpPr>
          <p:cNvPr id="8" name="Rectangle 7"/>
          <p:cNvSpPr/>
          <p:nvPr/>
        </p:nvSpPr>
        <p:spPr>
          <a:xfrm>
            <a:off x="5790583" y="4331384"/>
            <a:ext cx="3135053" cy="646331"/>
          </a:xfrm>
          <a:prstGeom prst="rect">
            <a:avLst/>
          </a:prstGeom>
        </p:spPr>
        <p:txBody>
          <a:bodyPr wrap="square">
            <a:spAutoFit/>
          </a:bodyPr>
          <a:lstStyle/>
          <a:p>
            <a:pPr marL="285750" indent="-285750">
              <a:buFont typeface="Arial" panose="020B0604020202020204" pitchFamily="34" charset="0"/>
              <a:buChar char="•"/>
            </a:pPr>
            <a:r>
              <a:rPr lang="en-GB" dirty="0">
                <a:solidFill>
                  <a:srgbClr val="002C6C"/>
                </a:solidFill>
              </a:rPr>
              <a:t>GTIN Management approach</a:t>
            </a:r>
            <a:endParaRPr lang="en-GB" dirty="0"/>
          </a:p>
        </p:txBody>
      </p:sp>
    </p:spTree>
    <p:extLst>
      <p:ext uri="{BB962C8B-B14F-4D97-AF65-F5344CB8AC3E}">
        <p14:creationId xmlns:p14="http://schemas.microsoft.com/office/powerpoint/2010/main" val="1610011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475656" y="404665"/>
            <a:ext cx="7668344" cy="828092"/>
          </a:xfrm>
          <a:prstGeom prst="rect">
            <a:avLst/>
          </a:prstGeom>
        </p:spPr>
        <p:txBody>
          <a:bodyPr/>
          <a:lstStyle/>
          <a:p>
            <a:pPr eaLnBrk="0" fontAlgn="base" hangingPunct="0">
              <a:spcBef>
                <a:spcPct val="0"/>
              </a:spcBef>
              <a:spcAft>
                <a:spcPct val="0"/>
              </a:spcAft>
              <a:defRPr/>
            </a:pPr>
            <a:endParaRPr lang="en-GB" sz="3200" kern="0" dirty="0">
              <a:solidFill>
                <a:srgbClr val="002C6C"/>
              </a:solidFill>
              <a:ea typeface="ＭＳ Ｐゴシック" charset="-128"/>
              <a:cs typeface="ＭＳ Ｐゴシック" charset="-128"/>
            </a:endParaRPr>
          </a:p>
        </p:txBody>
      </p:sp>
      <p:sp>
        <p:nvSpPr>
          <p:cNvPr id="2" name="Title 1"/>
          <p:cNvSpPr>
            <a:spLocks noGrp="1"/>
          </p:cNvSpPr>
          <p:nvPr>
            <p:ph type="title"/>
          </p:nvPr>
        </p:nvSpPr>
        <p:spPr>
          <a:xfrm>
            <a:off x="546101" y="230190"/>
            <a:ext cx="8379535" cy="906196"/>
          </a:xfrm>
        </p:spPr>
        <p:txBody>
          <a:bodyPr/>
          <a:lstStyle/>
          <a:p>
            <a:pPr lvl="0"/>
            <a:r>
              <a:rPr lang="en-GB" dirty="0"/>
              <a:t>Deployment</a:t>
            </a:r>
          </a:p>
        </p:txBody>
      </p:sp>
      <p:sp>
        <p:nvSpPr>
          <p:cNvPr id="18" name="Content Placeholder 7"/>
          <p:cNvSpPr txBox="1">
            <a:spLocks/>
          </p:cNvSpPr>
          <p:nvPr/>
        </p:nvSpPr>
        <p:spPr>
          <a:xfrm>
            <a:off x="189266" y="1427913"/>
            <a:ext cx="8954734" cy="4545542"/>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lgn="ctr">
              <a:spcAft>
                <a:spcPts val="400"/>
              </a:spcAft>
              <a:buClr>
                <a:srgbClr val="F26334"/>
              </a:buClr>
              <a:buFont typeface="Arial"/>
              <a:buNone/>
            </a:pPr>
            <a:endParaRPr lang="en-US" sz="1400" dirty="0">
              <a:solidFill>
                <a:srgbClr val="002C6C"/>
              </a:solidFill>
            </a:endParaRPr>
          </a:p>
        </p:txBody>
      </p:sp>
      <p:sp>
        <p:nvSpPr>
          <p:cNvPr id="3" name="Rectangle 2"/>
          <p:cNvSpPr/>
          <p:nvPr/>
        </p:nvSpPr>
        <p:spPr>
          <a:xfrm>
            <a:off x="863600" y="4622800"/>
            <a:ext cx="2247900" cy="1193800"/>
          </a:xfrm>
          <a:prstGeom prst="rect">
            <a:avLst/>
          </a:prstGeom>
          <a:solidFill>
            <a:srgbClr val="FF0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Good</a:t>
            </a:r>
          </a:p>
        </p:txBody>
      </p:sp>
      <p:sp>
        <p:nvSpPr>
          <p:cNvPr id="7" name="Rectangle 6"/>
          <p:cNvSpPr/>
          <p:nvPr/>
        </p:nvSpPr>
        <p:spPr>
          <a:xfrm>
            <a:off x="3542683" y="3492500"/>
            <a:ext cx="2247900" cy="232410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Better</a:t>
            </a:r>
          </a:p>
        </p:txBody>
      </p:sp>
      <p:sp>
        <p:nvSpPr>
          <p:cNvPr id="9" name="Rectangle 8"/>
          <p:cNvSpPr/>
          <p:nvPr/>
        </p:nvSpPr>
        <p:spPr>
          <a:xfrm>
            <a:off x="6221766" y="1524284"/>
            <a:ext cx="2247900" cy="4292316"/>
          </a:xfrm>
          <a:prstGeom prst="rect">
            <a:avLst/>
          </a:prstGeom>
          <a:solidFill>
            <a:srgbClr val="00B05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Best</a:t>
            </a:r>
          </a:p>
        </p:txBody>
      </p:sp>
      <p:sp>
        <p:nvSpPr>
          <p:cNvPr id="4" name="Rectangle 3"/>
          <p:cNvSpPr/>
          <p:nvPr/>
        </p:nvSpPr>
        <p:spPr>
          <a:xfrm>
            <a:off x="8589545" y="3975100"/>
            <a:ext cx="311304" cy="369332"/>
          </a:xfrm>
          <a:prstGeom prst="rect">
            <a:avLst/>
          </a:prstGeom>
        </p:spPr>
        <p:txBody>
          <a:bodyPr wrap="none">
            <a:spAutoFit/>
          </a:bodyPr>
          <a:lstStyle/>
          <a:p>
            <a:r>
              <a:rPr lang="en-GB" dirty="0">
                <a:solidFill>
                  <a:srgbClr val="002C6C"/>
                </a:solidFill>
              </a:rPr>
              <a:t>?</a:t>
            </a:r>
            <a:endParaRPr lang="en-GB" dirty="0"/>
          </a:p>
        </p:txBody>
      </p:sp>
    </p:spTree>
    <p:extLst>
      <p:ext uri="{BB962C8B-B14F-4D97-AF65-F5344CB8AC3E}">
        <p14:creationId xmlns:p14="http://schemas.microsoft.com/office/powerpoint/2010/main" val="807654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475656" y="404665"/>
            <a:ext cx="7668344" cy="828092"/>
          </a:xfrm>
          <a:prstGeom prst="rect">
            <a:avLst/>
          </a:prstGeom>
        </p:spPr>
        <p:txBody>
          <a:bodyPr/>
          <a:lstStyle/>
          <a:p>
            <a:pPr eaLnBrk="0" fontAlgn="base" hangingPunct="0">
              <a:spcBef>
                <a:spcPct val="0"/>
              </a:spcBef>
              <a:spcAft>
                <a:spcPct val="0"/>
              </a:spcAft>
              <a:defRPr/>
            </a:pPr>
            <a:endParaRPr lang="en-GB" sz="3200" kern="0" dirty="0">
              <a:solidFill>
                <a:srgbClr val="002C6C"/>
              </a:solidFill>
              <a:ea typeface="ＭＳ Ｐゴシック" charset="-128"/>
              <a:cs typeface="ＭＳ Ｐゴシック" charset="-128"/>
            </a:endParaRPr>
          </a:p>
        </p:txBody>
      </p:sp>
      <p:sp>
        <p:nvSpPr>
          <p:cNvPr id="2" name="Title 1"/>
          <p:cNvSpPr>
            <a:spLocks noGrp="1"/>
          </p:cNvSpPr>
          <p:nvPr>
            <p:ph type="title"/>
          </p:nvPr>
        </p:nvSpPr>
        <p:spPr>
          <a:xfrm>
            <a:off x="546101" y="230190"/>
            <a:ext cx="8379535" cy="906196"/>
          </a:xfrm>
        </p:spPr>
        <p:txBody>
          <a:bodyPr/>
          <a:lstStyle/>
          <a:p>
            <a:pPr lvl="0"/>
            <a:r>
              <a:rPr lang="en-GB" dirty="0"/>
              <a:t>Deployment</a:t>
            </a:r>
          </a:p>
        </p:txBody>
      </p:sp>
      <p:sp>
        <p:nvSpPr>
          <p:cNvPr id="18" name="Content Placeholder 7"/>
          <p:cNvSpPr txBox="1">
            <a:spLocks/>
          </p:cNvSpPr>
          <p:nvPr/>
        </p:nvSpPr>
        <p:spPr>
          <a:xfrm>
            <a:off x="189266" y="1427913"/>
            <a:ext cx="8954734" cy="4545542"/>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lgn="ctr">
              <a:spcAft>
                <a:spcPts val="400"/>
              </a:spcAft>
              <a:buClr>
                <a:srgbClr val="F26334"/>
              </a:buClr>
              <a:buFont typeface="Arial"/>
              <a:buNone/>
            </a:pPr>
            <a:endParaRPr lang="en-US" sz="1400" dirty="0">
              <a:solidFill>
                <a:srgbClr val="002C6C"/>
              </a:solidFill>
            </a:endParaRPr>
          </a:p>
        </p:txBody>
      </p:sp>
      <p:sp>
        <p:nvSpPr>
          <p:cNvPr id="3" name="Rectangle 2"/>
          <p:cNvSpPr/>
          <p:nvPr/>
        </p:nvSpPr>
        <p:spPr>
          <a:xfrm>
            <a:off x="863600" y="4622800"/>
            <a:ext cx="2247900" cy="1193800"/>
          </a:xfrm>
          <a:prstGeom prst="rect">
            <a:avLst/>
          </a:prstGeom>
          <a:solidFill>
            <a:srgbClr val="FF0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Good</a:t>
            </a:r>
          </a:p>
        </p:txBody>
      </p:sp>
      <p:sp>
        <p:nvSpPr>
          <p:cNvPr id="7" name="Rectangle 6"/>
          <p:cNvSpPr/>
          <p:nvPr/>
        </p:nvSpPr>
        <p:spPr>
          <a:xfrm>
            <a:off x="3542683" y="3492500"/>
            <a:ext cx="2247900" cy="232410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Better</a:t>
            </a:r>
          </a:p>
        </p:txBody>
      </p:sp>
      <p:sp>
        <p:nvSpPr>
          <p:cNvPr id="8" name="Rectangle 7"/>
          <p:cNvSpPr/>
          <p:nvPr/>
        </p:nvSpPr>
        <p:spPr>
          <a:xfrm>
            <a:off x="5790583" y="4331384"/>
            <a:ext cx="3135053" cy="646331"/>
          </a:xfrm>
          <a:prstGeom prst="rect">
            <a:avLst/>
          </a:prstGeom>
        </p:spPr>
        <p:txBody>
          <a:bodyPr wrap="square">
            <a:spAutoFit/>
          </a:bodyPr>
          <a:lstStyle/>
          <a:p>
            <a:pPr marL="285750" indent="-285750">
              <a:buFont typeface="Arial" panose="020B0604020202020204" pitchFamily="34" charset="0"/>
              <a:buChar char="•"/>
            </a:pPr>
            <a:r>
              <a:rPr lang="en-GB" dirty="0">
                <a:solidFill>
                  <a:srgbClr val="002C6C"/>
                </a:solidFill>
              </a:rPr>
              <a:t>GTIN Management approach</a:t>
            </a:r>
            <a:endParaRPr lang="en-GB" dirty="0"/>
          </a:p>
        </p:txBody>
      </p:sp>
    </p:spTree>
    <p:extLst>
      <p:ext uri="{BB962C8B-B14F-4D97-AF65-F5344CB8AC3E}">
        <p14:creationId xmlns:p14="http://schemas.microsoft.com/office/powerpoint/2010/main" val="736248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475656" y="404665"/>
            <a:ext cx="7668344" cy="828092"/>
          </a:xfrm>
          <a:prstGeom prst="rect">
            <a:avLst/>
          </a:prstGeom>
        </p:spPr>
        <p:txBody>
          <a:bodyPr/>
          <a:lstStyle/>
          <a:p>
            <a:pPr eaLnBrk="0" fontAlgn="base" hangingPunct="0">
              <a:spcBef>
                <a:spcPct val="0"/>
              </a:spcBef>
              <a:spcAft>
                <a:spcPct val="0"/>
              </a:spcAft>
              <a:defRPr/>
            </a:pPr>
            <a:endParaRPr lang="en-GB" sz="3200" kern="0" dirty="0">
              <a:solidFill>
                <a:srgbClr val="002C6C"/>
              </a:solidFill>
              <a:ea typeface="ＭＳ Ｐゴシック" charset="-128"/>
              <a:cs typeface="ＭＳ Ｐゴシック" charset="-128"/>
            </a:endParaRPr>
          </a:p>
        </p:txBody>
      </p:sp>
      <p:sp>
        <p:nvSpPr>
          <p:cNvPr id="2" name="Title 1"/>
          <p:cNvSpPr>
            <a:spLocks noGrp="1"/>
          </p:cNvSpPr>
          <p:nvPr>
            <p:ph type="title"/>
          </p:nvPr>
        </p:nvSpPr>
        <p:spPr>
          <a:xfrm>
            <a:off x="546101" y="230190"/>
            <a:ext cx="8379535" cy="906196"/>
          </a:xfrm>
        </p:spPr>
        <p:txBody>
          <a:bodyPr/>
          <a:lstStyle/>
          <a:p>
            <a:pPr lvl="0"/>
            <a:r>
              <a:rPr lang="en-GB" dirty="0"/>
              <a:t>GS1 UK approach for GTIN Management</a:t>
            </a:r>
          </a:p>
        </p:txBody>
      </p:sp>
      <p:sp>
        <p:nvSpPr>
          <p:cNvPr id="18" name="Content Placeholder 7"/>
          <p:cNvSpPr txBox="1">
            <a:spLocks/>
          </p:cNvSpPr>
          <p:nvPr/>
        </p:nvSpPr>
        <p:spPr>
          <a:xfrm>
            <a:off x="189266" y="1427913"/>
            <a:ext cx="8954734" cy="4545542"/>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lgn="ctr">
              <a:spcAft>
                <a:spcPts val="400"/>
              </a:spcAft>
              <a:buClr>
                <a:srgbClr val="F26334"/>
              </a:buClr>
              <a:buFont typeface="Arial"/>
              <a:buNone/>
            </a:pPr>
            <a:endParaRPr lang="en-US" sz="1400" dirty="0">
              <a:solidFill>
                <a:srgbClr val="002C6C"/>
              </a:solidFill>
            </a:endParaRPr>
          </a:p>
        </p:txBody>
      </p:sp>
      <p:sp>
        <p:nvSpPr>
          <p:cNvPr id="19" name="Slide Number Placeholder 3"/>
          <p:cNvSpPr>
            <a:spLocks noGrp="1"/>
          </p:cNvSpPr>
          <p:nvPr>
            <p:ph type="sldNum" sz="quarter" idx="4294967295"/>
          </p:nvPr>
        </p:nvSpPr>
        <p:spPr>
          <a:xfrm>
            <a:off x="8356551" y="5108456"/>
            <a:ext cx="247535" cy="200260"/>
          </a:xfrm>
          <a:prstGeom prst="rect">
            <a:avLst/>
          </a:prstGeom>
        </p:spPr>
        <p:txBody>
          <a:bodyPr/>
          <a:lstStyle/>
          <a:p>
            <a:pPr fontAlgn="base">
              <a:spcAft>
                <a:spcPct val="0"/>
              </a:spcAft>
              <a:defRPr/>
            </a:pPr>
            <a:fld id="{4472AB7F-E8D0-4874-A9B8-335B68DC5F05}" type="slidenum">
              <a:rPr lang="en-GB" smtClean="0"/>
              <a:pPr fontAlgn="base">
                <a:spcAft>
                  <a:spcPct val="0"/>
                </a:spcAft>
                <a:defRPr/>
              </a:pPr>
              <a:t>17</a:t>
            </a:fld>
            <a:endParaRPr lang="en-GB"/>
          </a:p>
        </p:txBody>
      </p:sp>
      <p:sp>
        <p:nvSpPr>
          <p:cNvPr id="4" name="Rectangle 3"/>
          <p:cNvSpPr/>
          <p:nvPr/>
        </p:nvSpPr>
        <p:spPr>
          <a:xfrm>
            <a:off x="546101" y="1495485"/>
            <a:ext cx="7629897" cy="4524315"/>
          </a:xfrm>
          <a:prstGeom prst="rect">
            <a:avLst/>
          </a:prstGeom>
        </p:spPr>
        <p:txBody>
          <a:bodyPr wrap="square">
            <a:spAutoFit/>
          </a:bodyPr>
          <a:lstStyle/>
          <a:p>
            <a:r>
              <a:rPr lang="en-GB" b="1" dirty="0">
                <a:solidFill>
                  <a:srgbClr val="002C6C"/>
                </a:solidFill>
              </a:rPr>
              <a:t>The usual:</a:t>
            </a:r>
          </a:p>
          <a:p>
            <a:pPr marL="285750" indent="-285750">
              <a:buFont typeface="Arial" panose="020B0604020202020204" pitchFamily="34" charset="0"/>
              <a:buChar char="•"/>
            </a:pPr>
            <a:endParaRPr lang="en-GB" dirty="0">
              <a:solidFill>
                <a:srgbClr val="002C6C"/>
              </a:solidFill>
            </a:endParaRPr>
          </a:p>
          <a:p>
            <a:pPr marL="285750" indent="-285750">
              <a:buFont typeface="Arial" panose="020B0604020202020204" pitchFamily="34" charset="0"/>
              <a:buChar char="•"/>
            </a:pPr>
            <a:r>
              <a:rPr lang="en-GB" dirty="0">
                <a:solidFill>
                  <a:srgbClr val="002C6C"/>
                </a:solidFill>
              </a:rPr>
              <a:t>Updates to GS1 GO &amp; MO websites</a:t>
            </a:r>
          </a:p>
          <a:p>
            <a:pPr marL="285750" indent="-285750">
              <a:buFont typeface="Arial" panose="020B0604020202020204" pitchFamily="34" charset="0"/>
              <a:buChar char="•"/>
            </a:pPr>
            <a:r>
              <a:rPr lang="en-GB" dirty="0">
                <a:solidFill>
                  <a:srgbClr val="002C6C"/>
                </a:solidFill>
              </a:rPr>
              <a:t>Low level marketing to members</a:t>
            </a:r>
          </a:p>
          <a:p>
            <a:pPr marL="285750" indent="-285750">
              <a:buFont typeface="Arial" panose="020B0604020202020204" pitchFamily="34" charset="0"/>
              <a:buChar char="•"/>
            </a:pPr>
            <a:r>
              <a:rPr lang="en-GB" dirty="0">
                <a:solidFill>
                  <a:srgbClr val="002C6C"/>
                </a:solidFill>
              </a:rPr>
              <a:t>Update training materials</a:t>
            </a:r>
          </a:p>
          <a:p>
            <a:pPr marL="285750" indent="-285750">
              <a:buFont typeface="Arial" panose="020B0604020202020204" pitchFamily="34" charset="0"/>
              <a:buChar char="•"/>
            </a:pPr>
            <a:endParaRPr lang="en-GB" dirty="0">
              <a:solidFill>
                <a:srgbClr val="002C6C"/>
              </a:solidFill>
            </a:endParaRPr>
          </a:p>
          <a:p>
            <a:r>
              <a:rPr lang="en-GB" b="1" dirty="0">
                <a:solidFill>
                  <a:srgbClr val="002C6C"/>
                </a:solidFill>
              </a:rPr>
              <a:t>In addition:</a:t>
            </a:r>
          </a:p>
          <a:p>
            <a:endParaRPr lang="en-GB" dirty="0">
              <a:solidFill>
                <a:srgbClr val="002C6C"/>
              </a:solidFill>
            </a:endParaRPr>
          </a:p>
          <a:p>
            <a:pPr marL="285750" indent="-285750">
              <a:buFont typeface="Arial" panose="020B0604020202020204" pitchFamily="34" charset="0"/>
              <a:buChar char="•"/>
            </a:pPr>
            <a:r>
              <a:rPr lang="en-GB" dirty="0">
                <a:solidFill>
                  <a:srgbClr val="002C6C"/>
                </a:solidFill>
              </a:rPr>
              <a:t>Relentless communication within GS1 UK</a:t>
            </a:r>
          </a:p>
          <a:p>
            <a:pPr marL="285750" indent="-285750">
              <a:buFont typeface="Arial" panose="020B0604020202020204" pitchFamily="34" charset="0"/>
              <a:buChar char="•"/>
            </a:pPr>
            <a:r>
              <a:rPr lang="en-GB" dirty="0">
                <a:solidFill>
                  <a:srgbClr val="002C6C"/>
                </a:solidFill>
              </a:rPr>
              <a:t>Targeted marketing to ‘strategic members’</a:t>
            </a:r>
          </a:p>
          <a:p>
            <a:pPr marL="285750" indent="-285750">
              <a:buFont typeface="Arial" panose="020B0604020202020204" pitchFamily="34" charset="0"/>
              <a:buChar char="•"/>
            </a:pPr>
            <a:r>
              <a:rPr lang="en-GB" dirty="0">
                <a:solidFill>
                  <a:srgbClr val="002C6C"/>
                </a:solidFill>
              </a:rPr>
              <a:t>Updates to GS1 UK Boards</a:t>
            </a:r>
          </a:p>
          <a:p>
            <a:pPr marL="285750" indent="-285750">
              <a:buFont typeface="Arial" panose="020B0604020202020204" pitchFamily="34" charset="0"/>
              <a:buChar char="•"/>
            </a:pPr>
            <a:r>
              <a:rPr lang="en-GB" dirty="0">
                <a:solidFill>
                  <a:srgbClr val="002C6C"/>
                </a:solidFill>
              </a:rPr>
              <a:t>Presentation at GS1 UK Annual General Meeting with Unilever</a:t>
            </a:r>
          </a:p>
          <a:p>
            <a:pPr marL="285750" indent="-285750">
              <a:buFont typeface="Arial" panose="020B0604020202020204" pitchFamily="34" charset="0"/>
              <a:buChar char="•"/>
            </a:pPr>
            <a:r>
              <a:rPr lang="en-GB" dirty="0">
                <a:solidFill>
                  <a:srgbClr val="002C6C"/>
                </a:solidFill>
              </a:rPr>
              <a:t>GTIN Management Survey</a:t>
            </a:r>
          </a:p>
          <a:p>
            <a:pPr marL="285750" indent="-285750">
              <a:buFont typeface="Arial" panose="020B0604020202020204" pitchFamily="34" charset="0"/>
              <a:buChar char="•"/>
            </a:pPr>
            <a:r>
              <a:rPr lang="en-GB" dirty="0">
                <a:solidFill>
                  <a:srgbClr val="002C6C"/>
                </a:solidFill>
              </a:rPr>
              <a:t>Plus…</a:t>
            </a:r>
          </a:p>
          <a:p>
            <a:pPr marL="285750" indent="-285750">
              <a:buFont typeface="Arial" panose="020B0604020202020204" pitchFamily="34" charset="0"/>
              <a:buChar char="•"/>
            </a:pPr>
            <a:endParaRPr lang="en-GB" dirty="0"/>
          </a:p>
          <a:p>
            <a:endParaRPr lang="en-GB" b="1" dirty="0"/>
          </a:p>
        </p:txBody>
      </p:sp>
    </p:spTree>
    <p:extLst>
      <p:ext uri="{BB962C8B-B14F-4D97-AF65-F5344CB8AC3E}">
        <p14:creationId xmlns:p14="http://schemas.microsoft.com/office/powerpoint/2010/main" val="21214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475656" y="404665"/>
            <a:ext cx="7668344" cy="828092"/>
          </a:xfrm>
          <a:prstGeom prst="rect">
            <a:avLst/>
          </a:prstGeom>
        </p:spPr>
        <p:txBody>
          <a:bodyPr/>
          <a:lstStyle/>
          <a:p>
            <a:pPr eaLnBrk="0" fontAlgn="base" hangingPunct="0">
              <a:spcBef>
                <a:spcPct val="0"/>
              </a:spcBef>
              <a:spcAft>
                <a:spcPct val="0"/>
              </a:spcAft>
              <a:defRPr/>
            </a:pPr>
            <a:endParaRPr lang="en-GB" sz="3200" kern="0" dirty="0">
              <a:solidFill>
                <a:srgbClr val="002C6C"/>
              </a:solidFill>
              <a:ea typeface="ＭＳ Ｐゴシック" charset="-128"/>
              <a:cs typeface="ＭＳ Ｐゴシック" charset="-128"/>
            </a:endParaRPr>
          </a:p>
        </p:txBody>
      </p:sp>
      <p:sp>
        <p:nvSpPr>
          <p:cNvPr id="2" name="Title 1"/>
          <p:cNvSpPr>
            <a:spLocks noGrp="1"/>
          </p:cNvSpPr>
          <p:nvPr>
            <p:ph type="title"/>
          </p:nvPr>
        </p:nvSpPr>
        <p:spPr>
          <a:xfrm>
            <a:off x="546101" y="230190"/>
            <a:ext cx="8379535" cy="906196"/>
          </a:xfrm>
        </p:spPr>
        <p:txBody>
          <a:bodyPr/>
          <a:lstStyle/>
          <a:p>
            <a:pPr lvl="0"/>
            <a:r>
              <a:rPr lang="en-GB" dirty="0"/>
              <a:t>Bringing the GTIN Management to life</a:t>
            </a:r>
          </a:p>
        </p:txBody>
      </p:sp>
      <p:sp>
        <p:nvSpPr>
          <p:cNvPr id="18" name="Content Placeholder 7"/>
          <p:cNvSpPr txBox="1">
            <a:spLocks/>
          </p:cNvSpPr>
          <p:nvPr/>
        </p:nvSpPr>
        <p:spPr>
          <a:xfrm>
            <a:off x="189266" y="1427913"/>
            <a:ext cx="8954734" cy="4545542"/>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lgn="ctr">
              <a:spcAft>
                <a:spcPts val="400"/>
              </a:spcAft>
              <a:buClr>
                <a:srgbClr val="F26334"/>
              </a:buClr>
              <a:buFont typeface="Arial"/>
              <a:buNone/>
            </a:pPr>
            <a:endParaRPr lang="en-US" sz="1400" dirty="0">
              <a:solidFill>
                <a:srgbClr val="002C6C"/>
              </a:solidFill>
            </a:endParaRPr>
          </a:p>
        </p:txBody>
      </p:sp>
      <p:sp>
        <p:nvSpPr>
          <p:cNvPr id="19" name="Slide Number Placeholder 3"/>
          <p:cNvSpPr>
            <a:spLocks noGrp="1"/>
          </p:cNvSpPr>
          <p:nvPr>
            <p:ph type="sldNum" sz="quarter" idx="4294967295"/>
          </p:nvPr>
        </p:nvSpPr>
        <p:spPr>
          <a:xfrm>
            <a:off x="8356551" y="5108456"/>
            <a:ext cx="247535" cy="200260"/>
          </a:xfrm>
          <a:prstGeom prst="rect">
            <a:avLst/>
          </a:prstGeom>
        </p:spPr>
        <p:txBody>
          <a:bodyPr/>
          <a:lstStyle/>
          <a:p>
            <a:pPr fontAlgn="base">
              <a:spcAft>
                <a:spcPct val="0"/>
              </a:spcAft>
              <a:defRPr/>
            </a:pPr>
            <a:fld id="{4472AB7F-E8D0-4874-A9B8-335B68DC5F05}" type="slidenum">
              <a:rPr lang="en-GB" smtClean="0"/>
              <a:pPr fontAlgn="base">
                <a:spcAft>
                  <a:spcPct val="0"/>
                </a:spcAft>
                <a:defRPr/>
              </a:pPr>
              <a:t>18</a:t>
            </a:fld>
            <a:endParaRPr lang="en-GB"/>
          </a:p>
        </p:txBody>
      </p:sp>
      <p:sp>
        <p:nvSpPr>
          <p:cNvPr id="7" name="Rectangle 6"/>
          <p:cNvSpPr/>
          <p:nvPr/>
        </p:nvSpPr>
        <p:spPr>
          <a:xfrm>
            <a:off x="511953" y="1476172"/>
            <a:ext cx="7629897" cy="276999"/>
          </a:xfrm>
          <a:prstGeom prst="rect">
            <a:avLst/>
          </a:prstGeom>
        </p:spPr>
        <p:txBody>
          <a:bodyPr wrap="square">
            <a:spAutoFit/>
          </a:bodyPr>
          <a:lstStyle/>
          <a:p>
            <a:r>
              <a:rPr lang="en-GB" sz="1200" b="1" dirty="0">
                <a:solidFill>
                  <a:srgbClr val="002C6C"/>
                </a:solidFill>
              </a:rPr>
              <a:t>GS1 UK Annual General Meeting</a:t>
            </a:r>
            <a:endParaRPr lang="en-GB" b="1" dirty="0"/>
          </a:p>
        </p:txBody>
      </p:sp>
      <p:pic>
        <p:nvPicPr>
          <p:cNvPr id="3" name="Picture 2"/>
          <p:cNvPicPr>
            <a:picLocks noChangeAspect="1"/>
          </p:cNvPicPr>
          <p:nvPr/>
        </p:nvPicPr>
        <p:blipFill>
          <a:blip r:embed="rId3"/>
          <a:stretch>
            <a:fillRect/>
          </a:stretch>
        </p:blipFill>
        <p:spPr>
          <a:xfrm>
            <a:off x="598593" y="1809828"/>
            <a:ext cx="4101358" cy="2648346"/>
          </a:xfrm>
          <a:prstGeom prst="rect">
            <a:avLst/>
          </a:prstGeom>
        </p:spPr>
      </p:pic>
      <p:pic>
        <p:nvPicPr>
          <p:cNvPr id="9" name="Picture 8"/>
          <p:cNvPicPr>
            <a:picLocks noChangeAspect="1"/>
          </p:cNvPicPr>
          <p:nvPr/>
        </p:nvPicPr>
        <p:blipFill>
          <a:blip r:embed="rId4"/>
          <a:stretch>
            <a:fillRect/>
          </a:stretch>
        </p:blipFill>
        <p:spPr>
          <a:xfrm rot="20339974">
            <a:off x="4281032" y="2296378"/>
            <a:ext cx="2275148" cy="3468150"/>
          </a:xfrm>
          <a:prstGeom prst="rect">
            <a:avLst/>
          </a:prstGeom>
        </p:spPr>
      </p:pic>
      <p:sp>
        <p:nvSpPr>
          <p:cNvPr id="10" name="Arrow: Right 9"/>
          <p:cNvSpPr/>
          <p:nvPr/>
        </p:nvSpPr>
        <p:spPr>
          <a:xfrm rot="20260321">
            <a:off x="6347185" y="3041452"/>
            <a:ext cx="900100" cy="676233"/>
          </a:xfrm>
          <a:prstGeom prst="rightArrow">
            <a:avLst/>
          </a:prstGeom>
          <a:solidFill>
            <a:schemeClr val="tx2">
              <a:lumMod val="60000"/>
              <a:lumOff val="4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5"/>
          <a:stretch>
            <a:fillRect/>
          </a:stretch>
        </p:blipFill>
        <p:spPr>
          <a:xfrm rot="511631">
            <a:off x="7291178" y="1599304"/>
            <a:ext cx="2011530" cy="2960655"/>
          </a:xfrm>
          <a:prstGeom prst="rect">
            <a:avLst/>
          </a:prstGeom>
        </p:spPr>
      </p:pic>
    </p:spTree>
    <p:extLst>
      <p:ext uri="{BB962C8B-B14F-4D97-AF65-F5344CB8AC3E}">
        <p14:creationId xmlns:p14="http://schemas.microsoft.com/office/powerpoint/2010/main" val="3580239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475656" y="404665"/>
            <a:ext cx="7668344" cy="828092"/>
          </a:xfrm>
          <a:prstGeom prst="rect">
            <a:avLst/>
          </a:prstGeom>
        </p:spPr>
        <p:txBody>
          <a:bodyPr/>
          <a:lstStyle/>
          <a:p>
            <a:pPr eaLnBrk="0" fontAlgn="base" hangingPunct="0">
              <a:spcBef>
                <a:spcPct val="0"/>
              </a:spcBef>
              <a:spcAft>
                <a:spcPct val="0"/>
              </a:spcAft>
              <a:defRPr/>
            </a:pPr>
            <a:endParaRPr lang="en-GB" sz="3200" kern="0" dirty="0">
              <a:solidFill>
                <a:srgbClr val="002C6C"/>
              </a:solidFill>
              <a:ea typeface="ＭＳ Ｐゴシック" charset="-128"/>
              <a:cs typeface="ＭＳ Ｐゴシック" charset="-128"/>
            </a:endParaRPr>
          </a:p>
        </p:txBody>
      </p:sp>
      <p:sp>
        <p:nvSpPr>
          <p:cNvPr id="2" name="Title 1"/>
          <p:cNvSpPr>
            <a:spLocks noGrp="1"/>
          </p:cNvSpPr>
          <p:nvPr>
            <p:ph type="title"/>
          </p:nvPr>
        </p:nvSpPr>
        <p:spPr>
          <a:xfrm>
            <a:off x="546101" y="230190"/>
            <a:ext cx="8379535" cy="906196"/>
          </a:xfrm>
        </p:spPr>
        <p:txBody>
          <a:bodyPr/>
          <a:lstStyle/>
          <a:p>
            <a:pPr lvl="0"/>
            <a:r>
              <a:rPr lang="en-GB" dirty="0"/>
              <a:t>Bringing the GTIN Management to life</a:t>
            </a:r>
          </a:p>
        </p:txBody>
      </p:sp>
    </p:spTree>
    <p:extLst>
      <p:ext uri="{BB962C8B-B14F-4D97-AF65-F5344CB8AC3E}">
        <p14:creationId xmlns:p14="http://schemas.microsoft.com/office/powerpoint/2010/main" val="1903057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Anti-trust </a:t>
            </a:r>
            <a:r>
              <a:rPr lang="en-US" dirty="0"/>
              <a:t>c</a:t>
            </a:r>
            <a:r>
              <a:rPr lang="en-US" dirty="0" smtClean="0"/>
              <a:t>aution</a:t>
            </a:r>
            <a:endParaRPr lang="en-GB" dirty="0"/>
          </a:p>
        </p:txBody>
      </p:sp>
      <p:sp>
        <p:nvSpPr>
          <p:cNvPr id="3" name="Content Placeholder 2"/>
          <p:cNvSpPr>
            <a:spLocks noGrp="1"/>
          </p:cNvSpPr>
          <p:nvPr>
            <p:ph idx="11"/>
          </p:nvPr>
        </p:nvSpPr>
        <p:spPr>
          <a:xfrm>
            <a:off x="516362" y="1524000"/>
            <a:ext cx="8241707" cy="4648200"/>
          </a:xfrm>
        </p:spPr>
        <p:txBody>
          <a:bodyPr/>
          <a:lstStyle/>
          <a:p>
            <a:pPr marL="210741" indent="-210741"/>
            <a:r>
              <a:rPr lang="en-US" altLang="en-US" dirty="0"/>
              <a:t>GS1 operates under the GS1 anti-trust caution.  Strict compliance with anti-trust laws is and always has been the policy of GS1.</a:t>
            </a:r>
          </a:p>
          <a:p>
            <a:pPr marL="210741" indent="-210741"/>
            <a:r>
              <a:rPr lang="en-US" altLang="en-US" dirty="0"/>
              <a:t>The best way to avoid problems is to remember that the purpose of the group is to enhance the ability of all industry members to compete more efficiently.</a:t>
            </a:r>
          </a:p>
          <a:p>
            <a:pPr marL="214313"/>
            <a:r>
              <a:rPr lang="en-US" altLang="en-US" dirty="0"/>
              <a:t>This means:</a:t>
            </a:r>
          </a:p>
          <a:p>
            <a:pPr marL="390525" lvl="1" indent="-179785"/>
            <a:r>
              <a:rPr lang="en-US" altLang="en-US" b="1" dirty="0"/>
              <a:t>There shall be no discussion of prices, allocation of customers, or products, </a:t>
            </a:r>
            <a:r>
              <a:rPr lang="en-GB" b="1" dirty="0">
                <a:ea typeface="Times New Roman" panose="02020603050405020304" pitchFamily="18" charset="0"/>
              </a:rPr>
              <a:t>boycotts, refusals to deal, or market share.</a:t>
            </a:r>
            <a:endParaRPr lang="en-US" altLang="en-US" b="1" dirty="0"/>
          </a:p>
          <a:p>
            <a:pPr marL="390525" lvl="1" indent="-179785"/>
            <a:r>
              <a:rPr lang="en-US" altLang="en-US" dirty="0"/>
              <a:t>If any participant believes the group is drifting toward impermissible discussion, the topic shall be tabled until the opinion of counsel can be obtained.</a:t>
            </a:r>
          </a:p>
          <a:p>
            <a:pPr marL="210741" indent="-210741"/>
            <a:r>
              <a:rPr lang="en-US" altLang="en-US" dirty="0"/>
              <a:t>The full anti-trust caution is available via the link below, if you would like to read it in its entirety: </a:t>
            </a:r>
            <a:r>
              <a:rPr lang="en-GB" dirty="0">
                <a:hlinkClick r:id="rId2"/>
              </a:rPr>
              <a:t>http://www.gs1.org/gs1-anti-trust-caution</a:t>
            </a:r>
            <a:r>
              <a:rPr lang="en-GB" dirty="0"/>
              <a:t>.</a:t>
            </a:r>
            <a:endParaRPr lang="en-US" altLang="en-US" dirty="0"/>
          </a:p>
          <a:p>
            <a:pPr marL="361950" lvl="1" indent="-151210"/>
            <a:endParaRPr lang="en-US" altLang="en-US" sz="1350" dirty="0"/>
          </a:p>
          <a:p>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2</a:t>
            </a:fld>
            <a:endParaRPr lang="en-GB" noProof="0"/>
          </a:p>
        </p:txBody>
      </p:sp>
    </p:spTree>
    <p:extLst>
      <p:ext uri="{BB962C8B-B14F-4D97-AF65-F5344CB8AC3E}">
        <p14:creationId xmlns:p14="http://schemas.microsoft.com/office/powerpoint/2010/main" val="31137980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475656" y="404665"/>
            <a:ext cx="7668344" cy="828092"/>
          </a:xfrm>
          <a:prstGeom prst="rect">
            <a:avLst/>
          </a:prstGeom>
        </p:spPr>
        <p:txBody>
          <a:bodyPr/>
          <a:lstStyle/>
          <a:p>
            <a:pPr eaLnBrk="0" fontAlgn="base" hangingPunct="0">
              <a:spcBef>
                <a:spcPct val="0"/>
              </a:spcBef>
              <a:spcAft>
                <a:spcPct val="0"/>
              </a:spcAft>
              <a:defRPr/>
            </a:pPr>
            <a:endParaRPr lang="en-GB" sz="3200" kern="0" dirty="0">
              <a:solidFill>
                <a:srgbClr val="002C6C"/>
              </a:solidFill>
              <a:ea typeface="ＭＳ Ｐゴシック" charset="-128"/>
              <a:cs typeface="ＭＳ Ｐゴシック" charset="-128"/>
            </a:endParaRPr>
          </a:p>
        </p:txBody>
      </p:sp>
      <p:sp>
        <p:nvSpPr>
          <p:cNvPr id="2" name="Title 1"/>
          <p:cNvSpPr>
            <a:spLocks noGrp="1"/>
          </p:cNvSpPr>
          <p:nvPr>
            <p:ph type="title"/>
          </p:nvPr>
        </p:nvSpPr>
        <p:spPr>
          <a:xfrm>
            <a:off x="546101" y="230190"/>
            <a:ext cx="8379535" cy="906196"/>
          </a:xfrm>
        </p:spPr>
        <p:txBody>
          <a:bodyPr/>
          <a:lstStyle/>
          <a:p>
            <a:pPr lvl="0"/>
            <a:r>
              <a:rPr lang="en-GB" dirty="0"/>
              <a:t>Deployment</a:t>
            </a:r>
          </a:p>
        </p:txBody>
      </p:sp>
      <p:sp>
        <p:nvSpPr>
          <p:cNvPr id="18" name="Content Placeholder 7"/>
          <p:cNvSpPr txBox="1">
            <a:spLocks/>
          </p:cNvSpPr>
          <p:nvPr/>
        </p:nvSpPr>
        <p:spPr>
          <a:xfrm>
            <a:off x="189266" y="1427913"/>
            <a:ext cx="8954734" cy="4545542"/>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lgn="ctr">
              <a:spcAft>
                <a:spcPts val="400"/>
              </a:spcAft>
              <a:buClr>
                <a:srgbClr val="F26334"/>
              </a:buClr>
              <a:buFont typeface="Arial"/>
              <a:buNone/>
            </a:pPr>
            <a:endParaRPr lang="en-US" sz="1400" dirty="0">
              <a:solidFill>
                <a:srgbClr val="002C6C"/>
              </a:solidFill>
            </a:endParaRPr>
          </a:p>
        </p:txBody>
      </p:sp>
      <p:sp>
        <p:nvSpPr>
          <p:cNvPr id="3" name="Rectangle 2"/>
          <p:cNvSpPr/>
          <p:nvPr/>
        </p:nvSpPr>
        <p:spPr>
          <a:xfrm>
            <a:off x="863600" y="4622800"/>
            <a:ext cx="2247900" cy="1193800"/>
          </a:xfrm>
          <a:prstGeom prst="rect">
            <a:avLst/>
          </a:prstGeom>
          <a:solidFill>
            <a:srgbClr val="FF0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Good</a:t>
            </a:r>
          </a:p>
        </p:txBody>
      </p:sp>
      <p:sp>
        <p:nvSpPr>
          <p:cNvPr id="7" name="Rectangle 6"/>
          <p:cNvSpPr/>
          <p:nvPr/>
        </p:nvSpPr>
        <p:spPr>
          <a:xfrm>
            <a:off x="3542683" y="3492500"/>
            <a:ext cx="2247900" cy="232410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Better</a:t>
            </a:r>
          </a:p>
        </p:txBody>
      </p:sp>
      <p:sp>
        <p:nvSpPr>
          <p:cNvPr id="9" name="Rectangle 8"/>
          <p:cNvSpPr/>
          <p:nvPr/>
        </p:nvSpPr>
        <p:spPr>
          <a:xfrm>
            <a:off x="6221766" y="1524284"/>
            <a:ext cx="2247900" cy="4292316"/>
          </a:xfrm>
          <a:prstGeom prst="rect">
            <a:avLst/>
          </a:prstGeom>
          <a:solidFill>
            <a:srgbClr val="00B05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Best</a:t>
            </a:r>
          </a:p>
        </p:txBody>
      </p:sp>
      <p:sp>
        <p:nvSpPr>
          <p:cNvPr id="4" name="Rectangle 3"/>
          <p:cNvSpPr/>
          <p:nvPr/>
        </p:nvSpPr>
        <p:spPr>
          <a:xfrm>
            <a:off x="8589545" y="3975100"/>
            <a:ext cx="311304" cy="369332"/>
          </a:xfrm>
          <a:prstGeom prst="rect">
            <a:avLst/>
          </a:prstGeom>
        </p:spPr>
        <p:txBody>
          <a:bodyPr wrap="none">
            <a:spAutoFit/>
          </a:bodyPr>
          <a:lstStyle/>
          <a:p>
            <a:r>
              <a:rPr lang="en-GB" dirty="0">
                <a:solidFill>
                  <a:srgbClr val="002C6C"/>
                </a:solidFill>
              </a:rPr>
              <a:t>?</a:t>
            </a:r>
            <a:endParaRPr lang="en-GB" dirty="0"/>
          </a:p>
        </p:txBody>
      </p:sp>
    </p:spTree>
    <p:extLst>
      <p:ext uri="{BB962C8B-B14F-4D97-AF65-F5344CB8AC3E}">
        <p14:creationId xmlns:p14="http://schemas.microsoft.com/office/powerpoint/2010/main" val="3384866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475656" y="404665"/>
            <a:ext cx="7668344" cy="828092"/>
          </a:xfrm>
          <a:prstGeom prst="rect">
            <a:avLst/>
          </a:prstGeom>
        </p:spPr>
        <p:txBody>
          <a:bodyPr/>
          <a:lstStyle/>
          <a:p>
            <a:pPr eaLnBrk="0" fontAlgn="base" hangingPunct="0">
              <a:spcBef>
                <a:spcPct val="0"/>
              </a:spcBef>
              <a:spcAft>
                <a:spcPct val="0"/>
              </a:spcAft>
              <a:defRPr/>
            </a:pPr>
            <a:endParaRPr lang="en-GB" sz="3200" kern="0" dirty="0">
              <a:solidFill>
                <a:srgbClr val="002C6C"/>
              </a:solidFill>
              <a:ea typeface="ＭＳ Ｐゴシック" charset="-128"/>
              <a:cs typeface="ＭＳ Ｐゴシック" charset="-128"/>
            </a:endParaRPr>
          </a:p>
        </p:txBody>
      </p:sp>
      <p:sp>
        <p:nvSpPr>
          <p:cNvPr id="2" name="Title 1"/>
          <p:cNvSpPr>
            <a:spLocks noGrp="1"/>
          </p:cNvSpPr>
          <p:nvPr>
            <p:ph type="title"/>
          </p:nvPr>
        </p:nvSpPr>
        <p:spPr>
          <a:xfrm>
            <a:off x="546101" y="230190"/>
            <a:ext cx="8379535" cy="906196"/>
          </a:xfrm>
        </p:spPr>
        <p:txBody>
          <a:bodyPr/>
          <a:lstStyle/>
          <a:p>
            <a:pPr lvl="0"/>
            <a:r>
              <a:rPr lang="en-GB" dirty="0"/>
              <a:t>Deployment – in the context of GS1</a:t>
            </a:r>
          </a:p>
        </p:txBody>
      </p:sp>
      <p:sp>
        <p:nvSpPr>
          <p:cNvPr id="18" name="Content Placeholder 7"/>
          <p:cNvSpPr txBox="1">
            <a:spLocks/>
          </p:cNvSpPr>
          <p:nvPr/>
        </p:nvSpPr>
        <p:spPr>
          <a:xfrm>
            <a:off x="189266" y="1427913"/>
            <a:ext cx="8954734" cy="4545542"/>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lgn="ctr">
              <a:spcAft>
                <a:spcPts val="400"/>
              </a:spcAft>
              <a:buClr>
                <a:srgbClr val="F26334"/>
              </a:buClr>
              <a:buFont typeface="Arial"/>
              <a:buNone/>
            </a:pPr>
            <a:endParaRPr lang="en-US" sz="1400" dirty="0">
              <a:solidFill>
                <a:srgbClr val="002C6C"/>
              </a:solidFill>
            </a:endParaRPr>
          </a:p>
        </p:txBody>
      </p:sp>
      <p:pic>
        <p:nvPicPr>
          <p:cNvPr id="8" name="Picture 7"/>
          <p:cNvPicPr>
            <a:picLocks noChangeAspect="1"/>
          </p:cNvPicPr>
          <p:nvPr/>
        </p:nvPicPr>
        <p:blipFill>
          <a:blip r:embed="rId3"/>
          <a:stretch>
            <a:fillRect/>
          </a:stretch>
        </p:blipFill>
        <p:spPr>
          <a:xfrm>
            <a:off x="546101" y="1535390"/>
            <a:ext cx="3082108" cy="1074771"/>
          </a:xfrm>
          <a:prstGeom prst="rect">
            <a:avLst/>
          </a:prstGeom>
        </p:spPr>
      </p:pic>
      <p:grpSp>
        <p:nvGrpSpPr>
          <p:cNvPr id="5" name="Group 4"/>
          <p:cNvGrpSpPr/>
          <p:nvPr/>
        </p:nvGrpSpPr>
        <p:grpSpPr>
          <a:xfrm>
            <a:off x="3751065" y="1773516"/>
            <a:ext cx="1756272" cy="720436"/>
            <a:chOff x="3751065" y="1773516"/>
            <a:chExt cx="1756272" cy="720436"/>
          </a:xfrm>
        </p:grpSpPr>
        <p:sp>
          <p:nvSpPr>
            <p:cNvPr id="6" name="Rectangle 5"/>
            <p:cNvSpPr/>
            <p:nvPr/>
          </p:nvSpPr>
          <p:spPr>
            <a:xfrm>
              <a:off x="4546756" y="1773516"/>
              <a:ext cx="960581" cy="720436"/>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MO</a:t>
              </a:r>
            </a:p>
          </p:txBody>
        </p:sp>
        <p:sp>
          <p:nvSpPr>
            <p:cNvPr id="9" name="Arrow: Right 8"/>
            <p:cNvSpPr/>
            <p:nvPr/>
          </p:nvSpPr>
          <p:spPr>
            <a:xfrm>
              <a:off x="3751065" y="1878533"/>
              <a:ext cx="713509" cy="483643"/>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4" name="Group 3"/>
          <p:cNvGrpSpPr/>
          <p:nvPr/>
        </p:nvGrpSpPr>
        <p:grpSpPr>
          <a:xfrm>
            <a:off x="5636367" y="1773516"/>
            <a:ext cx="1995492" cy="720436"/>
            <a:chOff x="5636367" y="1773516"/>
            <a:chExt cx="1995492" cy="720436"/>
          </a:xfrm>
        </p:grpSpPr>
        <p:sp>
          <p:nvSpPr>
            <p:cNvPr id="11" name="Rectangle 10"/>
            <p:cNvSpPr/>
            <p:nvPr/>
          </p:nvSpPr>
          <p:spPr>
            <a:xfrm>
              <a:off x="6478906" y="1773516"/>
              <a:ext cx="1152953" cy="720436"/>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Member</a:t>
              </a:r>
            </a:p>
          </p:txBody>
        </p:sp>
        <p:sp>
          <p:nvSpPr>
            <p:cNvPr id="14" name="Arrow: Right 13"/>
            <p:cNvSpPr/>
            <p:nvPr/>
          </p:nvSpPr>
          <p:spPr>
            <a:xfrm>
              <a:off x="5636367" y="1891912"/>
              <a:ext cx="713509" cy="483643"/>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0" name="Rectangle 9"/>
          <p:cNvSpPr/>
          <p:nvPr/>
        </p:nvSpPr>
        <p:spPr>
          <a:xfrm>
            <a:off x="1526001" y="3972125"/>
            <a:ext cx="2218236" cy="461665"/>
          </a:xfrm>
          <a:prstGeom prst="rect">
            <a:avLst/>
          </a:prstGeom>
        </p:spPr>
        <p:txBody>
          <a:bodyPr wrap="none">
            <a:spAutoFit/>
          </a:bodyPr>
          <a:lstStyle/>
          <a:p>
            <a:r>
              <a:rPr lang="en-GB" sz="2400" dirty="0"/>
              <a:t>Deployment?</a:t>
            </a:r>
          </a:p>
        </p:txBody>
      </p:sp>
      <p:grpSp>
        <p:nvGrpSpPr>
          <p:cNvPr id="3" name="Group 2"/>
          <p:cNvGrpSpPr/>
          <p:nvPr/>
        </p:nvGrpSpPr>
        <p:grpSpPr>
          <a:xfrm>
            <a:off x="5472603" y="2738579"/>
            <a:ext cx="3165553" cy="2820290"/>
            <a:chOff x="5472603" y="2738579"/>
            <a:chExt cx="3165553" cy="2820290"/>
          </a:xfrm>
        </p:grpSpPr>
        <p:pic>
          <p:nvPicPr>
            <p:cNvPr id="12" name="Picture 11"/>
            <p:cNvPicPr>
              <a:picLocks noChangeAspect="1"/>
            </p:cNvPicPr>
            <p:nvPr/>
          </p:nvPicPr>
          <p:blipFill>
            <a:blip r:embed="rId4"/>
            <a:stretch>
              <a:fillRect/>
            </a:stretch>
          </p:blipFill>
          <p:spPr>
            <a:xfrm>
              <a:off x="5472603" y="3647244"/>
              <a:ext cx="3165553" cy="1911625"/>
            </a:xfrm>
            <a:prstGeom prst="rect">
              <a:avLst/>
            </a:prstGeom>
            <a:ln>
              <a:solidFill>
                <a:schemeClr val="accent1"/>
              </a:solidFill>
            </a:ln>
          </p:spPr>
        </p:pic>
        <p:sp>
          <p:nvSpPr>
            <p:cNvPr id="17" name="Arrow: Right 16"/>
            <p:cNvSpPr/>
            <p:nvPr/>
          </p:nvSpPr>
          <p:spPr>
            <a:xfrm rot="5400000">
              <a:off x="6698626" y="2853512"/>
              <a:ext cx="713509" cy="483643"/>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15" name="Straight Arrow Connector 14"/>
          <p:cNvCxnSpPr/>
          <p:nvPr/>
        </p:nvCxnSpPr>
        <p:spPr>
          <a:xfrm flipV="1">
            <a:off x="3575187" y="2493953"/>
            <a:ext cx="590413" cy="1476978"/>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3674610" y="2415011"/>
            <a:ext cx="2296959" cy="1620953"/>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3751065" y="2969925"/>
            <a:ext cx="2920981" cy="1195929"/>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1831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475656" y="404665"/>
            <a:ext cx="7668344" cy="828092"/>
          </a:xfrm>
          <a:prstGeom prst="rect">
            <a:avLst/>
          </a:prstGeom>
        </p:spPr>
        <p:txBody>
          <a:bodyPr/>
          <a:lstStyle/>
          <a:p>
            <a:pPr eaLnBrk="0" fontAlgn="base" hangingPunct="0">
              <a:spcBef>
                <a:spcPct val="0"/>
              </a:spcBef>
              <a:spcAft>
                <a:spcPct val="0"/>
              </a:spcAft>
              <a:defRPr/>
            </a:pPr>
            <a:endParaRPr lang="en-GB" sz="3200" kern="0" dirty="0">
              <a:solidFill>
                <a:srgbClr val="002C6C"/>
              </a:solidFill>
              <a:ea typeface="ＭＳ Ｐゴシック" charset="-128"/>
              <a:cs typeface="ＭＳ Ｐゴシック" charset="-128"/>
            </a:endParaRPr>
          </a:p>
        </p:txBody>
      </p:sp>
      <p:sp>
        <p:nvSpPr>
          <p:cNvPr id="2" name="Title 1"/>
          <p:cNvSpPr>
            <a:spLocks noGrp="1"/>
          </p:cNvSpPr>
          <p:nvPr>
            <p:ph type="title"/>
          </p:nvPr>
        </p:nvSpPr>
        <p:spPr>
          <a:xfrm>
            <a:off x="546101" y="230190"/>
            <a:ext cx="8379535" cy="906196"/>
          </a:xfrm>
        </p:spPr>
        <p:txBody>
          <a:bodyPr/>
          <a:lstStyle/>
          <a:p>
            <a:pPr lvl="0"/>
            <a:r>
              <a:rPr lang="en-GB" dirty="0"/>
              <a:t>Deployment – in the context of GS1</a:t>
            </a:r>
          </a:p>
        </p:txBody>
      </p:sp>
      <p:sp>
        <p:nvSpPr>
          <p:cNvPr id="18" name="Content Placeholder 7"/>
          <p:cNvSpPr txBox="1">
            <a:spLocks/>
          </p:cNvSpPr>
          <p:nvPr/>
        </p:nvSpPr>
        <p:spPr>
          <a:xfrm>
            <a:off x="189266" y="1427913"/>
            <a:ext cx="8954734" cy="4545542"/>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lgn="ctr">
              <a:spcAft>
                <a:spcPts val="400"/>
              </a:spcAft>
              <a:buClr>
                <a:srgbClr val="F26334"/>
              </a:buClr>
              <a:buFont typeface="Arial"/>
              <a:buNone/>
            </a:pPr>
            <a:endParaRPr lang="en-US" sz="1400" dirty="0">
              <a:solidFill>
                <a:srgbClr val="002C6C"/>
              </a:solidFill>
            </a:endParaRPr>
          </a:p>
        </p:txBody>
      </p:sp>
      <p:pic>
        <p:nvPicPr>
          <p:cNvPr id="8" name="Picture 7"/>
          <p:cNvPicPr>
            <a:picLocks noChangeAspect="1"/>
          </p:cNvPicPr>
          <p:nvPr/>
        </p:nvPicPr>
        <p:blipFill>
          <a:blip r:embed="rId3"/>
          <a:stretch>
            <a:fillRect/>
          </a:stretch>
        </p:blipFill>
        <p:spPr>
          <a:xfrm>
            <a:off x="546101" y="1535390"/>
            <a:ext cx="3082108" cy="1074771"/>
          </a:xfrm>
          <a:prstGeom prst="rect">
            <a:avLst/>
          </a:prstGeom>
        </p:spPr>
      </p:pic>
      <p:grpSp>
        <p:nvGrpSpPr>
          <p:cNvPr id="5" name="Group 4"/>
          <p:cNvGrpSpPr/>
          <p:nvPr/>
        </p:nvGrpSpPr>
        <p:grpSpPr>
          <a:xfrm>
            <a:off x="3751065" y="1773516"/>
            <a:ext cx="1756272" cy="720436"/>
            <a:chOff x="3751065" y="1773516"/>
            <a:chExt cx="1756272" cy="720436"/>
          </a:xfrm>
        </p:grpSpPr>
        <p:sp>
          <p:nvSpPr>
            <p:cNvPr id="6" name="Rectangle 5"/>
            <p:cNvSpPr/>
            <p:nvPr/>
          </p:nvSpPr>
          <p:spPr>
            <a:xfrm>
              <a:off x="4546756" y="1773516"/>
              <a:ext cx="960581" cy="720436"/>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MO</a:t>
              </a:r>
            </a:p>
          </p:txBody>
        </p:sp>
        <p:sp>
          <p:nvSpPr>
            <p:cNvPr id="9" name="Arrow: Right 8"/>
            <p:cNvSpPr/>
            <p:nvPr/>
          </p:nvSpPr>
          <p:spPr>
            <a:xfrm>
              <a:off x="3751065" y="1878533"/>
              <a:ext cx="713509" cy="483643"/>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4" name="Group 3"/>
          <p:cNvGrpSpPr/>
          <p:nvPr/>
        </p:nvGrpSpPr>
        <p:grpSpPr>
          <a:xfrm>
            <a:off x="5636367" y="1773516"/>
            <a:ext cx="1995492" cy="720436"/>
            <a:chOff x="5636367" y="1773516"/>
            <a:chExt cx="1995492" cy="720436"/>
          </a:xfrm>
        </p:grpSpPr>
        <p:sp>
          <p:nvSpPr>
            <p:cNvPr id="11" name="Rectangle 10"/>
            <p:cNvSpPr/>
            <p:nvPr/>
          </p:nvSpPr>
          <p:spPr>
            <a:xfrm>
              <a:off x="6478906" y="1773516"/>
              <a:ext cx="1152953" cy="720436"/>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Member</a:t>
              </a:r>
            </a:p>
          </p:txBody>
        </p:sp>
        <p:sp>
          <p:nvSpPr>
            <p:cNvPr id="14" name="Arrow: Right 13"/>
            <p:cNvSpPr/>
            <p:nvPr/>
          </p:nvSpPr>
          <p:spPr>
            <a:xfrm>
              <a:off x="5636367" y="1891912"/>
              <a:ext cx="713509" cy="483643"/>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 name="Group 2"/>
          <p:cNvGrpSpPr/>
          <p:nvPr/>
        </p:nvGrpSpPr>
        <p:grpSpPr>
          <a:xfrm>
            <a:off x="5472603" y="2738579"/>
            <a:ext cx="3165553" cy="2820290"/>
            <a:chOff x="5472603" y="2738579"/>
            <a:chExt cx="3165553" cy="2820290"/>
          </a:xfrm>
        </p:grpSpPr>
        <p:pic>
          <p:nvPicPr>
            <p:cNvPr id="12" name="Picture 11"/>
            <p:cNvPicPr>
              <a:picLocks noChangeAspect="1"/>
            </p:cNvPicPr>
            <p:nvPr/>
          </p:nvPicPr>
          <p:blipFill>
            <a:blip r:embed="rId4"/>
            <a:stretch>
              <a:fillRect/>
            </a:stretch>
          </p:blipFill>
          <p:spPr>
            <a:xfrm>
              <a:off x="5472603" y="3647244"/>
              <a:ext cx="3165553" cy="1911625"/>
            </a:xfrm>
            <a:prstGeom prst="rect">
              <a:avLst/>
            </a:prstGeom>
            <a:ln>
              <a:solidFill>
                <a:schemeClr val="accent1"/>
              </a:solidFill>
            </a:ln>
          </p:spPr>
        </p:pic>
        <p:sp>
          <p:nvSpPr>
            <p:cNvPr id="17" name="Arrow: Right 16"/>
            <p:cNvSpPr/>
            <p:nvPr/>
          </p:nvSpPr>
          <p:spPr>
            <a:xfrm rot="5400000">
              <a:off x="6698626" y="2853512"/>
              <a:ext cx="713509" cy="483643"/>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7" name="Oval 6"/>
          <p:cNvSpPr/>
          <p:nvPr/>
        </p:nvSpPr>
        <p:spPr>
          <a:xfrm>
            <a:off x="4728862" y="791963"/>
            <a:ext cx="2564090" cy="2630464"/>
          </a:xfrm>
          <a:prstGeom prst="ellipse">
            <a:avLst/>
          </a:prstGeom>
          <a:solidFill>
            <a:schemeClr val="accent1">
              <a:lumMod val="20000"/>
              <a:lumOff val="80000"/>
              <a:alpha val="60000"/>
            </a:schemeClr>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rot="20265432">
            <a:off x="4736223" y="1487196"/>
            <a:ext cx="2456122" cy="1200329"/>
          </a:xfrm>
          <a:prstGeom prst="rect">
            <a:avLst/>
          </a:prstGeom>
        </p:spPr>
        <p:txBody>
          <a:bodyPr wrap="none">
            <a:spAutoFit/>
          </a:bodyPr>
          <a:lstStyle/>
          <a:p>
            <a:pPr algn="ctr"/>
            <a:r>
              <a:rPr lang="en-GB" sz="2400" b="1" dirty="0"/>
              <a:t>GTIN </a:t>
            </a:r>
          </a:p>
          <a:p>
            <a:pPr algn="ctr"/>
            <a:r>
              <a:rPr lang="en-GB" sz="2400" b="1" dirty="0"/>
              <a:t>Management</a:t>
            </a:r>
          </a:p>
          <a:p>
            <a:pPr algn="ctr"/>
            <a:r>
              <a:rPr lang="en-GB" sz="2400" b="1" dirty="0"/>
              <a:t>Deployment?</a:t>
            </a:r>
          </a:p>
        </p:txBody>
      </p:sp>
    </p:spTree>
    <p:extLst>
      <p:ext uri="{BB962C8B-B14F-4D97-AF65-F5344CB8AC3E}">
        <p14:creationId xmlns:p14="http://schemas.microsoft.com/office/powerpoint/2010/main" val="1808249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475656" y="404665"/>
            <a:ext cx="7668344" cy="828092"/>
          </a:xfrm>
          <a:prstGeom prst="rect">
            <a:avLst/>
          </a:prstGeom>
        </p:spPr>
        <p:txBody>
          <a:bodyPr/>
          <a:lstStyle/>
          <a:p>
            <a:pPr eaLnBrk="0" fontAlgn="base" hangingPunct="0">
              <a:spcBef>
                <a:spcPct val="0"/>
              </a:spcBef>
              <a:spcAft>
                <a:spcPct val="0"/>
              </a:spcAft>
              <a:defRPr/>
            </a:pPr>
            <a:endParaRPr lang="en-GB" sz="3200" kern="0" dirty="0">
              <a:solidFill>
                <a:srgbClr val="002C6C"/>
              </a:solidFill>
              <a:ea typeface="ＭＳ Ｐゴシック" charset="-128"/>
              <a:cs typeface="ＭＳ Ｐゴシック" charset="-128"/>
            </a:endParaRPr>
          </a:p>
        </p:txBody>
      </p:sp>
      <p:sp>
        <p:nvSpPr>
          <p:cNvPr id="2" name="Title 1"/>
          <p:cNvSpPr>
            <a:spLocks noGrp="1"/>
          </p:cNvSpPr>
          <p:nvPr>
            <p:ph type="title"/>
          </p:nvPr>
        </p:nvSpPr>
        <p:spPr>
          <a:xfrm>
            <a:off x="546101" y="230190"/>
            <a:ext cx="8379535" cy="906196"/>
          </a:xfrm>
        </p:spPr>
        <p:txBody>
          <a:bodyPr/>
          <a:lstStyle/>
          <a:p>
            <a:pPr lvl="0"/>
            <a:r>
              <a:rPr lang="en-GB" dirty="0"/>
              <a:t>Deployment – in the context of GS1</a:t>
            </a:r>
          </a:p>
        </p:txBody>
      </p:sp>
      <p:sp>
        <p:nvSpPr>
          <p:cNvPr id="18" name="Content Placeholder 7"/>
          <p:cNvSpPr txBox="1">
            <a:spLocks/>
          </p:cNvSpPr>
          <p:nvPr/>
        </p:nvSpPr>
        <p:spPr>
          <a:xfrm>
            <a:off x="189266" y="1427913"/>
            <a:ext cx="8954734" cy="4545542"/>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lgn="ctr">
              <a:spcAft>
                <a:spcPts val="400"/>
              </a:spcAft>
              <a:buClr>
                <a:srgbClr val="F26334"/>
              </a:buClr>
              <a:buFont typeface="Arial"/>
              <a:buNone/>
            </a:pPr>
            <a:endParaRPr lang="en-US" sz="1400" dirty="0">
              <a:solidFill>
                <a:srgbClr val="002C6C"/>
              </a:solidFill>
            </a:endParaRPr>
          </a:p>
        </p:txBody>
      </p:sp>
      <p:pic>
        <p:nvPicPr>
          <p:cNvPr id="8" name="Picture 7"/>
          <p:cNvPicPr>
            <a:picLocks noChangeAspect="1"/>
          </p:cNvPicPr>
          <p:nvPr/>
        </p:nvPicPr>
        <p:blipFill>
          <a:blip r:embed="rId3"/>
          <a:stretch>
            <a:fillRect/>
          </a:stretch>
        </p:blipFill>
        <p:spPr>
          <a:xfrm>
            <a:off x="546101" y="1535390"/>
            <a:ext cx="3082108" cy="1074771"/>
          </a:xfrm>
          <a:prstGeom prst="rect">
            <a:avLst/>
          </a:prstGeom>
        </p:spPr>
      </p:pic>
      <p:grpSp>
        <p:nvGrpSpPr>
          <p:cNvPr id="5" name="Group 4"/>
          <p:cNvGrpSpPr/>
          <p:nvPr/>
        </p:nvGrpSpPr>
        <p:grpSpPr>
          <a:xfrm>
            <a:off x="3751065" y="1773516"/>
            <a:ext cx="1756272" cy="720436"/>
            <a:chOff x="3751065" y="1773516"/>
            <a:chExt cx="1756272" cy="720436"/>
          </a:xfrm>
        </p:grpSpPr>
        <p:sp>
          <p:nvSpPr>
            <p:cNvPr id="6" name="Rectangle 5"/>
            <p:cNvSpPr/>
            <p:nvPr/>
          </p:nvSpPr>
          <p:spPr>
            <a:xfrm>
              <a:off x="4546756" y="1773516"/>
              <a:ext cx="960581" cy="720436"/>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MO</a:t>
              </a:r>
            </a:p>
          </p:txBody>
        </p:sp>
        <p:sp>
          <p:nvSpPr>
            <p:cNvPr id="9" name="Arrow: Right 8"/>
            <p:cNvSpPr/>
            <p:nvPr/>
          </p:nvSpPr>
          <p:spPr>
            <a:xfrm>
              <a:off x="3751065" y="1878533"/>
              <a:ext cx="713509" cy="483643"/>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4" name="Group 3"/>
          <p:cNvGrpSpPr/>
          <p:nvPr/>
        </p:nvGrpSpPr>
        <p:grpSpPr>
          <a:xfrm>
            <a:off x="5636367" y="1773516"/>
            <a:ext cx="1995492" cy="720436"/>
            <a:chOff x="5636367" y="1773516"/>
            <a:chExt cx="1995492" cy="720436"/>
          </a:xfrm>
        </p:grpSpPr>
        <p:sp>
          <p:nvSpPr>
            <p:cNvPr id="11" name="Rectangle 10"/>
            <p:cNvSpPr/>
            <p:nvPr/>
          </p:nvSpPr>
          <p:spPr>
            <a:xfrm>
              <a:off x="6478906" y="1773516"/>
              <a:ext cx="1152953" cy="720436"/>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Member</a:t>
              </a:r>
            </a:p>
          </p:txBody>
        </p:sp>
        <p:sp>
          <p:nvSpPr>
            <p:cNvPr id="14" name="Arrow: Right 13"/>
            <p:cNvSpPr/>
            <p:nvPr/>
          </p:nvSpPr>
          <p:spPr>
            <a:xfrm>
              <a:off x="5636367" y="1891912"/>
              <a:ext cx="713509" cy="483643"/>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 name="Group 2"/>
          <p:cNvGrpSpPr/>
          <p:nvPr/>
        </p:nvGrpSpPr>
        <p:grpSpPr>
          <a:xfrm>
            <a:off x="5472603" y="2738579"/>
            <a:ext cx="3165553" cy="2820290"/>
            <a:chOff x="5472603" y="2738579"/>
            <a:chExt cx="3165553" cy="2820290"/>
          </a:xfrm>
        </p:grpSpPr>
        <p:pic>
          <p:nvPicPr>
            <p:cNvPr id="12" name="Picture 11"/>
            <p:cNvPicPr>
              <a:picLocks noChangeAspect="1"/>
            </p:cNvPicPr>
            <p:nvPr/>
          </p:nvPicPr>
          <p:blipFill>
            <a:blip r:embed="rId4"/>
            <a:stretch>
              <a:fillRect/>
            </a:stretch>
          </p:blipFill>
          <p:spPr>
            <a:xfrm>
              <a:off x="5472603" y="3647244"/>
              <a:ext cx="3165553" cy="1911625"/>
            </a:xfrm>
            <a:prstGeom prst="rect">
              <a:avLst/>
            </a:prstGeom>
            <a:ln>
              <a:solidFill>
                <a:schemeClr val="accent1"/>
              </a:solidFill>
            </a:ln>
          </p:spPr>
        </p:pic>
        <p:sp>
          <p:nvSpPr>
            <p:cNvPr id="17" name="Arrow: Right 16"/>
            <p:cNvSpPr/>
            <p:nvPr/>
          </p:nvSpPr>
          <p:spPr>
            <a:xfrm rot="5400000">
              <a:off x="6698626" y="2853512"/>
              <a:ext cx="713509" cy="483643"/>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7" name="Explosion: 14 Points 6"/>
          <p:cNvSpPr/>
          <p:nvPr/>
        </p:nvSpPr>
        <p:spPr>
          <a:xfrm>
            <a:off x="189266" y="1996930"/>
            <a:ext cx="503461" cy="497022"/>
          </a:xfrm>
          <a:prstGeom prst="irregularSeal2">
            <a:avLst/>
          </a:prstGeom>
          <a:solidFill>
            <a:srgbClr val="FF0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a:off x="876691" y="3308074"/>
            <a:ext cx="4595911" cy="523220"/>
          </a:xfrm>
          <a:prstGeom prst="rect">
            <a:avLst/>
          </a:prstGeom>
        </p:spPr>
        <p:txBody>
          <a:bodyPr wrap="square">
            <a:spAutoFit/>
          </a:bodyPr>
          <a:lstStyle/>
          <a:p>
            <a:r>
              <a:rPr lang="en-GB" sz="1400" b="1" dirty="0"/>
              <a:t>Start early!</a:t>
            </a:r>
          </a:p>
          <a:p>
            <a:endParaRPr lang="en-GB" sz="1400" b="1" dirty="0"/>
          </a:p>
        </p:txBody>
      </p:sp>
      <p:cxnSp>
        <p:nvCxnSpPr>
          <p:cNvPr id="22" name="Connector: Elbow 21"/>
          <p:cNvCxnSpPr>
            <a:stCxn id="7" idx="2"/>
          </p:cNvCxnSpPr>
          <p:nvPr/>
        </p:nvCxnSpPr>
        <p:spPr>
          <a:xfrm rot="16200000" flipH="1">
            <a:off x="190503" y="2699910"/>
            <a:ext cx="1021598" cy="482758"/>
          </a:xfrm>
          <a:prstGeom prst="bentConnector3">
            <a:avLst>
              <a:gd name="adj1" fmla="val 10075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0089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475656" y="404665"/>
            <a:ext cx="7668344" cy="828092"/>
          </a:xfrm>
          <a:prstGeom prst="rect">
            <a:avLst/>
          </a:prstGeom>
        </p:spPr>
        <p:txBody>
          <a:bodyPr/>
          <a:lstStyle/>
          <a:p>
            <a:pPr eaLnBrk="0" fontAlgn="base" hangingPunct="0">
              <a:spcBef>
                <a:spcPct val="0"/>
              </a:spcBef>
              <a:spcAft>
                <a:spcPct val="0"/>
              </a:spcAft>
              <a:defRPr/>
            </a:pPr>
            <a:endParaRPr lang="en-GB" sz="3200" kern="0" dirty="0">
              <a:solidFill>
                <a:srgbClr val="002C6C"/>
              </a:solidFill>
              <a:ea typeface="ＭＳ Ｐゴシック" charset="-128"/>
              <a:cs typeface="ＭＳ Ｐゴシック" charset="-128"/>
            </a:endParaRPr>
          </a:p>
        </p:txBody>
      </p:sp>
      <p:sp>
        <p:nvSpPr>
          <p:cNvPr id="2" name="Title 1"/>
          <p:cNvSpPr>
            <a:spLocks noGrp="1"/>
          </p:cNvSpPr>
          <p:nvPr>
            <p:ph type="title"/>
          </p:nvPr>
        </p:nvSpPr>
        <p:spPr>
          <a:xfrm>
            <a:off x="546101" y="230190"/>
            <a:ext cx="8379535" cy="906196"/>
          </a:xfrm>
        </p:spPr>
        <p:txBody>
          <a:bodyPr/>
          <a:lstStyle/>
          <a:p>
            <a:pPr lvl="0"/>
            <a:r>
              <a:rPr lang="en-GB" dirty="0"/>
              <a:t>Deployment – in the context of GS1</a:t>
            </a:r>
          </a:p>
        </p:txBody>
      </p:sp>
      <p:sp>
        <p:nvSpPr>
          <p:cNvPr id="18" name="Content Placeholder 7"/>
          <p:cNvSpPr txBox="1">
            <a:spLocks/>
          </p:cNvSpPr>
          <p:nvPr/>
        </p:nvSpPr>
        <p:spPr>
          <a:xfrm>
            <a:off x="189266" y="1427913"/>
            <a:ext cx="8954734" cy="4545542"/>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lgn="ctr">
              <a:spcAft>
                <a:spcPts val="400"/>
              </a:spcAft>
              <a:buClr>
                <a:srgbClr val="F26334"/>
              </a:buClr>
              <a:buFont typeface="Arial"/>
              <a:buNone/>
            </a:pPr>
            <a:endParaRPr lang="en-US" sz="1400" dirty="0">
              <a:solidFill>
                <a:srgbClr val="002C6C"/>
              </a:solidFill>
            </a:endParaRPr>
          </a:p>
        </p:txBody>
      </p:sp>
      <p:pic>
        <p:nvPicPr>
          <p:cNvPr id="8" name="Picture 7"/>
          <p:cNvPicPr>
            <a:picLocks noChangeAspect="1"/>
          </p:cNvPicPr>
          <p:nvPr/>
        </p:nvPicPr>
        <p:blipFill>
          <a:blip r:embed="rId3"/>
          <a:stretch>
            <a:fillRect/>
          </a:stretch>
        </p:blipFill>
        <p:spPr>
          <a:xfrm>
            <a:off x="546101" y="1535390"/>
            <a:ext cx="3082108" cy="1074771"/>
          </a:xfrm>
          <a:prstGeom prst="rect">
            <a:avLst/>
          </a:prstGeom>
        </p:spPr>
      </p:pic>
      <p:grpSp>
        <p:nvGrpSpPr>
          <p:cNvPr id="5" name="Group 4"/>
          <p:cNvGrpSpPr/>
          <p:nvPr/>
        </p:nvGrpSpPr>
        <p:grpSpPr>
          <a:xfrm>
            <a:off x="3751065" y="1773516"/>
            <a:ext cx="1756272" cy="720436"/>
            <a:chOff x="3751065" y="1773516"/>
            <a:chExt cx="1756272" cy="720436"/>
          </a:xfrm>
        </p:grpSpPr>
        <p:sp>
          <p:nvSpPr>
            <p:cNvPr id="6" name="Rectangle 5"/>
            <p:cNvSpPr/>
            <p:nvPr/>
          </p:nvSpPr>
          <p:spPr>
            <a:xfrm>
              <a:off x="4546756" y="1773516"/>
              <a:ext cx="960581" cy="720436"/>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MO</a:t>
              </a:r>
            </a:p>
          </p:txBody>
        </p:sp>
        <p:sp>
          <p:nvSpPr>
            <p:cNvPr id="9" name="Arrow: Right 8"/>
            <p:cNvSpPr/>
            <p:nvPr/>
          </p:nvSpPr>
          <p:spPr>
            <a:xfrm>
              <a:off x="3751065" y="1878533"/>
              <a:ext cx="713509" cy="483643"/>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4" name="Group 3"/>
          <p:cNvGrpSpPr/>
          <p:nvPr/>
        </p:nvGrpSpPr>
        <p:grpSpPr>
          <a:xfrm>
            <a:off x="5636367" y="1773516"/>
            <a:ext cx="1995492" cy="720436"/>
            <a:chOff x="5636367" y="1773516"/>
            <a:chExt cx="1995492" cy="720436"/>
          </a:xfrm>
        </p:grpSpPr>
        <p:sp>
          <p:nvSpPr>
            <p:cNvPr id="11" name="Rectangle 10"/>
            <p:cNvSpPr/>
            <p:nvPr/>
          </p:nvSpPr>
          <p:spPr>
            <a:xfrm>
              <a:off x="6478906" y="1773516"/>
              <a:ext cx="1152953" cy="720436"/>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Member</a:t>
              </a:r>
            </a:p>
          </p:txBody>
        </p:sp>
        <p:sp>
          <p:nvSpPr>
            <p:cNvPr id="14" name="Arrow: Right 13"/>
            <p:cNvSpPr/>
            <p:nvPr/>
          </p:nvSpPr>
          <p:spPr>
            <a:xfrm>
              <a:off x="5636367" y="1891912"/>
              <a:ext cx="713509" cy="483643"/>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 name="Group 2"/>
          <p:cNvGrpSpPr/>
          <p:nvPr/>
        </p:nvGrpSpPr>
        <p:grpSpPr>
          <a:xfrm>
            <a:off x="5472603" y="2738579"/>
            <a:ext cx="3165553" cy="2820290"/>
            <a:chOff x="5472603" y="2738579"/>
            <a:chExt cx="3165553" cy="2820290"/>
          </a:xfrm>
        </p:grpSpPr>
        <p:pic>
          <p:nvPicPr>
            <p:cNvPr id="12" name="Picture 11"/>
            <p:cNvPicPr>
              <a:picLocks noChangeAspect="1"/>
            </p:cNvPicPr>
            <p:nvPr/>
          </p:nvPicPr>
          <p:blipFill>
            <a:blip r:embed="rId4"/>
            <a:stretch>
              <a:fillRect/>
            </a:stretch>
          </p:blipFill>
          <p:spPr>
            <a:xfrm>
              <a:off x="5472603" y="3647244"/>
              <a:ext cx="3165553" cy="1911625"/>
            </a:xfrm>
            <a:prstGeom prst="rect">
              <a:avLst/>
            </a:prstGeom>
            <a:ln>
              <a:solidFill>
                <a:schemeClr val="accent1"/>
              </a:solidFill>
            </a:ln>
          </p:spPr>
        </p:pic>
        <p:sp>
          <p:nvSpPr>
            <p:cNvPr id="17" name="Arrow: Right 16"/>
            <p:cNvSpPr/>
            <p:nvPr/>
          </p:nvSpPr>
          <p:spPr>
            <a:xfrm rot="5400000">
              <a:off x="6698626" y="2853512"/>
              <a:ext cx="713509" cy="483643"/>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7" name="Explosion: 14 Points 6"/>
          <p:cNvSpPr/>
          <p:nvPr/>
        </p:nvSpPr>
        <p:spPr>
          <a:xfrm>
            <a:off x="189266" y="1996930"/>
            <a:ext cx="503461" cy="497022"/>
          </a:xfrm>
          <a:prstGeom prst="irregularSeal2">
            <a:avLst/>
          </a:prstGeom>
          <a:solidFill>
            <a:srgbClr val="FF0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a:off x="876691" y="3308074"/>
            <a:ext cx="4595911" cy="2462213"/>
          </a:xfrm>
          <a:prstGeom prst="rect">
            <a:avLst/>
          </a:prstGeom>
        </p:spPr>
        <p:txBody>
          <a:bodyPr wrap="square">
            <a:spAutoFit/>
          </a:bodyPr>
          <a:lstStyle/>
          <a:p>
            <a:r>
              <a:rPr lang="en-GB" sz="1400" b="1" dirty="0"/>
              <a:t>Start early!</a:t>
            </a:r>
          </a:p>
          <a:p>
            <a:endParaRPr lang="en-GB" sz="1400" b="1" dirty="0"/>
          </a:p>
          <a:p>
            <a:pPr marL="285750" indent="-285750">
              <a:buFont typeface="Arial" panose="020B0604020202020204" pitchFamily="34" charset="0"/>
              <a:buChar char="•"/>
            </a:pPr>
            <a:r>
              <a:rPr lang="en-GB" sz="1400" dirty="0"/>
              <a:t>Define what we mean by ‘deployment’</a:t>
            </a:r>
          </a:p>
          <a:p>
            <a:endParaRPr lang="en-GB" sz="1400" dirty="0"/>
          </a:p>
          <a:p>
            <a:pPr marL="285750" indent="-285750">
              <a:buFont typeface="Arial" panose="020B0604020202020204" pitchFamily="34" charset="0"/>
              <a:buChar char="•"/>
            </a:pPr>
            <a:r>
              <a:rPr lang="en-GB" sz="1400" dirty="0"/>
              <a:t>Agree the roles of GS1 (GO &amp; MO) and Industry in deployment</a:t>
            </a:r>
          </a:p>
          <a:p>
            <a:endParaRPr lang="en-GB" sz="1400" dirty="0"/>
          </a:p>
          <a:p>
            <a:pPr marL="285750" indent="-285750">
              <a:buFont typeface="Arial" panose="020B0604020202020204" pitchFamily="34" charset="0"/>
              <a:buChar char="•"/>
            </a:pPr>
            <a:r>
              <a:rPr lang="en-GB" sz="1400" dirty="0"/>
              <a:t>Get commitment from Industry to play their part in deployment, not just GSMP</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Set relevant deployment KPIs</a:t>
            </a:r>
          </a:p>
        </p:txBody>
      </p:sp>
      <p:cxnSp>
        <p:nvCxnSpPr>
          <p:cNvPr id="22" name="Connector: Elbow 21"/>
          <p:cNvCxnSpPr>
            <a:stCxn id="7" idx="2"/>
          </p:cNvCxnSpPr>
          <p:nvPr/>
        </p:nvCxnSpPr>
        <p:spPr>
          <a:xfrm rot="16200000" flipH="1">
            <a:off x="190503" y="2699910"/>
            <a:ext cx="1021598" cy="482758"/>
          </a:xfrm>
          <a:prstGeom prst="bentConnector3">
            <a:avLst>
              <a:gd name="adj1" fmla="val 10075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660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7782" y="618836"/>
            <a:ext cx="8672946" cy="6165273"/>
            <a:chOff x="255931" y="555858"/>
            <a:chExt cx="11683030" cy="6221319"/>
          </a:xfrm>
        </p:grpSpPr>
        <p:sp>
          <p:nvSpPr>
            <p:cNvPr id="31" name="Rectangle 30"/>
            <p:cNvSpPr/>
            <p:nvPr/>
          </p:nvSpPr>
          <p:spPr>
            <a:xfrm>
              <a:off x="260827" y="5759725"/>
              <a:ext cx="11678134" cy="101745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2" name="TextBox 31"/>
            <p:cNvSpPr txBox="1"/>
            <p:nvPr/>
          </p:nvSpPr>
          <p:spPr>
            <a:xfrm>
              <a:off x="260828" y="5799676"/>
              <a:ext cx="1085554" cy="276999"/>
            </a:xfrm>
            <a:prstGeom prst="rect">
              <a:avLst/>
            </a:prstGeom>
            <a:noFill/>
          </p:spPr>
          <p:txBody>
            <a:bodyPr wrap="none" rtlCol="0">
              <a:spAutoFit/>
            </a:bodyPr>
            <a:lstStyle/>
            <a:p>
              <a:r>
                <a:rPr lang="en-GB" sz="1200" b="1" u="sng" dirty="0">
                  <a:latin typeface="Verdana" panose="020B0604030504040204" pitchFamily="34" charset="0"/>
                  <a:ea typeface="Verdana" panose="020B0604030504040204" pitchFamily="34" charset="0"/>
                  <a:cs typeface="Verdana" panose="020B0604030504040204" pitchFamily="34" charset="0"/>
                </a:rPr>
                <a:t>Solutions?</a:t>
              </a:r>
            </a:p>
          </p:txBody>
        </p:sp>
        <p:sp>
          <p:nvSpPr>
            <p:cNvPr id="37" name="Rectangle 36"/>
            <p:cNvSpPr/>
            <p:nvPr/>
          </p:nvSpPr>
          <p:spPr>
            <a:xfrm>
              <a:off x="262405" y="3402852"/>
              <a:ext cx="11676556" cy="229369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8" name="Rectangle 37"/>
            <p:cNvSpPr/>
            <p:nvPr/>
          </p:nvSpPr>
          <p:spPr>
            <a:xfrm>
              <a:off x="260828" y="555858"/>
              <a:ext cx="11678133" cy="27800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pic>
          <p:nvPicPr>
            <p:cNvPr id="40" name="Picture 39"/>
            <p:cNvPicPr>
              <a:picLocks noChangeAspect="1"/>
            </p:cNvPicPr>
            <p:nvPr/>
          </p:nvPicPr>
          <p:blipFill>
            <a:blip r:embed="rId3"/>
            <a:stretch>
              <a:fillRect/>
            </a:stretch>
          </p:blipFill>
          <p:spPr>
            <a:xfrm>
              <a:off x="589114" y="980444"/>
              <a:ext cx="3297935" cy="1914498"/>
            </a:xfrm>
            <a:prstGeom prst="rect">
              <a:avLst/>
            </a:prstGeom>
          </p:spPr>
        </p:pic>
        <p:pic>
          <p:nvPicPr>
            <p:cNvPr id="41" name="Picture 40"/>
            <p:cNvPicPr>
              <a:picLocks noChangeAspect="1"/>
            </p:cNvPicPr>
            <p:nvPr/>
          </p:nvPicPr>
          <p:blipFill>
            <a:blip r:embed="rId4"/>
            <a:stretch>
              <a:fillRect/>
            </a:stretch>
          </p:blipFill>
          <p:spPr>
            <a:xfrm>
              <a:off x="4808339" y="980444"/>
              <a:ext cx="2795181" cy="1914499"/>
            </a:xfrm>
            <a:prstGeom prst="rect">
              <a:avLst/>
            </a:prstGeom>
          </p:spPr>
        </p:pic>
        <p:sp>
          <p:nvSpPr>
            <p:cNvPr id="62" name="TextBox 61"/>
            <p:cNvSpPr txBox="1"/>
            <p:nvPr/>
          </p:nvSpPr>
          <p:spPr>
            <a:xfrm>
              <a:off x="370233" y="2893540"/>
              <a:ext cx="3297935" cy="261610"/>
            </a:xfrm>
            <a:prstGeom prst="rect">
              <a:avLst/>
            </a:prstGeom>
            <a:noFill/>
          </p:spPr>
          <p:txBody>
            <a:bodyPr wrap="square" rtlCol="0">
              <a:spAutoFit/>
            </a:bodyPr>
            <a:lstStyle/>
            <a:p>
              <a:pPr algn="ctr"/>
              <a:r>
                <a:rPr lang="en-GB" sz="1050" b="1" dirty="0">
                  <a:latin typeface="Verdana" panose="020B0604030504040204" pitchFamily="34" charset="0"/>
                  <a:ea typeface="Verdana" panose="020B0604030504040204" pitchFamily="34" charset="0"/>
                  <a:cs typeface="Verdana" panose="020B0604030504040204" pitchFamily="34" charset="0"/>
                </a:rPr>
                <a:t>GSMP</a:t>
              </a:r>
            </a:p>
          </p:txBody>
        </p:sp>
        <p:sp>
          <p:nvSpPr>
            <p:cNvPr id="63" name="TextBox 62"/>
            <p:cNvSpPr txBox="1"/>
            <p:nvPr/>
          </p:nvSpPr>
          <p:spPr>
            <a:xfrm>
              <a:off x="4670315" y="2899521"/>
              <a:ext cx="2795181" cy="261610"/>
            </a:xfrm>
            <a:prstGeom prst="rect">
              <a:avLst/>
            </a:prstGeom>
            <a:noFill/>
          </p:spPr>
          <p:txBody>
            <a:bodyPr wrap="square" rtlCol="0">
              <a:spAutoFit/>
            </a:bodyPr>
            <a:lstStyle/>
            <a:p>
              <a:pPr algn="ctr"/>
              <a:r>
                <a:rPr lang="en-GB" sz="1050" b="1" dirty="0">
                  <a:latin typeface="Verdana" panose="020B0604030504040204" pitchFamily="34" charset="0"/>
                  <a:ea typeface="Verdana" panose="020B0604030504040204" pitchFamily="34" charset="0"/>
                  <a:cs typeface="Verdana" panose="020B0604030504040204" pitchFamily="34" charset="0"/>
                </a:rPr>
                <a:t>GS1 local websites</a:t>
              </a:r>
            </a:p>
          </p:txBody>
        </p:sp>
        <p:sp>
          <p:nvSpPr>
            <p:cNvPr id="64" name="TextBox 63"/>
            <p:cNvSpPr txBox="1"/>
            <p:nvPr/>
          </p:nvSpPr>
          <p:spPr>
            <a:xfrm>
              <a:off x="7929946" y="2812999"/>
              <a:ext cx="3945036" cy="430887"/>
            </a:xfrm>
            <a:prstGeom prst="rect">
              <a:avLst/>
            </a:prstGeom>
            <a:noFill/>
          </p:spPr>
          <p:txBody>
            <a:bodyPr wrap="square" rtlCol="0">
              <a:spAutoFit/>
            </a:bodyPr>
            <a:lstStyle/>
            <a:p>
              <a:pPr algn="ctr"/>
              <a:r>
                <a:rPr lang="en-GB" sz="1050" b="1" dirty="0">
                  <a:latin typeface="Verdana" panose="020B0604030504040204" pitchFamily="34" charset="0"/>
                  <a:ea typeface="Verdana" panose="020B0604030504040204" pitchFamily="34" charset="0"/>
                  <a:cs typeface="Verdana" panose="020B0604030504040204" pitchFamily="34" charset="0"/>
                </a:rPr>
                <a:t>Who is eating our sausages and are they any good?</a:t>
              </a:r>
            </a:p>
          </p:txBody>
        </p:sp>
        <p:sp>
          <p:nvSpPr>
            <p:cNvPr id="65" name="TextBox 64"/>
            <p:cNvSpPr txBox="1"/>
            <p:nvPr/>
          </p:nvSpPr>
          <p:spPr>
            <a:xfrm>
              <a:off x="279347" y="575700"/>
              <a:ext cx="3216290" cy="276999"/>
            </a:xfrm>
            <a:prstGeom prst="rect">
              <a:avLst/>
            </a:prstGeom>
            <a:noFill/>
          </p:spPr>
          <p:txBody>
            <a:bodyPr wrap="square" rtlCol="0">
              <a:spAutoFit/>
            </a:bodyPr>
            <a:lstStyle/>
            <a:p>
              <a:r>
                <a:rPr lang="en-GB" sz="1200" b="1" u="sng" dirty="0">
                  <a:latin typeface="Verdana" panose="020B0604030504040204" pitchFamily="34" charset="0"/>
                  <a:ea typeface="Verdana" panose="020B0604030504040204" pitchFamily="34" charset="0"/>
                  <a:cs typeface="Verdana" panose="020B0604030504040204" pitchFamily="34" charset="0"/>
                </a:rPr>
                <a:t>Key Message</a:t>
              </a:r>
            </a:p>
          </p:txBody>
        </p:sp>
        <p:pic>
          <p:nvPicPr>
            <p:cNvPr id="66" name="Picture 65"/>
            <p:cNvPicPr>
              <a:picLocks noChangeAspect="1"/>
            </p:cNvPicPr>
            <p:nvPr/>
          </p:nvPicPr>
          <p:blipFill>
            <a:blip r:embed="rId5"/>
            <a:stretch>
              <a:fillRect/>
            </a:stretch>
          </p:blipFill>
          <p:spPr>
            <a:xfrm>
              <a:off x="372170" y="3831920"/>
              <a:ext cx="6696075" cy="1762125"/>
            </a:xfrm>
            <a:prstGeom prst="rect">
              <a:avLst/>
            </a:prstGeom>
          </p:spPr>
        </p:pic>
        <p:sp>
          <p:nvSpPr>
            <p:cNvPr id="67" name="Right Arrow 17"/>
            <p:cNvSpPr/>
            <p:nvPr/>
          </p:nvSpPr>
          <p:spPr>
            <a:xfrm>
              <a:off x="4192026" y="1945873"/>
              <a:ext cx="412729" cy="3328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68" name="Right Arrow 18"/>
            <p:cNvSpPr/>
            <p:nvPr/>
          </p:nvSpPr>
          <p:spPr>
            <a:xfrm>
              <a:off x="7834246" y="1864171"/>
              <a:ext cx="412729" cy="3328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69" name="Rectangle 68"/>
            <p:cNvSpPr/>
            <p:nvPr/>
          </p:nvSpPr>
          <p:spPr>
            <a:xfrm>
              <a:off x="7569272" y="3472732"/>
              <a:ext cx="4248918" cy="1708160"/>
            </a:xfrm>
            <a:prstGeom prst="rect">
              <a:avLst/>
            </a:prstGeom>
          </p:spPr>
          <p:txBody>
            <a:bodyPr wrap="square">
              <a:spAutoFit/>
            </a:bodyPr>
            <a:lstStyle/>
            <a:p>
              <a:r>
                <a:rPr lang="en-GB" sz="1050" b="1" dirty="0">
                  <a:latin typeface="Verdana" panose="020B0604030504040204" pitchFamily="34" charset="0"/>
                  <a:ea typeface="Verdana" panose="020B0604030504040204" pitchFamily="34" charset="0"/>
                  <a:cs typeface="Verdana" panose="020B0604030504040204" pitchFamily="34" charset="0"/>
                </a:rPr>
                <a:t>GSMP stops here!</a:t>
              </a:r>
            </a:p>
            <a:p>
              <a:r>
                <a:rPr lang="en-GB" sz="1050" dirty="0">
                  <a:latin typeface="Verdana" panose="020B0604030504040204" pitchFamily="34" charset="0"/>
                  <a:ea typeface="Verdana" panose="020B0604030504040204" pitchFamily="34" charset="0"/>
                  <a:cs typeface="Verdana" panose="020B0604030504040204" pitchFamily="34" charset="0"/>
                </a:rPr>
                <a:t>Current KPIs feel like:</a:t>
              </a:r>
            </a:p>
            <a:p>
              <a:pPr marL="285750" indent="-285750">
                <a:buFont typeface="Arial" panose="020B0604020202020204" pitchFamily="34" charset="0"/>
                <a:buChar char="•"/>
              </a:pPr>
              <a:r>
                <a:rPr lang="en-GB" sz="1050" dirty="0">
                  <a:latin typeface="Verdana" panose="020B0604030504040204" pitchFamily="34" charset="0"/>
                  <a:ea typeface="Verdana" panose="020B0604030504040204" pitchFamily="34" charset="0"/>
                  <a:cs typeface="Verdana" panose="020B0604030504040204" pitchFamily="34" charset="0"/>
                </a:rPr>
                <a:t>How many sausages have we made?</a:t>
              </a:r>
            </a:p>
            <a:p>
              <a:pPr marL="285750" indent="-285750">
                <a:buFont typeface="Arial" panose="020B0604020202020204" pitchFamily="34" charset="0"/>
                <a:buChar char="•"/>
              </a:pPr>
              <a:r>
                <a:rPr lang="en-GB" sz="1050" dirty="0">
                  <a:latin typeface="Verdana" panose="020B0604030504040204" pitchFamily="34" charset="0"/>
                  <a:ea typeface="Verdana" panose="020B0604030504040204" pitchFamily="34" charset="0"/>
                  <a:cs typeface="Verdana" panose="020B0604030504040204" pitchFamily="34" charset="0"/>
                </a:rPr>
                <a:t>How quickly did we make them?</a:t>
              </a:r>
            </a:p>
            <a:p>
              <a:pPr marL="285750" indent="-285750">
                <a:buFont typeface="Arial" panose="020B0604020202020204" pitchFamily="34" charset="0"/>
                <a:buChar char="•"/>
              </a:pPr>
              <a:endParaRPr lang="en-GB" sz="1050" dirty="0">
                <a:latin typeface="Verdana" panose="020B0604030504040204" pitchFamily="34" charset="0"/>
                <a:ea typeface="Verdana" panose="020B0604030504040204" pitchFamily="34" charset="0"/>
                <a:cs typeface="Verdana" panose="020B0604030504040204" pitchFamily="34" charset="0"/>
              </a:endParaRPr>
            </a:p>
            <a:p>
              <a:r>
                <a:rPr lang="en-GB" sz="1050" b="1" dirty="0">
                  <a:latin typeface="Verdana" panose="020B0604030504040204" pitchFamily="34" charset="0"/>
                  <a:ea typeface="Verdana" panose="020B0604030504040204" pitchFamily="34" charset="0"/>
                  <a:cs typeface="Verdana" panose="020B0604030504040204" pitchFamily="34" charset="0"/>
                </a:rPr>
                <a:t>But:</a:t>
              </a:r>
            </a:p>
            <a:p>
              <a:pPr marL="285750" indent="-285750">
                <a:buFont typeface="Arial" panose="020B0604020202020204" pitchFamily="34" charset="0"/>
                <a:buChar char="•"/>
              </a:pPr>
              <a:r>
                <a:rPr lang="en-GB" sz="1050" dirty="0">
                  <a:latin typeface="Verdana" panose="020B0604030504040204" pitchFamily="34" charset="0"/>
                  <a:ea typeface="Verdana" panose="020B0604030504040204" pitchFamily="34" charset="0"/>
                  <a:cs typeface="Verdana" panose="020B0604030504040204" pitchFamily="34" charset="0"/>
                </a:rPr>
                <a:t>What do our sausages taste like?</a:t>
              </a:r>
            </a:p>
            <a:p>
              <a:pPr marL="285750" indent="-285750">
                <a:buFont typeface="Arial" panose="020B0604020202020204" pitchFamily="34" charset="0"/>
                <a:buChar char="•"/>
              </a:pPr>
              <a:r>
                <a:rPr lang="en-GB" sz="1050" dirty="0">
                  <a:latin typeface="Verdana" panose="020B0604030504040204" pitchFamily="34" charset="0"/>
                  <a:ea typeface="Verdana" panose="020B0604030504040204" pitchFamily="34" charset="0"/>
                  <a:cs typeface="Verdana" panose="020B0604030504040204" pitchFamily="34" charset="0"/>
                </a:rPr>
                <a:t>Who’s eating them?</a:t>
              </a:r>
            </a:p>
            <a:p>
              <a:pPr marL="285750" indent="-285750">
                <a:buFont typeface="Arial" panose="020B0604020202020204" pitchFamily="34" charset="0"/>
                <a:buChar char="•"/>
              </a:pPr>
              <a:r>
                <a:rPr lang="en-GB" sz="1050" dirty="0">
                  <a:latin typeface="Verdana" panose="020B0604030504040204" pitchFamily="34" charset="0"/>
                  <a:ea typeface="Verdana" panose="020B0604030504040204" pitchFamily="34" charset="0"/>
                  <a:cs typeface="Verdana" panose="020B0604030504040204" pitchFamily="34" charset="0"/>
                </a:rPr>
                <a:t>How do we know we’ve made good  sausages? ….etc. etc.</a:t>
              </a:r>
              <a:endParaRPr lang="en-GB" sz="1050" dirty="0"/>
            </a:p>
          </p:txBody>
        </p:sp>
        <p:sp>
          <p:nvSpPr>
            <p:cNvPr id="70" name="Rectangle 69"/>
            <p:cNvSpPr/>
            <p:nvPr/>
          </p:nvSpPr>
          <p:spPr>
            <a:xfrm>
              <a:off x="7089884" y="3862678"/>
              <a:ext cx="336952" cy="1169551"/>
            </a:xfrm>
            <a:prstGeom prst="rect">
              <a:avLst/>
            </a:prstGeom>
          </p:spPr>
          <p:txBody>
            <a:bodyPr wrap="none">
              <a:spAutoFit/>
            </a:bodyPr>
            <a:lstStyle/>
            <a:p>
              <a:pPr algn="ctr"/>
              <a:r>
                <a:rPr lang="en-GB" sz="1400" b="1" dirty="0">
                  <a:solidFill>
                    <a:srgbClr val="FF0000"/>
                  </a:solidFill>
                  <a:latin typeface="Verdana" panose="020B0604030504040204" pitchFamily="34" charset="0"/>
                  <a:ea typeface="Verdana" panose="020B0604030504040204" pitchFamily="34" charset="0"/>
                  <a:cs typeface="Verdana" panose="020B0604030504040204" pitchFamily="34" charset="0"/>
                </a:rPr>
                <a:t>S</a:t>
              </a:r>
            </a:p>
            <a:p>
              <a:pPr algn="ctr"/>
              <a:r>
                <a:rPr lang="en-GB" sz="1400" b="1" dirty="0">
                  <a:solidFill>
                    <a:srgbClr val="FF0000"/>
                  </a:solidFill>
                  <a:latin typeface="Verdana" panose="020B0604030504040204" pitchFamily="34" charset="0"/>
                  <a:ea typeface="Verdana" panose="020B0604030504040204" pitchFamily="34" charset="0"/>
                  <a:cs typeface="Verdana" panose="020B0604030504040204" pitchFamily="34" charset="0"/>
                </a:rPr>
                <a:t>T</a:t>
              </a:r>
            </a:p>
            <a:p>
              <a:pPr algn="ctr"/>
              <a:r>
                <a:rPr lang="en-GB" sz="1400" b="1" dirty="0">
                  <a:solidFill>
                    <a:srgbClr val="FF0000"/>
                  </a:solidFill>
                  <a:latin typeface="Verdana" panose="020B0604030504040204" pitchFamily="34" charset="0"/>
                  <a:ea typeface="Verdana" panose="020B0604030504040204" pitchFamily="34" charset="0"/>
                  <a:cs typeface="Verdana" panose="020B0604030504040204" pitchFamily="34" charset="0"/>
                </a:rPr>
                <a:t>O</a:t>
              </a:r>
            </a:p>
            <a:p>
              <a:pPr algn="ctr"/>
              <a:r>
                <a:rPr lang="en-GB" sz="1400" b="1" dirty="0">
                  <a:solidFill>
                    <a:srgbClr val="FF0000"/>
                  </a:solidFill>
                  <a:latin typeface="Verdana" panose="020B0604030504040204" pitchFamily="34" charset="0"/>
                  <a:ea typeface="Verdana" panose="020B0604030504040204" pitchFamily="34" charset="0"/>
                  <a:cs typeface="Verdana" panose="020B0604030504040204" pitchFamily="34" charset="0"/>
                </a:rPr>
                <a:t>P</a:t>
              </a:r>
            </a:p>
            <a:p>
              <a:pPr algn="ctr"/>
              <a:r>
                <a:rPr lang="en-GB"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endParaRPr lang="en-GB" sz="1400" dirty="0">
                <a:solidFill>
                  <a:srgbClr val="FF0000"/>
                </a:solidFill>
              </a:endParaRPr>
            </a:p>
          </p:txBody>
        </p:sp>
        <p:sp>
          <p:nvSpPr>
            <p:cNvPr id="71" name="TextBox 70"/>
            <p:cNvSpPr txBox="1"/>
            <p:nvPr/>
          </p:nvSpPr>
          <p:spPr>
            <a:xfrm>
              <a:off x="278081" y="3422364"/>
              <a:ext cx="1593706" cy="276999"/>
            </a:xfrm>
            <a:prstGeom prst="rect">
              <a:avLst/>
            </a:prstGeom>
            <a:noFill/>
          </p:spPr>
          <p:txBody>
            <a:bodyPr wrap="none" rtlCol="0">
              <a:spAutoFit/>
            </a:bodyPr>
            <a:lstStyle/>
            <a:p>
              <a:r>
                <a:rPr lang="en-GB" sz="1200" b="1" u="sng" dirty="0">
                  <a:latin typeface="Verdana" panose="020B0604030504040204" pitchFamily="34" charset="0"/>
                  <a:ea typeface="Verdana" panose="020B0604030504040204" pitchFamily="34" charset="0"/>
                  <a:cs typeface="Verdana" panose="020B0604030504040204" pitchFamily="34" charset="0"/>
                </a:rPr>
                <a:t>The Opportunity</a:t>
              </a:r>
            </a:p>
          </p:txBody>
        </p:sp>
        <p:sp>
          <p:nvSpPr>
            <p:cNvPr id="72" name="Rectangle 71"/>
            <p:cNvSpPr/>
            <p:nvPr/>
          </p:nvSpPr>
          <p:spPr>
            <a:xfrm>
              <a:off x="255931" y="6176230"/>
              <a:ext cx="3936095" cy="369332"/>
            </a:xfrm>
            <a:prstGeom prst="rect">
              <a:avLst/>
            </a:prstGeom>
          </p:spPr>
          <p:txBody>
            <a:bodyPr wrap="square">
              <a:spAutoFit/>
            </a:bodyPr>
            <a:lstStyle/>
            <a:p>
              <a:pPr marL="176213" indent="-176213">
                <a:buAutoNum type="arabicPeriod"/>
              </a:pPr>
              <a:r>
                <a:rPr lang="en-GB" sz="900" dirty="0">
                  <a:latin typeface="Verdana" panose="020B0604030504040204" pitchFamily="34" charset="0"/>
                  <a:ea typeface="Verdana" panose="020B0604030504040204" pitchFamily="34" charset="0"/>
                  <a:cs typeface="Verdana" panose="020B0604030504040204" pitchFamily="34" charset="0"/>
                </a:rPr>
                <a:t>Set good success criteria e.g. adoption metrics </a:t>
              </a:r>
            </a:p>
            <a:p>
              <a:pPr marL="176213" indent="-176213">
                <a:buAutoNum type="arabicPeriod"/>
              </a:pPr>
              <a:r>
                <a:rPr lang="en-GB" sz="900" dirty="0">
                  <a:latin typeface="Verdana" panose="020B0604030504040204" pitchFamily="34" charset="0"/>
                  <a:ea typeface="Verdana" panose="020B0604030504040204" pitchFamily="34" charset="0"/>
                  <a:cs typeface="Verdana" panose="020B0604030504040204" pitchFamily="34" charset="0"/>
                </a:rPr>
                <a:t>Ensure we gain </a:t>
              </a:r>
              <a:r>
                <a:rPr lang="en-GB" sz="900" b="1" i="1" dirty="0">
                  <a:latin typeface="Verdana" panose="020B0604030504040204" pitchFamily="34" charset="0"/>
                  <a:ea typeface="Verdana" panose="020B0604030504040204" pitchFamily="34" charset="0"/>
                  <a:cs typeface="Verdana" panose="020B0604030504040204" pitchFamily="34" charset="0"/>
                </a:rPr>
                <a:t>commitment </a:t>
              </a:r>
              <a:r>
                <a:rPr lang="en-GB" sz="900" dirty="0">
                  <a:latin typeface="Verdana" panose="020B0604030504040204" pitchFamily="34" charset="0"/>
                  <a:ea typeface="Verdana" panose="020B0604030504040204" pitchFamily="34" charset="0"/>
                  <a:cs typeface="Verdana" panose="020B0604030504040204" pitchFamily="34" charset="0"/>
                </a:rPr>
                <a:t>to deploy (users/MOs)</a:t>
              </a:r>
              <a:endParaRPr lang="en-GB" sz="900" dirty="0"/>
            </a:p>
          </p:txBody>
        </p:sp>
        <p:cxnSp>
          <p:nvCxnSpPr>
            <p:cNvPr id="73" name="Straight Arrow Connector 72"/>
            <p:cNvCxnSpPr/>
            <p:nvPr/>
          </p:nvCxnSpPr>
          <p:spPr>
            <a:xfrm flipV="1">
              <a:off x="1957524" y="5493896"/>
              <a:ext cx="0" cy="66071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flipV="1">
              <a:off x="4945717" y="5567791"/>
              <a:ext cx="5845" cy="557824"/>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4024962" y="6176230"/>
              <a:ext cx="2174628" cy="369332"/>
            </a:xfrm>
            <a:prstGeom prst="rect">
              <a:avLst/>
            </a:prstGeom>
          </p:spPr>
          <p:txBody>
            <a:bodyPr wrap="square">
              <a:spAutoFit/>
            </a:bodyPr>
            <a:lstStyle/>
            <a:p>
              <a:pPr marL="176213" indent="-176213">
                <a:buFont typeface="+mj-lt"/>
                <a:buAutoNum type="arabicPeriod" startAt="3"/>
                <a:tabLst>
                  <a:tab pos="176213" algn="l"/>
                </a:tabLst>
              </a:pPr>
              <a:r>
                <a:rPr lang="en-GB" sz="900" dirty="0">
                  <a:latin typeface="Verdana" panose="020B0604030504040204" pitchFamily="34" charset="0"/>
                  <a:ea typeface="Verdana" panose="020B0604030504040204" pitchFamily="34" charset="0"/>
                  <a:cs typeface="Verdana" panose="020B0604030504040204" pitchFamily="34" charset="0"/>
                </a:rPr>
                <a:t>Improve communications through the process</a:t>
              </a:r>
              <a:endParaRPr lang="en-GB" sz="900" dirty="0"/>
            </a:p>
          </p:txBody>
        </p:sp>
        <p:cxnSp>
          <p:nvCxnSpPr>
            <p:cNvPr id="76" name="Straight Arrow Connector 75"/>
            <p:cNvCxnSpPr/>
            <p:nvPr/>
          </p:nvCxnSpPr>
          <p:spPr>
            <a:xfrm flipV="1">
              <a:off x="6396843" y="5444745"/>
              <a:ext cx="0" cy="70986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6146827" y="6176230"/>
              <a:ext cx="5501383" cy="507831"/>
            </a:xfrm>
            <a:prstGeom prst="rect">
              <a:avLst/>
            </a:prstGeom>
          </p:spPr>
          <p:txBody>
            <a:bodyPr wrap="square">
              <a:spAutoFit/>
            </a:bodyPr>
            <a:lstStyle/>
            <a:p>
              <a:pPr marL="176213" indent="-176213">
                <a:buFont typeface="+mj-lt"/>
                <a:buAutoNum type="arabicPeriod" startAt="4"/>
              </a:pPr>
              <a:r>
                <a:rPr lang="en-GB" sz="900" dirty="0">
                  <a:latin typeface="Verdana" panose="020B0604030504040204" pitchFamily="34" charset="0"/>
                  <a:ea typeface="Verdana" panose="020B0604030504040204" pitchFamily="34" charset="0"/>
                  <a:cs typeface="Verdana" panose="020B0604030504040204" pitchFamily="34" charset="0"/>
                </a:rPr>
                <a:t>Produce better collateral to help MOs deliver a consistent message across our members e.g. templates, best practice tips</a:t>
              </a:r>
            </a:p>
            <a:p>
              <a:pPr marL="176213" indent="-176213">
                <a:buFont typeface="+mj-lt"/>
                <a:buAutoNum type="arabicPeriod" startAt="4"/>
              </a:pPr>
              <a:r>
                <a:rPr lang="en-GB" sz="900" dirty="0">
                  <a:latin typeface="Verdana" panose="020B0604030504040204" pitchFamily="34" charset="0"/>
                  <a:ea typeface="Verdana" panose="020B0604030504040204" pitchFamily="34" charset="0"/>
                  <a:cs typeface="Verdana" panose="020B0604030504040204" pitchFamily="34" charset="0"/>
                </a:rPr>
                <a:t>Ensure content is both tech/non tech and for large and small users</a:t>
              </a:r>
              <a:endParaRPr lang="en-GB" sz="900" dirty="0"/>
            </a:p>
          </p:txBody>
        </p:sp>
        <p:sp>
          <p:nvSpPr>
            <p:cNvPr id="78" name="Right Brace 77"/>
            <p:cNvSpPr/>
            <p:nvPr/>
          </p:nvSpPr>
          <p:spPr>
            <a:xfrm rot="5400000">
              <a:off x="4675880" y="3380138"/>
              <a:ext cx="533051" cy="3848440"/>
            </a:xfrm>
            <a:prstGeom prst="rightBrace">
              <a:avLst>
                <a:gd name="adj1" fmla="val 95722"/>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200"/>
            </a:p>
          </p:txBody>
        </p:sp>
      </p:grpSp>
      <p:sp>
        <p:nvSpPr>
          <p:cNvPr id="29" name="Oval 28"/>
          <p:cNvSpPr/>
          <p:nvPr/>
        </p:nvSpPr>
        <p:spPr>
          <a:xfrm>
            <a:off x="6955258" y="1203232"/>
            <a:ext cx="575150" cy="5340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solidFill>
                  <a:schemeClr val="tx1"/>
                </a:solidFill>
              </a:rPr>
              <a:t>?</a:t>
            </a:r>
          </a:p>
        </p:txBody>
      </p:sp>
      <p:sp>
        <p:nvSpPr>
          <p:cNvPr id="4" name="Rectangle 3"/>
          <p:cNvSpPr/>
          <p:nvPr/>
        </p:nvSpPr>
        <p:spPr>
          <a:xfrm>
            <a:off x="147782" y="129574"/>
            <a:ext cx="3868367" cy="523220"/>
          </a:xfrm>
          <a:prstGeom prst="rect">
            <a:avLst/>
          </a:prstGeom>
        </p:spPr>
        <p:txBody>
          <a:bodyPr wrap="none">
            <a:spAutoFit/>
          </a:bodyPr>
          <a:lstStyle/>
          <a:p>
            <a:r>
              <a:rPr lang="en-GB" sz="2800" dirty="0">
                <a:solidFill>
                  <a:schemeClr val="tx2"/>
                </a:solidFill>
                <a:latin typeface="Verdana"/>
                <a:ea typeface="ＭＳ Ｐゴシック" charset="0"/>
                <a:cs typeface="Verdana"/>
              </a:rPr>
              <a:t>GSMP and Sausages</a:t>
            </a:r>
          </a:p>
        </p:txBody>
      </p:sp>
      <p:grpSp>
        <p:nvGrpSpPr>
          <p:cNvPr id="30" name="Group 29"/>
          <p:cNvGrpSpPr/>
          <p:nvPr/>
        </p:nvGrpSpPr>
        <p:grpSpPr>
          <a:xfrm>
            <a:off x="147782" y="635165"/>
            <a:ext cx="8728868" cy="6165273"/>
            <a:chOff x="255931" y="555858"/>
            <a:chExt cx="11758360" cy="6221319"/>
          </a:xfrm>
        </p:grpSpPr>
        <p:sp>
          <p:nvSpPr>
            <p:cNvPr id="33" name="Rectangle 32"/>
            <p:cNvSpPr/>
            <p:nvPr/>
          </p:nvSpPr>
          <p:spPr>
            <a:xfrm>
              <a:off x="260827" y="5759725"/>
              <a:ext cx="11678134" cy="101745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4" name="TextBox 33"/>
            <p:cNvSpPr txBox="1"/>
            <p:nvPr/>
          </p:nvSpPr>
          <p:spPr>
            <a:xfrm>
              <a:off x="260828" y="5799676"/>
              <a:ext cx="1085554" cy="276999"/>
            </a:xfrm>
            <a:prstGeom prst="rect">
              <a:avLst/>
            </a:prstGeom>
            <a:noFill/>
          </p:spPr>
          <p:txBody>
            <a:bodyPr wrap="none" rtlCol="0">
              <a:spAutoFit/>
            </a:bodyPr>
            <a:lstStyle/>
            <a:p>
              <a:r>
                <a:rPr lang="en-GB" sz="1200" b="1" u="sng" dirty="0">
                  <a:latin typeface="Verdana" panose="020B0604030504040204" pitchFamily="34" charset="0"/>
                  <a:ea typeface="Verdana" panose="020B0604030504040204" pitchFamily="34" charset="0"/>
                  <a:cs typeface="Verdana" panose="020B0604030504040204" pitchFamily="34" charset="0"/>
                </a:rPr>
                <a:t>Solutions?</a:t>
              </a:r>
            </a:p>
          </p:txBody>
        </p:sp>
        <p:sp>
          <p:nvSpPr>
            <p:cNvPr id="35" name="Rectangle 34"/>
            <p:cNvSpPr/>
            <p:nvPr/>
          </p:nvSpPr>
          <p:spPr>
            <a:xfrm>
              <a:off x="262405" y="3402852"/>
              <a:ext cx="11676556" cy="229369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6" name="Rectangle 35"/>
            <p:cNvSpPr/>
            <p:nvPr/>
          </p:nvSpPr>
          <p:spPr>
            <a:xfrm>
              <a:off x="260828" y="555858"/>
              <a:ext cx="11678133" cy="27800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pic>
          <p:nvPicPr>
            <p:cNvPr id="39" name="Picture 38"/>
            <p:cNvPicPr>
              <a:picLocks noChangeAspect="1"/>
            </p:cNvPicPr>
            <p:nvPr/>
          </p:nvPicPr>
          <p:blipFill>
            <a:blip r:embed="rId3"/>
            <a:stretch>
              <a:fillRect/>
            </a:stretch>
          </p:blipFill>
          <p:spPr>
            <a:xfrm>
              <a:off x="589114" y="980444"/>
              <a:ext cx="3297935" cy="1914498"/>
            </a:xfrm>
            <a:prstGeom prst="rect">
              <a:avLst/>
            </a:prstGeom>
          </p:spPr>
        </p:pic>
        <p:pic>
          <p:nvPicPr>
            <p:cNvPr id="42" name="Picture 41"/>
            <p:cNvPicPr>
              <a:picLocks noChangeAspect="1"/>
            </p:cNvPicPr>
            <p:nvPr/>
          </p:nvPicPr>
          <p:blipFill>
            <a:blip r:embed="rId4"/>
            <a:stretch>
              <a:fillRect/>
            </a:stretch>
          </p:blipFill>
          <p:spPr>
            <a:xfrm>
              <a:off x="4808339" y="980444"/>
              <a:ext cx="2795181" cy="1914499"/>
            </a:xfrm>
            <a:prstGeom prst="rect">
              <a:avLst/>
            </a:prstGeom>
          </p:spPr>
        </p:pic>
        <p:sp>
          <p:nvSpPr>
            <p:cNvPr id="43" name="TextBox 42"/>
            <p:cNvSpPr txBox="1"/>
            <p:nvPr/>
          </p:nvSpPr>
          <p:spPr>
            <a:xfrm>
              <a:off x="370233" y="2893540"/>
              <a:ext cx="3297935" cy="261610"/>
            </a:xfrm>
            <a:prstGeom prst="rect">
              <a:avLst/>
            </a:prstGeom>
            <a:noFill/>
          </p:spPr>
          <p:txBody>
            <a:bodyPr wrap="square" rtlCol="0">
              <a:spAutoFit/>
            </a:bodyPr>
            <a:lstStyle/>
            <a:p>
              <a:pPr algn="ctr"/>
              <a:r>
                <a:rPr lang="en-GB" sz="1050" b="1" dirty="0">
                  <a:latin typeface="Verdana" panose="020B0604030504040204" pitchFamily="34" charset="0"/>
                  <a:ea typeface="Verdana" panose="020B0604030504040204" pitchFamily="34" charset="0"/>
                  <a:cs typeface="Verdana" panose="020B0604030504040204" pitchFamily="34" charset="0"/>
                </a:rPr>
                <a:t>GSMP</a:t>
              </a:r>
            </a:p>
          </p:txBody>
        </p:sp>
        <p:sp>
          <p:nvSpPr>
            <p:cNvPr id="44" name="TextBox 43"/>
            <p:cNvSpPr txBox="1"/>
            <p:nvPr/>
          </p:nvSpPr>
          <p:spPr>
            <a:xfrm>
              <a:off x="4670315" y="2899521"/>
              <a:ext cx="2795181" cy="261610"/>
            </a:xfrm>
            <a:prstGeom prst="rect">
              <a:avLst/>
            </a:prstGeom>
            <a:noFill/>
          </p:spPr>
          <p:txBody>
            <a:bodyPr wrap="square" rtlCol="0">
              <a:spAutoFit/>
            </a:bodyPr>
            <a:lstStyle/>
            <a:p>
              <a:pPr algn="ctr"/>
              <a:r>
                <a:rPr lang="en-GB" sz="1050" b="1" dirty="0">
                  <a:latin typeface="Verdana" panose="020B0604030504040204" pitchFamily="34" charset="0"/>
                  <a:ea typeface="Verdana" panose="020B0604030504040204" pitchFamily="34" charset="0"/>
                  <a:cs typeface="Verdana" panose="020B0604030504040204" pitchFamily="34" charset="0"/>
                </a:rPr>
                <a:t>GS1 local websites</a:t>
              </a:r>
            </a:p>
          </p:txBody>
        </p:sp>
        <p:sp>
          <p:nvSpPr>
            <p:cNvPr id="45" name="TextBox 44"/>
            <p:cNvSpPr txBox="1"/>
            <p:nvPr/>
          </p:nvSpPr>
          <p:spPr>
            <a:xfrm>
              <a:off x="8069255" y="2812999"/>
              <a:ext cx="3945036" cy="430887"/>
            </a:xfrm>
            <a:prstGeom prst="rect">
              <a:avLst/>
            </a:prstGeom>
            <a:noFill/>
          </p:spPr>
          <p:txBody>
            <a:bodyPr wrap="square" rtlCol="0">
              <a:spAutoFit/>
            </a:bodyPr>
            <a:lstStyle/>
            <a:p>
              <a:pPr algn="ctr"/>
              <a:r>
                <a:rPr lang="en-GB" sz="1050" b="1" dirty="0">
                  <a:latin typeface="Verdana" panose="020B0604030504040204" pitchFamily="34" charset="0"/>
                  <a:ea typeface="Verdana" panose="020B0604030504040204" pitchFamily="34" charset="0"/>
                  <a:cs typeface="Verdana" panose="020B0604030504040204" pitchFamily="34" charset="0"/>
                </a:rPr>
                <a:t>Who is eating our sausages and are they any good?</a:t>
              </a:r>
            </a:p>
          </p:txBody>
        </p:sp>
        <p:sp>
          <p:nvSpPr>
            <p:cNvPr id="46" name="TextBox 45"/>
            <p:cNvSpPr txBox="1"/>
            <p:nvPr/>
          </p:nvSpPr>
          <p:spPr>
            <a:xfrm>
              <a:off x="279347" y="575700"/>
              <a:ext cx="3216290" cy="276999"/>
            </a:xfrm>
            <a:prstGeom prst="rect">
              <a:avLst/>
            </a:prstGeom>
            <a:noFill/>
          </p:spPr>
          <p:txBody>
            <a:bodyPr wrap="square" rtlCol="0">
              <a:spAutoFit/>
            </a:bodyPr>
            <a:lstStyle/>
            <a:p>
              <a:r>
                <a:rPr lang="en-GB" sz="1200" b="1" u="sng" dirty="0">
                  <a:latin typeface="Verdana" panose="020B0604030504040204" pitchFamily="34" charset="0"/>
                  <a:ea typeface="Verdana" panose="020B0604030504040204" pitchFamily="34" charset="0"/>
                  <a:cs typeface="Verdana" panose="020B0604030504040204" pitchFamily="34" charset="0"/>
                </a:rPr>
                <a:t>Key Message</a:t>
              </a:r>
            </a:p>
          </p:txBody>
        </p:sp>
        <p:pic>
          <p:nvPicPr>
            <p:cNvPr id="47" name="Picture 46"/>
            <p:cNvPicPr>
              <a:picLocks noChangeAspect="1"/>
            </p:cNvPicPr>
            <p:nvPr/>
          </p:nvPicPr>
          <p:blipFill>
            <a:blip r:embed="rId5"/>
            <a:stretch>
              <a:fillRect/>
            </a:stretch>
          </p:blipFill>
          <p:spPr>
            <a:xfrm>
              <a:off x="372170" y="3831920"/>
              <a:ext cx="6696075" cy="1762125"/>
            </a:xfrm>
            <a:prstGeom prst="rect">
              <a:avLst/>
            </a:prstGeom>
          </p:spPr>
        </p:pic>
        <p:sp>
          <p:nvSpPr>
            <p:cNvPr id="48" name="Right Arrow 17"/>
            <p:cNvSpPr/>
            <p:nvPr/>
          </p:nvSpPr>
          <p:spPr>
            <a:xfrm>
              <a:off x="4192026" y="1945873"/>
              <a:ext cx="412729" cy="3328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49" name="Right Arrow 18"/>
            <p:cNvSpPr/>
            <p:nvPr/>
          </p:nvSpPr>
          <p:spPr>
            <a:xfrm>
              <a:off x="7834246" y="1864171"/>
              <a:ext cx="412729" cy="3328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50" name="Rectangle 49"/>
            <p:cNvSpPr/>
            <p:nvPr/>
          </p:nvSpPr>
          <p:spPr>
            <a:xfrm>
              <a:off x="7569272" y="3472732"/>
              <a:ext cx="4248918" cy="1708160"/>
            </a:xfrm>
            <a:prstGeom prst="rect">
              <a:avLst/>
            </a:prstGeom>
          </p:spPr>
          <p:txBody>
            <a:bodyPr wrap="square">
              <a:spAutoFit/>
            </a:bodyPr>
            <a:lstStyle/>
            <a:p>
              <a:r>
                <a:rPr lang="en-GB" sz="1050" b="1" dirty="0">
                  <a:latin typeface="Verdana" panose="020B0604030504040204" pitchFamily="34" charset="0"/>
                  <a:ea typeface="Verdana" panose="020B0604030504040204" pitchFamily="34" charset="0"/>
                  <a:cs typeface="Verdana" panose="020B0604030504040204" pitchFamily="34" charset="0"/>
                </a:rPr>
                <a:t>GSMP stops here!</a:t>
              </a:r>
            </a:p>
            <a:p>
              <a:r>
                <a:rPr lang="en-GB" sz="1050" dirty="0">
                  <a:latin typeface="Verdana" panose="020B0604030504040204" pitchFamily="34" charset="0"/>
                  <a:ea typeface="Verdana" panose="020B0604030504040204" pitchFamily="34" charset="0"/>
                  <a:cs typeface="Verdana" panose="020B0604030504040204" pitchFamily="34" charset="0"/>
                </a:rPr>
                <a:t>Current KPIs feel like:</a:t>
              </a:r>
            </a:p>
            <a:p>
              <a:pPr marL="285750" indent="-285750">
                <a:buFont typeface="Arial" panose="020B0604020202020204" pitchFamily="34" charset="0"/>
                <a:buChar char="•"/>
              </a:pPr>
              <a:r>
                <a:rPr lang="en-GB" sz="1050" dirty="0">
                  <a:latin typeface="Verdana" panose="020B0604030504040204" pitchFamily="34" charset="0"/>
                  <a:ea typeface="Verdana" panose="020B0604030504040204" pitchFamily="34" charset="0"/>
                  <a:cs typeface="Verdana" panose="020B0604030504040204" pitchFamily="34" charset="0"/>
                </a:rPr>
                <a:t>How many sausages have we made?</a:t>
              </a:r>
            </a:p>
            <a:p>
              <a:pPr marL="285750" indent="-285750">
                <a:buFont typeface="Arial" panose="020B0604020202020204" pitchFamily="34" charset="0"/>
                <a:buChar char="•"/>
              </a:pPr>
              <a:r>
                <a:rPr lang="en-GB" sz="1050" dirty="0">
                  <a:latin typeface="Verdana" panose="020B0604030504040204" pitchFamily="34" charset="0"/>
                  <a:ea typeface="Verdana" panose="020B0604030504040204" pitchFamily="34" charset="0"/>
                  <a:cs typeface="Verdana" panose="020B0604030504040204" pitchFamily="34" charset="0"/>
                </a:rPr>
                <a:t>How quickly did we make them?</a:t>
              </a:r>
            </a:p>
            <a:p>
              <a:pPr marL="285750" indent="-285750">
                <a:buFont typeface="Arial" panose="020B0604020202020204" pitchFamily="34" charset="0"/>
                <a:buChar char="•"/>
              </a:pPr>
              <a:endParaRPr lang="en-GB" sz="1050" dirty="0">
                <a:latin typeface="Verdana" panose="020B0604030504040204" pitchFamily="34" charset="0"/>
                <a:ea typeface="Verdana" panose="020B0604030504040204" pitchFamily="34" charset="0"/>
                <a:cs typeface="Verdana" panose="020B0604030504040204" pitchFamily="34" charset="0"/>
              </a:endParaRPr>
            </a:p>
            <a:p>
              <a:r>
                <a:rPr lang="en-GB" sz="1050" b="1" dirty="0">
                  <a:latin typeface="Verdana" panose="020B0604030504040204" pitchFamily="34" charset="0"/>
                  <a:ea typeface="Verdana" panose="020B0604030504040204" pitchFamily="34" charset="0"/>
                  <a:cs typeface="Verdana" panose="020B0604030504040204" pitchFamily="34" charset="0"/>
                </a:rPr>
                <a:t>But:</a:t>
              </a:r>
            </a:p>
            <a:p>
              <a:pPr marL="285750" indent="-285750">
                <a:buFont typeface="Arial" panose="020B0604020202020204" pitchFamily="34" charset="0"/>
                <a:buChar char="•"/>
              </a:pPr>
              <a:r>
                <a:rPr lang="en-GB" sz="1050" dirty="0">
                  <a:latin typeface="Verdana" panose="020B0604030504040204" pitchFamily="34" charset="0"/>
                  <a:ea typeface="Verdana" panose="020B0604030504040204" pitchFamily="34" charset="0"/>
                  <a:cs typeface="Verdana" panose="020B0604030504040204" pitchFamily="34" charset="0"/>
                </a:rPr>
                <a:t>What do our sausages taste like?</a:t>
              </a:r>
            </a:p>
            <a:p>
              <a:pPr marL="285750" indent="-285750">
                <a:buFont typeface="Arial" panose="020B0604020202020204" pitchFamily="34" charset="0"/>
                <a:buChar char="•"/>
              </a:pPr>
              <a:r>
                <a:rPr lang="en-GB" sz="1050" dirty="0">
                  <a:latin typeface="Verdana" panose="020B0604030504040204" pitchFamily="34" charset="0"/>
                  <a:ea typeface="Verdana" panose="020B0604030504040204" pitchFamily="34" charset="0"/>
                  <a:cs typeface="Verdana" panose="020B0604030504040204" pitchFamily="34" charset="0"/>
                </a:rPr>
                <a:t>Who’s eating them?</a:t>
              </a:r>
            </a:p>
            <a:p>
              <a:pPr marL="285750" indent="-285750">
                <a:buFont typeface="Arial" panose="020B0604020202020204" pitchFamily="34" charset="0"/>
                <a:buChar char="•"/>
              </a:pPr>
              <a:r>
                <a:rPr lang="en-GB" sz="1050" dirty="0">
                  <a:latin typeface="Verdana" panose="020B0604030504040204" pitchFamily="34" charset="0"/>
                  <a:ea typeface="Verdana" panose="020B0604030504040204" pitchFamily="34" charset="0"/>
                  <a:cs typeface="Verdana" panose="020B0604030504040204" pitchFamily="34" charset="0"/>
                </a:rPr>
                <a:t>How do we know we’ve made good  sausages? ….etc. etc.</a:t>
              </a:r>
              <a:endParaRPr lang="en-GB" sz="1050" dirty="0"/>
            </a:p>
          </p:txBody>
        </p:sp>
        <p:sp>
          <p:nvSpPr>
            <p:cNvPr id="51" name="Rectangle 50"/>
            <p:cNvSpPr/>
            <p:nvPr/>
          </p:nvSpPr>
          <p:spPr>
            <a:xfrm>
              <a:off x="7089884" y="3862678"/>
              <a:ext cx="336952" cy="1169551"/>
            </a:xfrm>
            <a:prstGeom prst="rect">
              <a:avLst/>
            </a:prstGeom>
          </p:spPr>
          <p:txBody>
            <a:bodyPr wrap="none">
              <a:spAutoFit/>
            </a:bodyPr>
            <a:lstStyle/>
            <a:p>
              <a:pPr algn="ctr"/>
              <a:r>
                <a:rPr lang="en-GB" sz="1400" b="1" dirty="0">
                  <a:solidFill>
                    <a:srgbClr val="FF0000"/>
                  </a:solidFill>
                  <a:latin typeface="Verdana" panose="020B0604030504040204" pitchFamily="34" charset="0"/>
                  <a:ea typeface="Verdana" panose="020B0604030504040204" pitchFamily="34" charset="0"/>
                  <a:cs typeface="Verdana" panose="020B0604030504040204" pitchFamily="34" charset="0"/>
                </a:rPr>
                <a:t>S</a:t>
              </a:r>
            </a:p>
            <a:p>
              <a:pPr algn="ctr"/>
              <a:r>
                <a:rPr lang="en-GB" sz="1400" b="1" dirty="0">
                  <a:solidFill>
                    <a:srgbClr val="FF0000"/>
                  </a:solidFill>
                  <a:latin typeface="Verdana" panose="020B0604030504040204" pitchFamily="34" charset="0"/>
                  <a:ea typeface="Verdana" panose="020B0604030504040204" pitchFamily="34" charset="0"/>
                  <a:cs typeface="Verdana" panose="020B0604030504040204" pitchFamily="34" charset="0"/>
                </a:rPr>
                <a:t>T</a:t>
              </a:r>
            </a:p>
            <a:p>
              <a:pPr algn="ctr"/>
              <a:r>
                <a:rPr lang="en-GB" sz="1400" b="1" dirty="0">
                  <a:solidFill>
                    <a:srgbClr val="FF0000"/>
                  </a:solidFill>
                  <a:latin typeface="Verdana" panose="020B0604030504040204" pitchFamily="34" charset="0"/>
                  <a:ea typeface="Verdana" panose="020B0604030504040204" pitchFamily="34" charset="0"/>
                  <a:cs typeface="Verdana" panose="020B0604030504040204" pitchFamily="34" charset="0"/>
                </a:rPr>
                <a:t>O</a:t>
              </a:r>
            </a:p>
            <a:p>
              <a:pPr algn="ctr"/>
              <a:r>
                <a:rPr lang="en-GB" sz="1400" b="1" dirty="0">
                  <a:solidFill>
                    <a:srgbClr val="FF0000"/>
                  </a:solidFill>
                  <a:latin typeface="Verdana" panose="020B0604030504040204" pitchFamily="34" charset="0"/>
                  <a:ea typeface="Verdana" panose="020B0604030504040204" pitchFamily="34" charset="0"/>
                  <a:cs typeface="Verdana" panose="020B0604030504040204" pitchFamily="34" charset="0"/>
                </a:rPr>
                <a:t>P</a:t>
              </a:r>
            </a:p>
            <a:p>
              <a:pPr algn="ctr"/>
              <a:r>
                <a:rPr lang="en-GB"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endParaRPr lang="en-GB" sz="1400" dirty="0">
                <a:solidFill>
                  <a:srgbClr val="FF0000"/>
                </a:solidFill>
              </a:endParaRPr>
            </a:p>
          </p:txBody>
        </p:sp>
        <p:sp>
          <p:nvSpPr>
            <p:cNvPr id="52" name="TextBox 51"/>
            <p:cNvSpPr txBox="1"/>
            <p:nvPr/>
          </p:nvSpPr>
          <p:spPr>
            <a:xfrm>
              <a:off x="278081" y="3422364"/>
              <a:ext cx="1593706" cy="276999"/>
            </a:xfrm>
            <a:prstGeom prst="rect">
              <a:avLst/>
            </a:prstGeom>
            <a:noFill/>
          </p:spPr>
          <p:txBody>
            <a:bodyPr wrap="none" rtlCol="0">
              <a:spAutoFit/>
            </a:bodyPr>
            <a:lstStyle/>
            <a:p>
              <a:r>
                <a:rPr lang="en-GB" sz="1200" b="1" u="sng" dirty="0">
                  <a:latin typeface="Verdana" panose="020B0604030504040204" pitchFamily="34" charset="0"/>
                  <a:ea typeface="Verdana" panose="020B0604030504040204" pitchFamily="34" charset="0"/>
                  <a:cs typeface="Verdana" panose="020B0604030504040204" pitchFamily="34" charset="0"/>
                </a:rPr>
                <a:t>The Opportunity</a:t>
              </a:r>
            </a:p>
          </p:txBody>
        </p:sp>
        <p:sp>
          <p:nvSpPr>
            <p:cNvPr id="53" name="Rectangle 52"/>
            <p:cNvSpPr/>
            <p:nvPr/>
          </p:nvSpPr>
          <p:spPr>
            <a:xfrm>
              <a:off x="255931" y="6176230"/>
              <a:ext cx="3936095" cy="369332"/>
            </a:xfrm>
            <a:prstGeom prst="rect">
              <a:avLst/>
            </a:prstGeom>
          </p:spPr>
          <p:txBody>
            <a:bodyPr wrap="square">
              <a:spAutoFit/>
            </a:bodyPr>
            <a:lstStyle/>
            <a:p>
              <a:pPr marL="176213" indent="-176213">
                <a:buAutoNum type="arabicPeriod"/>
              </a:pPr>
              <a:r>
                <a:rPr lang="en-GB" sz="900" dirty="0">
                  <a:latin typeface="Verdana" panose="020B0604030504040204" pitchFamily="34" charset="0"/>
                  <a:ea typeface="Verdana" panose="020B0604030504040204" pitchFamily="34" charset="0"/>
                  <a:cs typeface="Verdana" panose="020B0604030504040204" pitchFamily="34" charset="0"/>
                </a:rPr>
                <a:t>Set good success criteria e.g. adoption metrics </a:t>
              </a:r>
            </a:p>
            <a:p>
              <a:pPr marL="176213" indent="-176213">
                <a:buAutoNum type="arabicPeriod"/>
              </a:pPr>
              <a:r>
                <a:rPr lang="en-GB" sz="900" dirty="0">
                  <a:latin typeface="Verdana" panose="020B0604030504040204" pitchFamily="34" charset="0"/>
                  <a:ea typeface="Verdana" panose="020B0604030504040204" pitchFamily="34" charset="0"/>
                  <a:cs typeface="Verdana" panose="020B0604030504040204" pitchFamily="34" charset="0"/>
                </a:rPr>
                <a:t>Ensure we gain </a:t>
              </a:r>
              <a:r>
                <a:rPr lang="en-GB" sz="900" b="1" i="1" dirty="0">
                  <a:latin typeface="Verdana" panose="020B0604030504040204" pitchFamily="34" charset="0"/>
                  <a:ea typeface="Verdana" panose="020B0604030504040204" pitchFamily="34" charset="0"/>
                  <a:cs typeface="Verdana" panose="020B0604030504040204" pitchFamily="34" charset="0"/>
                </a:rPr>
                <a:t>commitment </a:t>
              </a:r>
              <a:r>
                <a:rPr lang="en-GB" sz="900" dirty="0">
                  <a:latin typeface="Verdana" panose="020B0604030504040204" pitchFamily="34" charset="0"/>
                  <a:ea typeface="Verdana" panose="020B0604030504040204" pitchFamily="34" charset="0"/>
                  <a:cs typeface="Verdana" panose="020B0604030504040204" pitchFamily="34" charset="0"/>
                </a:rPr>
                <a:t>to deploy (users/MOs)</a:t>
              </a:r>
              <a:endParaRPr lang="en-GB" sz="900" dirty="0"/>
            </a:p>
          </p:txBody>
        </p:sp>
        <p:cxnSp>
          <p:nvCxnSpPr>
            <p:cNvPr id="54" name="Straight Arrow Connector 53"/>
            <p:cNvCxnSpPr/>
            <p:nvPr/>
          </p:nvCxnSpPr>
          <p:spPr>
            <a:xfrm flipV="1">
              <a:off x="1957524" y="5493896"/>
              <a:ext cx="0" cy="66071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4945717" y="5567791"/>
              <a:ext cx="5845" cy="557824"/>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4024962" y="6176230"/>
              <a:ext cx="2174628" cy="369332"/>
            </a:xfrm>
            <a:prstGeom prst="rect">
              <a:avLst/>
            </a:prstGeom>
          </p:spPr>
          <p:txBody>
            <a:bodyPr wrap="square">
              <a:spAutoFit/>
            </a:bodyPr>
            <a:lstStyle/>
            <a:p>
              <a:pPr marL="176213" indent="-176213">
                <a:buFont typeface="+mj-lt"/>
                <a:buAutoNum type="arabicPeriod" startAt="3"/>
                <a:tabLst>
                  <a:tab pos="176213" algn="l"/>
                </a:tabLst>
              </a:pPr>
              <a:r>
                <a:rPr lang="en-GB" sz="900" dirty="0">
                  <a:latin typeface="Verdana" panose="020B0604030504040204" pitchFamily="34" charset="0"/>
                  <a:ea typeface="Verdana" panose="020B0604030504040204" pitchFamily="34" charset="0"/>
                  <a:cs typeface="Verdana" panose="020B0604030504040204" pitchFamily="34" charset="0"/>
                </a:rPr>
                <a:t>Improve communications through the process</a:t>
              </a:r>
              <a:endParaRPr lang="en-GB" sz="900" dirty="0"/>
            </a:p>
          </p:txBody>
        </p:sp>
        <p:cxnSp>
          <p:nvCxnSpPr>
            <p:cNvPr id="57" name="Straight Arrow Connector 56"/>
            <p:cNvCxnSpPr/>
            <p:nvPr/>
          </p:nvCxnSpPr>
          <p:spPr>
            <a:xfrm flipV="1">
              <a:off x="6396843" y="5444745"/>
              <a:ext cx="0" cy="70986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6146827" y="6176230"/>
              <a:ext cx="5501383" cy="507831"/>
            </a:xfrm>
            <a:prstGeom prst="rect">
              <a:avLst/>
            </a:prstGeom>
          </p:spPr>
          <p:txBody>
            <a:bodyPr wrap="square">
              <a:spAutoFit/>
            </a:bodyPr>
            <a:lstStyle/>
            <a:p>
              <a:pPr marL="176213" indent="-176213">
                <a:buFont typeface="+mj-lt"/>
                <a:buAutoNum type="arabicPeriod" startAt="4"/>
              </a:pPr>
              <a:r>
                <a:rPr lang="en-GB" sz="900" dirty="0">
                  <a:latin typeface="Verdana" panose="020B0604030504040204" pitchFamily="34" charset="0"/>
                  <a:ea typeface="Verdana" panose="020B0604030504040204" pitchFamily="34" charset="0"/>
                  <a:cs typeface="Verdana" panose="020B0604030504040204" pitchFamily="34" charset="0"/>
                </a:rPr>
                <a:t>Produce better collateral to help MOs deliver a consistent message across our members e.g. templates, best practice tips</a:t>
              </a:r>
            </a:p>
            <a:p>
              <a:pPr marL="176213" indent="-176213">
                <a:buFont typeface="+mj-lt"/>
                <a:buAutoNum type="arabicPeriod" startAt="4"/>
              </a:pPr>
              <a:r>
                <a:rPr lang="en-GB" sz="900" dirty="0">
                  <a:latin typeface="Verdana" panose="020B0604030504040204" pitchFamily="34" charset="0"/>
                  <a:ea typeface="Verdana" panose="020B0604030504040204" pitchFamily="34" charset="0"/>
                  <a:cs typeface="Verdana" panose="020B0604030504040204" pitchFamily="34" charset="0"/>
                </a:rPr>
                <a:t>Ensure content is both tech/non tech and for large and small users</a:t>
              </a:r>
              <a:endParaRPr lang="en-GB" sz="900" dirty="0"/>
            </a:p>
          </p:txBody>
        </p:sp>
        <p:sp>
          <p:nvSpPr>
            <p:cNvPr id="59" name="Right Brace 58"/>
            <p:cNvSpPr/>
            <p:nvPr/>
          </p:nvSpPr>
          <p:spPr>
            <a:xfrm rot="5400000">
              <a:off x="4675880" y="3380138"/>
              <a:ext cx="533051" cy="3848440"/>
            </a:xfrm>
            <a:prstGeom prst="rightBrace">
              <a:avLst>
                <a:gd name="adj1" fmla="val 95722"/>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200"/>
            </a:p>
          </p:txBody>
        </p:sp>
      </p:grpSp>
      <p:pic>
        <p:nvPicPr>
          <p:cNvPr id="5" name="Picture 4"/>
          <p:cNvPicPr>
            <a:picLocks noChangeAspect="1"/>
          </p:cNvPicPr>
          <p:nvPr/>
        </p:nvPicPr>
        <p:blipFill>
          <a:blip r:embed="rId6"/>
          <a:stretch>
            <a:fillRect/>
          </a:stretch>
        </p:blipFill>
        <p:spPr>
          <a:xfrm>
            <a:off x="6164953" y="1039597"/>
            <a:ext cx="2529454" cy="1832375"/>
          </a:xfrm>
          <a:prstGeom prst="rect">
            <a:avLst/>
          </a:prstGeom>
        </p:spPr>
      </p:pic>
    </p:spTree>
    <p:extLst>
      <p:ext uri="{BB962C8B-B14F-4D97-AF65-F5344CB8AC3E}">
        <p14:creationId xmlns:p14="http://schemas.microsoft.com/office/powerpoint/2010/main" val="15371282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sz="1200" dirty="0"/>
              <a:t>Luiz Renato Martins </a:t>
            </a:r>
            <a:r>
              <a:rPr lang="en-US" sz="1200" dirty="0" smtClean="0"/>
              <a:t>Costa</a:t>
            </a:r>
          </a:p>
          <a:p>
            <a:r>
              <a:rPr lang="pt-BR" sz="1200" dirty="0" smtClean="0"/>
              <a:t>GS1 </a:t>
            </a:r>
            <a:r>
              <a:rPr lang="pt-BR" sz="1200" dirty="0"/>
              <a:t>Brasil - Associação Brasileira de Automação</a:t>
            </a:r>
            <a:endParaRPr lang="en-US" sz="1200" dirty="0"/>
          </a:p>
        </p:txBody>
      </p:sp>
      <p:sp>
        <p:nvSpPr>
          <p:cNvPr id="5" name="Title 4"/>
          <p:cNvSpPr>
            <a:spLocks noGrp="1"/>
          </p:cNvSpPr>
          <p:nvPr>
            <p:ph type="title"/>
          </p:nvPr>
        </p:nvSpPr>
        <p:spPr/>
        <p:txBody>
          <a:bodyPr/>
          <a:lstStyle/>
          <a:p>
            <a:r>
              <a:rPr lang="en-GB" dirty="0"/>
              <a:t>GS1 </a:t>
            </a:r>
            <a:r>
              <a:rPr lang="en-GB" dirty="0" err="1" smtClean="0"/>
              <a:t>Brasil</a:t>
            </a:r>
            <a:r>
              <a:rPr lang="en-GB" dirty="0" smtClean="0"/>
              <a:t> </a:t>
            </a:r>
            <a:endParaRPr lang="en-US"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26</a:t>
            </a:fld>
            <a:endParaRPr lang="en-GB"/>
          </a:p>
        </p:txBody>
      </p:sp>
    </p:spTree>
    <p:extLst>
      <p:ext uri="{BB962C8B-B14F-4D97-AF65-F5344CB8AC3E}">
        <p14:creationId xmlns:p14="http://schemas.microsoft.com/office/powerpoint/2010/main" val="17545805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lstStyle/>
          <a:p>
            <a:r>
              <a:rPr lang="en-GB" dirty="0" smtClean="0"/>
              <a:t>Luiz Costa, Training and Education</a:t>
            </a:r>
            <a:endParaRPr lang="en-GB" dirty="0"/>
          </a:p>
        </p:txBody>
      </p:sp>
      <p:sp>
        <p:nvSpPr>
          <p:cNvPr id="6" name="Title 5"/>
          <p:cNvSpPr>
            <a:spLocks noGrp="1"/>
          </p:cNvSpPr>
          <p:nvPr>
            <p:ph type="title"/>
          </p:nvPr>
        </p:nvSpPr>
        <p:spPr/>
        <p:txBody>
          <a:bodyPr/>
          <a:lstStyle/>
          <a:p>
            <a:r>
              <a:rPr lang="en-GB" dirty="0" smtClean="0"/>
              <a:t>SME´s GS1 Brazil</a:t>
            </a:r>
            <a:endParaRPr lang="en-GB" dirty="0"/>
          </a:p>
        </p:txBody>
      </p:sp>
      <p:sp>
        <p:nvSpPr>
          <p:cNvPr id="7" name="Text Placeholder 6"/>
          <p:cNvSpPr>
            <a:spLocks noGrp="1"/>
          </p:cNvSpPr>
          <p:nvPr>
            <p:ph type="body" sz="quarter" idx="11"/>
          </p:nvPr>
        </p:nvSpPr>
        <p:spPr/>
        <p:txBody>
          <a:bodyPr/>
          <a:lstStyle/>
          <a:p>
            <a:endParaRPr lang="en-GB" dirty="0"/>
          </a:p>
        </p:txBody>
      </p:sp>
      <p:sp>
        <p:nvSpPr>
          <p:cNvPr id="9" name="Text Placeholder 8"/>
          <p:cNvSpPr>
            <a:spLocks noGrp="1"/>
          </p:cNvSpPr>
          <p:nvPr>
            <p:ph type="body" sz="quarter" idx="14"/>
          </p:nvPr>
        </p:nvSpPr>
        <p:spPr/>
        <p:txBody>
          <a:bodyPr/>
          <a:lstStyle/>
          <a:p>
            <a:r>
              <a:rPr lang="en-GB" dirty="0" smtClean="0"/>
              <a:t>March, 2017</a:t>
            </a:r>
            <a:endParaRPr lang="en-GB" dirty="0"/>
          </a:p>
        </p:txBody>
      </p:sp>
    </p:spTree>
    <p:extLst>
      <p:ext uri="{BB962C8B-B14F-4D97-AF65-F5344CB8AC3E}">
        <p14:creationId xmlns:p14="http://schemas.microsoft.com/office/powerpoint/2010/main" val="3706099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z="2400" dirty="0" smtClean="0"/>
              <a:t>GS1 Brazil – Member Profile until Dec/2016</a:t>
            </a:r>
            <a:endParaRPr lang="en-US" sz="2400" dirty="0"/>
          </a:p>
        </p:txBody>
      </p:sp>
      <p:sp>
        <p:nvSpPr>
          <p:cNvPr id="4" name="Espaço Reservado para Número de Slide 3"/>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US" sz="800" b="0" i="0" u="none" strike="noStrike" kern="1200" cap="none" spc="0" normalizeH="0" baseline="0" noProof="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28</a:t>
            </a:fld>
            <a:endParaRPr kumimoji="0" lang="en-US" sz="800" b="0" i="0" u="none" strike="noStrike" kern="1200" cap="none" spc="0" normalizeH="0" baseline="0" noProof="0" dirty="0">
              <a:ln>
                <a:noFill/>
              </a:ln>
              <a:solidFill>
                <a:srgbClr val="454545"/>
              </a:solidFill>
              <a:effectLst/>
              <a:uLnTx/>
              <a:uFillTx/>
              <a:latin typeface="Verdana"/>
              <a:ea typeface="+mn-ea"/>
              <a:cs typeface="Verdana"/>
            </a:endParaRPr>
          </a:p>
        </p:txBody>
      </p:sp>
      <p:pic>
        <p:nvPicPr>
          <p:cNvPr id="3" name="Imagem 2"/>
          <p:cNvPicPr>
            <a:picLocks noChangeAspect="1"/>
          </p:cNvPicPr>
          <p:nvPr/>
        </p:nvPicPr>
        <p:blipFill rotWithShape="1">
          <a:blip r:embed="rId3"/>
          <a:srcRect l="931" t="26020" r="4800" b="1728"/>
          <a:stretch/>
        </p:blipFill>
        <p:spPr>
          <a:xfrm>
            <a:off x="9072" y="1905000"/>
            <a:ext cx="9144000" cy="4192164"/>
          </a:xfrm>
          <a:prstGeom prst="rect">
            <a:avLst/>
          </a:prstGeom>
        </p:spPr>
      </p:pic>
      <p:sp>
        <p:nvSpPr>
          <p:cNvPr id="5" name="CaixaDeTexto 4"/>
          <p:cNvSpPr txBox="1"/>
          <p:nvPr/>
        </p:nvSpPr>
        <p:spPr>
          <a:xfrm>
            <a:off x="-87086" y="1905000"/>
            <a:ext cx="2514600" cy="369332"/>
          </a:xfrm>
          <a:prstGeom prst="rect">
            <a:avLst/>
          </a:prstGeom>
          <a:solidFill>
            <a:schemeClr val="bg1"/>
          </a:solid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err="1" smtClean="0">
                <a:ln>
                  <a:noFill/>
                </a:ln>
                <a:solidFill>
                  <a:srgbClr val="454545"/>
                </a:solidFill>
                <a:effectLst/>
                <a:uLnTx/>
                <a:uFillTx/>
                <a:latin typeface="Verdana"/>
                <a:ea typeface="+mn-ea"/>
                <a:cs typeface="+mn-cs"/>
              </a:rPr>
              <a:t>Members</a:t>
            </a:r>
            <a:endParaRPr kumimoji="0" lang="pt-BR" sz="1800" b="1" i="0" u="none" strike="noStrike" kern="1200" cap="none" spc="0" normalizeH="0" baseline="0" noProof="0" dirty="0">
              <a:ln>
                <a:noFill/>
              </a:ln>
              <a:solidFill>
                <a:srgbClr val="454545"/>
              </a:solidFill>
              <a:effectLst/>
              <a:uLnTx/>
              <a:uFillTx/>
              <a:latin typeface="Verdana"/>
              <a:ea typeface="+mn-ea"/>
              <a:cs typeface="+mn-cs"/>
            </a:endParaRPr>
          </a:p>
        </p:txBody>
      </p:sp>
      <p:sp>
        <p:nvSpPr>
          <p:cNvPr id="6" name="Estrela de 6 Pontas 5"/>
          <p:cNvSpPr/>
          <p:nvPr/>
        </p:nvSpPr>
        <p:spPr>
          <a:xfrm>
            <a:off x="27215" y="2590800"/>
            <a:ext cx="2258785" cy="863466"/>
          </a:xfrm>
          <a:prstGeom prst="star6">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Verdana"/>
                <a:ea typeface="+mn-ea"/>
                <a:cs typeface="+mn-cs"/>
              </a:rPr>
              <a:t>57,921</a:t>
            </a:r>
            <a:endParaRPr kumimoji="0" lang="pt-BR" sz="1800" b="0" i="0" u="none" strike="noStrike" kern="1200" cap="none" spc="0" normalizeH="0" baseline="0" noProof="0" dirty="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351964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US"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29</a:t>
            </a:fld>
            <a:endParaRPr kumimoji="0" lang="en-US" sz="800" b="0" i="0" u="none" strike="noStrike" kern="1200" cap="none" spc="0" normalizeH="0" baseline="0" noProof="0" dirty="0">
              <a:ln>
                <a:noFill/>
              </a:ln>
              <a:solidFill>
                <a:srgbClr val="454545"/>
              </a:solidFill>
              <a:effectLst/>
              <a:uLnTx/>
              <a:uFillTx/>
              <a:latin typeface="Verdana"/>
              <a:ea typeface="+mn-ea"/>
              <a:cs typeface="Verdana"/>
            </a:endParaRPr>
          </a:p>
        </p:txBody>
      </p:sp>
      <p:pic>
        <p:nvPicPr>
          <p:cNvPr id="5" name="Imagem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201" y="1796000"/>
            <a:ext cx="9316533" cy="4204750"/>
          </a:xfrm>
          <a:prstGeom prst="rect">
            <a:avLst/>
          </a:prstGeom>
          <a:solidFill>
            <a:schemeClr val="bg1"/>
          </a:solidFill>
        </p:spPr>
      </p:pic>
      <p:sp>
        <p:nvSpPr>
          <p:cNvPr id="6" name="Retângulo 5"/>
          <p:cNvSpPr/>
          <p:nvPr/>
        </p:nvSpPr>
        <p:spPr>
          <a:xfrm>
            <a:off x="-173430" y="1706126"/>
            <a:ext cx="9702800" cy="4196282"/>
          </a:xfrm>
          <a:prstGeom prst="rect">
            <a:avLst/>
          </a:prstGeom>
          <a:solidFill>
            <a:srgbClr val="FFFFFF">
              <a:alpha val="50196"/>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Verdana"/>
                <a:ea typeface="+mn-ea"/>
                <a:cs typeface="+mn-cs"/>
              </a:rPr>
              <a:t>)</a:t>
            </a:r>
          </a:p>
        </p:txBody>
      </p:sp>
      <p:sp>
        <p:nvSpPr>
          <p:cNvPr id="8" name="Espaço Reservado para Número de Slide 6"/>
          <p:cNvSpPr txBox="1">
            <a:spLocks/>
          </p:cNvSpPr>
          <p:nvPr/>
        </p:nvSpPr>
        <p:spPr>
          <a:xfrm>
            <a:off x="8447486" y="5644335"/>
            <a:ext cx="247535" cy="150195"/>
          </a:xfrm>
          <a:prstGeom prst="rect">
            <a:avLst/>
          </a:prstGeom>
        </p:spPr>
        <p:txBody>
          <a:bodyPr vert="horz" wrap="square" lIns="0" tIns="0" rIns="0" bIns="0" numCol="1" anchor="ctr" anchorCtr="0" compatLnSpc="1">
            <a:prstTxWarp prst="textNoShape">
              <a:avLst/>
            </a:prstTxWarp>
          </a:bodyPr>
          <a:lstStyle>
            <a:defPPr>
              <a:defRPr lang="en-US"/>
            </a:defPPr>
            <a:lvl1pPr marL="0" algn="r" defTabSz="914310" rtl="0" eaLnBrk="1" latinLnBrk="0" hangingPunct="1">
              <a:defRPr sz="700" kern="1200" smtClean="0">
                <a:solidFill>
                  <a:srgbClr val="454545"/>
                </a:solidFill>
                <a:latin typeface="Verdana"/>
                <a:ea typeface="+mn-ea"/>
                <a:cs typeface="Verdana"/>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US" sz="700" b="0" i="0" u="none" strike="noStrike" kern="1200" cap="none" spc="0" normalizeH="0" baseline="0" noProof="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29</a:t>
            </a:fld>
            <a:endParaRPr kumimoji="0" lang="en-US" sz="700" b="0" i="0" u="none" strike="noStrike" kern="1200" cap="none" spc="0" normalizeH="0" baseline="0" noProof="0" dirty="0">
              <a:ln>
                <a:noFill/>
              </a:ln>
              <a:solidFill>
                <a:srgbClr val="454545"/>
              </a:solidFill>
              <a:effectLst/>
              <a:uLnTx/>
              <a:uFillTx/>
              <a:latin typeface="Verdana"/>
              <a:ea typeface="+mn-ea"/>
              <a:cs typeface="Verdana"/>
            </a:endParaRPr>
          </a:p>
        </p:txBody>
      </p:sp>
      <p:sp>
        <p:nvSpPr>
          <p:cNvPr id="9" name="Elipse 8"/>
          <p:cNvSpPr/>
          <p:nvPr/>
        </p:nvSpPr>
        <p:spPr>
          <a:xfrm>
            <a:off x="7449266" y="2137041"/>
            <a:ext cx="669074" cy="654082"/>
          </a:xfrm>
          <a:prstGeom prst="ellipse">
            <a:avLst/>
          </a:prstGeom>
          <a:noFill/>
          <a:ln w="31750">
            <a:solidFill>
              <a:srgbClr val="FFFFFF">
                <a:alpha val="81176"/>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1278" y="3423380"/>
            <a:ext cx="720000" cy="720000"/>
          </a:xfrm>
          <a:prstGeom prst="rect">
            <a:avLst/>
          </a:prstGeom>
        </p:spPr>
      </p:pic>
      <p:pic>
        <p:nvPicPr>
          <p:cNvPr id="11" name="Image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7970" y="3411544"/>
            <a:ext cx="720000" cy="720000"/>
          </a:xfrm>
          <a:prstGeom prst="rect">
            <a:avLst/>
          </a:prstGeom>
        </p:spPr>
      </p:pic>
      <p:pic>
        <p:nvPicPr>
          <p:cNvPr id="12" name="Image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4044" y="3438582"/>
            <a:ext cx="715509" cy="684000"/>
          </a:xfrm>
          <a:prstGeom prst="rect">
            <a:avLst/>
          </a:prstGeom>
        </p:spPr>
      </p:pic>
      <p:pic>
        <p:nvPicPr>
          <p:cNvPr id="13" name="Image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391" y="3573492"/>
            <a:ext cx="684000" cy="684000"/>
          </a:xfrm>
          <a:prstGeom prst="rect">
            <a:avLst/>
          </a:prstGeom>
        </p:spPr>
      </p:pic>
      <p:pic>
        <p:nvPicPr>
          <p:cNvPr id="14" name="Imagem 1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47429" l="0" r="100000"/>
                    </a14:imgEffect>
                  </a14:imgLayer>
                </a14:imgProps>
              </a:ext>
              <a:ext uri="{28A0092B-C50C-407E-A947-70E740481C1C}">
                <a14:useLocalDpi xmlns:a14="http://schemas.microsoft.com/office/drawing/2010/main" val="0"/>
              </a:ext>
            </a:extLst>
          </a:blip>
          <a:srcRect r="-1455" b="52981"/>
          <a:stretch/>
        </p:blipFill>
        <p:spPr>
          <a:xfrm>
            <a:off x="5879413" y="4369223"/>
            <a:ext cx="636937" cy="658952"/>
          </a:xfrm>
          <a:prstGeom prst="rect">
            <a:avLst/>
          </a:prstGeom>
        </p:spPr>
      </p:pic>
      <p:sp>
        <p:nvSpPr>
          <p:cNvPr id="15" name="Elipse 14"/>
          <p:cNvSpPr/>
          <p:nvPr/>
        </p:nvSpPr>
        <p:spPr>
          <a:xfrm>
            <a:off x="6500977" y="1922063"/>
            <a:ext cx="720000" cy="720000"/>
          </a:xfrm>
          <a:prstGeom prst="ellipse">
            <a:avLst/>
          </a:prstGeom>
          <a:blipFill rotWithShape="0">
            <a:blip r:embed="rId10"/>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Elipse 15"/>
          <p:cNvSpPr/>
          <p:nvPr/>
        </p:nvSpPr>
        <p:spPr>
          <a:xfrm>
            <a:off x="3800200" y="4369223"/>
            <a:ext cx="684000" cy="684000"/>
          </a:xfrm>
          <a:prstGeom prst="ellipse">
            <a:avLst/>
          </a:prstGeom>
          <a:blipFill rotWithShape="0">
            <a:blip r:embed="rId11"/>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7" name="Imagem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84612" y="2627116"/>
            <a:ext cx="720000" cy="720000"/>
          </a:xfrm>
          <a:prstGeom prst="rect">
            <a:avLst/>
          </a:prstGeom>
        </p:spPr>
      </p:pic>
      <p:sp>
        <p:nvSpPr>
          <p:cNvPr id="18" name="Elipse 17"/>
          <p:cNvSpPr/>
          <p:nvPr/>
        </p:nvSpPr>
        <p:spPr>
          <a:xfrm>
            <a:off x="3824136" y="2127086"/>
            <a:ext cx="818930" cy="828000"/>
          </a:xfrm>
          <a:prstGeom prst="ellipse">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19" name="Imagem 18"/>
          <p:cNvPicPr>
            <a:picLocks noChangeAspect="1"/>
          </p:cNvPicPr>
          <p:nvPr/>
        </p:nvPicPr>
        <p:blipFill rotWithShape="1">
          <a:blip r:embed="rId13" cstate="print">
            <a:extLst>
              <a:ext uri="{28A0092B-C50C-407E-A947-70E740481C1C}">
                <a14:useLocalDpi xmlns:a14="http://schemas.microsoft.com/office/drawing/2010/main" val="0"/>
              </a:ext>
            </a:extLst>
          </a:blip>
          <a:srcRect r="45195"/>
          <a:stretch/>
        </p:blipFill>
        <p:spPr>
          <a:xfrm>
            <a:off x="3835439" y="2117593"/>
            <a:ext cx="900000" cy="822309"/>
          </a:xfrm>
          <a:prstGeom prst="rect">
            <a:avLst/>
          </a:prstGeom>
        </p:spPr>
      </p:pic>
      <p:sp>
        <p:nvSpPr>
          <p:cNvPr id="21" name="Retângulo 20"/>
          <p:cNvSpPr/>
          <p:nvPr/>
        </p:nvSpPr>
        <p:spPr>
          <a:xfrm>
            <a:off x="2320780" y="4104702"/>
            <a:ext cx="1448926" cy="433285"/>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002E"/>
                </a:solidFill>
                <a:effectLst/>
                <a:uLnTx/>
                <a:uFillTx/>
                <a:latin typeface="Verdana"/>
                <a:ea typeface="+mn-ea"/>
                <a:cs typeface="+mn-cs"/>
              </a:rPr>
              <a:t>SME </a:t>
            </a:r>
            <a:r>
              <a:rPr kumimoji="0" lang="en-US" sz="1100" b="1" i="0" u="none" strike="noStrike" kern="1200" cap="none" spc="0" normalizeH="0" baseline="0" noProof="0" dirty="0">
                <a:ln>
                  <a:noFill/>
                </a:ln>
                <a:solidFill>
                  <a:srgbClr val="00002E"/>
                </a:solidFill>
                <a:effectLst/>
                <a:uLnTx/>
                <a:uFillTx/>
                <a:latin typeface="Verdana"/>
                <a:ea typeface="+mn-ea"/>
                <a:cs typeface="+mn-cs"/>
              </a:rPr>
              <a:t>e </a:t>
            </a:r>
            <a:r>
              <a:rPr kumimoji="0" lang="en-US" sz="1100" b="1" i="0" u="none" strike="noStrike" kern="1200" cap="none" spc="0" normalizeH="0" baseline="0" noProof="0" dirty="0" smtClean="0">
                <a:ln>
                  <a:noFill/>
                </a:ln>
                <a:solidFill>
                  <a:srgbClr val="00002E"/>
                </a:solidFill>
                <a:effectLst/>
                <a:uLnTx/>
                <a:uFillTx/>
                <a:latin typeface="Verdana"/>
                <a:ea typeface="+mn-ea"/>
                <a:cs typeface="+mn-cs"/>
              </a:rPr>
              <a:t>Apparel</a:t>
            </a:r>
            <a:endParaRPr kumimoji="0" lang="en-US" sz="800" b="0" i="0" u="none" strike="noStrike" kern="1200" cap="none" spc="0" normalizeH="0" baseline="0" noProof="0" dirty="0">
              <a:ln>
                <a:noFill/>
              </a:ln>
              <a:solidFill>
                <a:srgbClr val="00002E"/>
              </a:solidFill>
              <a:effectLst/>
              <a:uLnTx/>
              <a:uFillTx/>
              <a:latin typeface="Verdana"/>
              <a:ea typeface="+mn-ea"/>
              <a:cs typeface="+mn-cs"/>
            </a:endParaRPr>
          </a:p>
        </p:txBody>
      </p:sp>
      <p:sp>
        <p:nvSpPr>
          <p:cNvPr id="22" name="Retângulo 21"/>
          <p:cNvSpPr/>
          <p:nvPr/>
        </p:nvSpPr>
        <p:spPr>
          <a:xfrm>
            <a:off x="4116340" y="4191540"/>
            <a:ext cx="2199023" cy="714444"/>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2E"/>
              </a:solidFill>
              <a:effectLst/>
              <a:uLnTx/>
              <a:uFillTx/>
              <a:latin typeface="Verdana"/>
              <a:ea typeface="+mn-ea"/>
              <a:cs typeface="+mn-cs"/>
            </a:endParaRPr>
          </a:p>
        </p:txBody>
      </p:sp>
      <p:sp>
        <p:nvSpPr>
          <p:cNvPr id="23" name="Retângulo 22"/>
          <p:cNvSpPr/>
          <p:nvPr/>
        </p:nvSpPr>
        <p:spPr>
          <a:xfrm>
            <a:off x="5028964" y="3227847"/>
            <a:ext cx="2067855" cy="563834"/>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002E"/>
                </a:solidFill>
                <a:effectLst/>
                <a:uLnTx/>
                <a:uFillTx/>
                <a:latin typeface="Verdana"/>
                <a:ea typeface="+mn-ea"/>
                <a:cs typeface="+mn-cs"/>
              </a:rPr>
              <a:t>Footwear &amp; E-commerce</a:t>
            </a:r>
            <a:endParaRPr kumimoji="0" lang="en-US" sz="1100" b="1" i="0" u="none" strike="noStrike" kern="1200" cap="none" spc="0" normalizeH="0" baseline="0" noProof="0" dirty="0">
              <a:ln>
                <a:noFill/>
              </a:ln>
              <a:solidFill>
                <a:srgbClr val="00002E"/>
              </a:solidFill>
              <a:effectLst/>
              <a:uLnTx/>
              <a:uFillTx/>
              <a:latin typeface="Verdana"/>
              <a:ea typeface="+mn-ea"/>
              <a:cs typeface="+mn-cs"/>
            </a:endParaRPr>
          </a:p>
        </p:txBody>
      </p:sp>
      <p:sp>
        <p:nvSpPr>
          <p:cNvPr id="24" name="Retângulo 23"/>
          <p:cNvSpPr/>
          <p:nvPr/>
        </p:nvSpPr>
        <p:spPr>
          <a:xfrm>
            <a:off x="6905503" y="4197698"/>
            <a:ext cx="1604703" cy="563834"/>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smtClean="0">
                <a:ln>
                  <a:noFill/>
                </a:ln>
                <a:solidFill>
                  <a:srgbClr val="00002E"/>
                </a:solidFill>
                <a:effectLst/>
                <a:uLnTx/>
                <a:uFillTx/>
                <a:latin typeface="Verdana"/>
                <a:ea typeface="+mn-ea"/>
                <a:cs typeface="+mn-cs"/>
              </a:rPr>
              <a:t>E-commerce </a:t>
            </a:r>
            <a:endParaRPr kumimoji="0" lang="pt-BR" sz="1100" b="1" i="0" u="none" strike="noStrike" kern="1200" cap="none" spc="0" normalizeH="0" baseline="0" noProof="0" dirty="0">
              <a:ln>
                <a:noFill/>
              </a:ln>
              <a:solidFill>
                <a:srgbClr val="00002E"/>
              </a:solidFill>
              <a:effectLst/>
              <a:uLnTx/>
              <a:uFillTx/>
              <a:latin typeface="Verdana"/>
              <a:ea typeface="+mn-ea"/>
              <a:cs typeface="+mn-cs"/>
            </a:endParaRPr>
          </a:p>
          <a:p>
            <a:pPr marL="0" marR="0" lvl="0" indent="0" algn="ctr" defTabSz="914288"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srgbClr val="00002E"/>
                </a:solidFill>
                <a:effectLst/>
                <a:uLnTx/>
                <a:uFillTx/>
                <a:latin typeface="Verdana"/>
                <a:ea typeface="+mn-ea"/>
                <a:cs typeface="+mn-cs"/>
              </a:rPr>
              <a:t> </a:t>
            </a:r>
            <a:r>
              <a:rPr kumimoji="0" lang="pt-BR" sz="1100" b="1" i="0" u="none" strike="noStrike" kern="1200" cap="none" spc="0" normalizeH="0" baseline="0" noProof="0" dirty="0" smtClean="0">
                <a:ln>
                  <a:noFill/>
                </a:ln>
                <a:solidFill>
                  <a:srgbClr val="00002E"/>
                </a:solidFill>
                <a:effectLst/>
                <a:uLnTx/>
                <a:uFillTx/>
                <a:latin typeface="Verdana"/>
                <a:ea typeface="+mn-ea"/>
                <a:cs typeface="+mn-cs"/>
              </a:rPr>
              <a:t>&amp; </a:t>
            </a:r>
            <a:r>
              <a:rPr kumimoji="0" lang="pt-BR" sz="1100" b="1" i="0" u="none" strike="noStrike" kern="1200" cap="none" spc="0" normalizeH="0" baseline="0" noProof="0" dirty="0" err="1" smtClean="0">
                <a:ln>
                  <a:noFill/>
                </a:ln>
                <a:solidFill>
                  <a:srgbClr val="00002E"/>
                </a:solidFill>
                <a:effectLst/>
                <a:uLnTx/>
                <a:uFillTx/>
                <a:latin typeface="Verdana"/>
                <a:ea typeface="+mn-ea"/>
                <a:cs typeface="+mn-cs"/>
              </a:rPr>
              <a:t>Healthcare</a:t>
            </a:r>
            <a:endParaRPr kumimoji="0" lang="pt-BR" sz="1100" b="1" i="0" u="none" strike="noStrike" kern="1200" cap="none" spc="0" normalizeH="0" baseline="0" noProof="0" dirty="0">
              <a:ln>
                <a:noFill/>
              </a:ln>
              <a:solidFill>
                <a:srgbClr val="00002E"/>
              </a:solidFill>
              <a:effectLst/>
              <a:uLnTx/>
              <a:uFillTx/>
              <a:latin typeface="Verdana"/>
              <a:ea typeface="+mn-ea"/>
              <a:cs typeface="+mn-cs"/>
            </a:endParaRPr>
          </a:p>
        </p:txBody>
      </p:sp>
      <p:sp>
        <p:nvSpPr>
          <p:cNvPr id="25" name="Retângulo 24"/>
          <p:cNvSpPr/>
          <p:nvPr/>
        </p:nvSpPr>
        <p:spPr>
          <a:xfrm>
            <a:off x="245438" y="4266928"/>
            <a:ext cx="1839906" cy="671131"/>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err="1" smtClean="0">
                <a:ln>
                  <a:noFill/>
                </a:ln>
                <a:solidFill>
                  <a:srgbClr val="00002E"/>
                </a:solidFill>
                <a:effectLst/>
                <a:uLnTx/>
                <a:uFillTx/>
                <a:latin typeface="Verdana"/>
                <a:ea typeface="+mn-ea"/>
                <a:cs typeface="+mn-cs"/>
              </a:rPr>
              <a:t>Fresh</a:t>
            </a:r>
            <a:r>
              <a:rPr kumimoji="0" lang="pt-BR" sz="1100" b="1" i="0" u="none" strike="noStrike" kern="1200" cap="none" spc="0" normalizeH="0" baseline="0" noProof="0" dirty="0" smtClean="0">
                <a:ln>
                  <a:noFill/>
                </a:ln>
                <a:solidFill>
                  <a:srgbClr val="00002E"/>
                </a:solidFill>
                <a:effectLst/>
                <a:uLnTx/>
                <a:uFillTx/>
                <a:latin typeface="Verdana"/>
                <a:ea typeface="+mn-ea"/>
                <a:cs typeface="+mn-cs"/>
              </a:rPr>
              <a:t> </a:t>
            </a:r>
            <a:r>
              <a:rPr kumimoji="0" lang="pt-BR" sz="1100" b="1" i="0" u="none" strike="noStrike" kern="1200" cap="none" spc="0" normalizeH="0" baseline="0" noProof="0" dirty="0" err="1" smtClean="0">
                <a:ln>
                  <a:noFill/>
                </a:ln>
                <a:solidFill>
                  <a:srgbClr val="00002E"/>
                </a:solidFill>
                <a:effectLst/>
                <a:uLnTx/>
                <a:uFillTx/>
                <a:latin typeface="Verdana"/>
                <a:ea typeface="+mn-ea"/>
                <a:cs typeface="+mn-cs"/>
              </a:rPr>
              <a:t>Food</a:t>
            </a:r>
            <a:endParaRPr kumimoji="0" lang="en-US" sz="800" b="0" i="0" u="none" strike="noStrike" kern="1200" cap="none" spc="0" normalizeH="0" baseline="0" noProof="0" dirty="0">
              <a:ln>
                <a:noFill/>
              </a:ln>
              <a:solidFill>
                <a:srgbClr val="00002E"/>
              </a:solidFill>
              <a:effectLst/>
              <a:uLnTx/>
              <a:uFillTx/>
              <a:latin typeface="Verdana"/>
              <a:ea typeface="+mn-ea"/>
              <a:cs typeface="+mn-cs"/>
            </a:endParaRPr>
          </a:p>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2E"/>
              </a:solidFill>
              <a:effectLst/>
              <a:uLnTx/>
              <a:uFillTx/>
              <a:latin typeface="Verdana"/>
              <a:ea typeface="+mn-ea"/>
              <a:cs typeface="+mn-cs"/>
            </a:endParaRPr>
          </a:p>
        </p:txBody>
      </p:sp>
      <p:sp>
        <p:nvSpPr>
          <p:cNvPr id="26" name="Retângulo 25"/>
          <p:cNvSpPr/>
          <p:nvPr/>
        </p:nvSpPr>
        <p:spPr>
          <a:xfrm>
            <a:off x="6098501" y="2701295"/>
            <a:ext cx="1839906" cy="563834"/>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srgbClr val="00002E"/>
                </a:solidFill>
                <a:effectLst/>
                <a:uLnTx/>
                <a:uFillTx/>
                <a:latin typeface="Verdana"/>
                <a:ea typeface="+mn-ea"/>
                <a:cs typeface="+mn-cs"/>
              </a:rPr>
              <a:t> </a:t>
            </a:r>
            <a:r>
              <a:rPr kumimoji="0" lang="pt-BR" sz="1100" b="1" i="0" u="none" strike="noStrike" kern="1200" cap="none" spc="0" normalizeH="0" baseline="0" noProof="0" dirty="0" err="1" smtClean="0">
                <a:ln>
                  <a:noFill/>
                </a:ln>
                <a:solidFill>
                  <a:srgbClr val="00002E"/>
                </a:solidFill>
                <a:effectLst/>
                <a:uLnTx/>
                <a:uFillTx/>
                <a:latin typeface="Verdana"/>
                <a:ea typeface="+mn-ea"/>
                <a:cs typeface="+mn-cs"/>
              </a:rPr>
              <a:t>Footwear</a:t>
            </a:r>
            <a:r>
              <a:rPr kumimoji="0" lang="pt-BR" sz="1100" b="1" i="0" u="none" strike="noStrike" kern="1200" cap="none" spc="0" normalizeH="0" baseline="0" noProof="0" dirty="0" smtClean="0">
                <a:ln>
                  <a:noFill/>
                </a:ln>
                <a:solidFill>
                  <a:srgbClr val="00002E"/>
                </a:solidFill>
                <a:effectLst/>
                <a:uLnTx/>
                <a:uFillTx/>
                <a:latin typeface="Verdana"/>
                <a:ea typeface="+mn-ea"/>
                <a:cs typeface="+mn-cs"/>
              </a:rPr>
              <a:t> &amp; </a:t>
            </a:r>
            <a:r>
              <a:rPr kumimoji="0" lang="pt-BR" sz="1100" b="1" i="0" u="none" strike="noStrike" kern="1200" cap="none" spc="0" normalizeH="0" baseline="0" noProof="0" dirty="0" err="1">
                <a:ln>
                  <a:noFill/>
                </a:ln>
                <a:solidFill>
                  <a:srgbClr val="00002E"/>
                </a:solidFill>
                <a:effectLst/>
                <a:uLnTx/>
                <a:uFillTx/>
                <a:latin typeface="Verdana"/>
                <a:ea typeface="+mn-ea"/>
                <a:cs typeface="+mn-cs"/>
              </a:rPr>
              <a:t>Technical</a:t>
            </a:r>
            <a:r>
              <a:rPr kumimoji="0" lang="pt-BR" sz="1100" b="1" i="0" u="none" strike="noStrike" kern="1200" cap="none" spc="0" normalizeH="0" baseline="0" noProof="0" dirty="0">
                <a:ln>
                  <a:noFill/>
                </a:ln>
                <a:solidFill>
                  <a:srgbClr val="00002E"/>
                </a:solidFill>
                <a:effectLst/>
                <a:uLnTx/>
                <a:uFillTx/>
                <a:latin typeface="Verdana"/>
                <a:ea typeface="+mn-ea"/>
                <a:cs typeface="+mn-cs"/>
              </a:rPr>
              <a:t> </a:t>
            </a:r>
            <a:r>
              <a:rPr kumimoji="0" lang="pt-BR" sz="1100" b="1" i="0" u="none" strike="noStrike" kern="1200" cap="none" spc="0" normalizeH="0" baseline="0" noProof="0" dirty="0" err="1">
                <a:ln>
                  <a:noFill/>
                </a:ln>
                <a:solidFill>
                  <a:srgbClr val="00002E"/>
                </a:solidFill>
                <a:effectLst/>
                <a:uLnTx/>
                <a:uFillTx/>
                <a:latin typeface="Verdana"/>
                <a:ea typeface="+mn-ea"/>
                <a:cs typeface="+mn-cs"/>
              </a:rPr>
              <a:t>Industry</a:t>
            </a:r>
            <a:r>
              <a:rPr kumimoji="0" lang="pt-BR" sz="1100" b="1" i="0" u="none" strike="noStrike" kern="1200" cap="none" spc="0" normalizeH="0" baseline="0" noProof="0" dirty="0">
                <a:ln>
                  <a:noFill/>
                </a:ln>
                <a:solidFill>
                  <a:srgbClr val="00002E"/>
                </a:solidFill>
                <a:effectLst/>
                <a:uLnTx/>
                <a:uFillTx/>
                <a:latin typeface="Verdana"/>
                <a:ea typeface="+mn-ea"/>
                <a:cs typeface="+mn-cs"/>
              </a:rPr>
              <a:t>                </a:t>
            </a:r>
            <a:r>
              <a:rPr kumimoji="0" lang="pt-BR" sz="800" b="0" i="0" u="none" strike="noStrike" kern="1200" cap="none" spc="0" normalizeH="0" baseline="0" noProof="0" dirty="0">
                <a:ln>
                  <a:noFill/>
                </a:ln>
                <a:solidFill>
                  <a:srgbClr val="00002E"/>
                </a:solidFill>
                <a:effectLst/>
                <a:uLnTx/>
                <a:uFillTx/>
                <a:latin typeface="Verdana"/>
                <a:ea typeface="+mn-ea"/>
                <a:cs typeface="+mn-cs"/>
              </a:rPr>
              <a:t>(Defesa, IoT)</a:t>
            </a:r>
          </a:p>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dirty="0">
              <a:ln>
                <a:noFill/>
              </a:ln>
              <a:solidFill>
                <a:srgbClr val="00002E"/>
              </a:solidFill>
              <a:effectLst/>
              <a:uLnTx/>
              <a:uFillTx/>
              <a:latin typeface="Verdana"/>
              <a:ea typeface="+mn-ea"/>
              <a:cs typeface="+mn-cs"/>
            </a:endParaRPr>
          </a:p>
        </p:txBody>
      </p:sp>
      <p:sp>
        <p:nvSpPr>
          <p:cNvPr id="27" name="Elipse 26"/>
          <p:cNvSpPr/>
          <p:nvPr/>
        </p:nvSpPr>
        <p:spPr>
          <a:xfrm>
            <a:off x="7184079" y="3394610"/>
            <a:ext cx="756000" cy="756000"/>
          </a:xfrm>
          <a:prstGeom prst="ellipse">
            <a:avLst/>
          </a:pr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8" name="Elipse 27"/>
          <p:cNvSpPr/>
          <p:nvPr/>
        </p:nvSpPr>
        <p:spPr>
          <a:xfrm>
            <a:off x="778885" y="3547025"/>
            <a:ext cx="756000" cy="756000"/>
          </a:xfrm>
          <a:prstGeom prst="ellipse">
            <a:avLst/>
          </a:pr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29" name="Imagem 28"/>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100000" l="0" r="100000">
                        <a14:foregroundMark x1="52632" y1="58730" x2="52632" y2="58730"/>
                        <a14:foregroundMark x1="50877" y1="48413" x2="50877" y2="48413"/>
                        <a14:foregroundMark x1="50877" y1="53968" x2="50877" y2="53968"/>
                        <a14:foregroundMark x1="53509" y1="24603" x2="53509" y2="24603"/>
                        <a14:foregroundMark x1="41228" y1="26984" x2="41228" y2="26984"/>
                        <a14:foregroundMark x1="34211" y1="30159" x2="34211" y2="30159"/>
                        <a14:foregroundMark x1="61404" y1="30952" x2="61404" y2="30952"/>
                        <a14:foregroundMark x1="59649" y1="48413" x2="59649" y2="48413"/>
                        <a14:foregroundMark x1="42105" y1="49206" x2="42105" y2="49206"/>
                        <a14:foregroundMark x1="33333" y1="55556" x2="33333" y2="55556"/>
                        <a14:foregroundMark x1="43860" y1="67460" x2="43860" y2="67460"/>
                      </a14:backgroundRemoval>
                    </a14:imgEffect>
                  </a14:imgLayer>
                </a14:imgProps>
              </a:ext>
              <a:ext uri="{28A0092B-C50C-407E-A947-70E740481C1C}">
                <a14:useLocalDpi xmlns:a14="http://schemas.microsoft.com/office/drawing/2010/main" val="0"/>
              </a:ext>
            </a:extLst>
          </a:blip>
          <a:srcRect/>
          <a:stretch/>
        </p:blipFill>
        <p:spPr>
          <a:xfrm>
            <a:off x="8281385" y="4113034"/>
            <a:ext cx="544227" cy="617793"/>
          </a:xfrm>
          <a:prstGeom prst="rect">
            <a:avLst/>
          </a:prstGeom>
        </p:spPr>
      </p:pic>
      <p:sp>
        <p:nvSpPr>
          <p:cNvPr id="30" name="Elipse 29"/>
          <p:cNvSpPr/>
          <p:nvPr/>
        </p:nvSpPr>
        <p:spPr>
          <a:xfrm>
            <a:off x="8280886" y="4141264"/>
            <a:ext cx="556858" cy="575276"/>
          </a:xfrm>
          <a:prstGeom prst="ellipse">
            <a:avLst/>
          </a:pr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31" name="Imagem 30"/>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0" b="99576" l="1282" r="100000">
                        <a14:foregroundMark x1="39744" y1="31356" x2="39744" y2="31356"/>
                        <a14:foregroundMark x1="35897" y1="27966" x2="35897" y2="27966"/>
                        <a14:foregroundMark x1="35897" y1="21610" x2="35897" y2="21610"/>
                        <a14:foregroundMark x1="44872" y1="19915" x2="44872" y2="19915"/>
                        <a14:foregroundMark x1="38462" y1="19068" x2="38462" y2="19068"/>
                        <a14:foregroundMark x1="41026" y1="13559" x2="41026" y2="13559"/>
                        <a14:foregroundMark x1="41026" y1="20763" x2="41026" y2="20763"/>
                        <a14:foregroundMark x1="47436" y1="19915" x2="47436" y2="19915"/>
                        <a14:foregroundMark x1="41026" y1="22458" x2="41026" y2="22458"/>
                        <a14:foregroundMark x1="41026" y1="17373" x2="41026" y2="17373"/>
                        <a14:foregroundMark x1="33333" y1="19915" x2="33333" y2="19915"/>
                        <a14:foregroundMark x1="42308" y1="27119" x2="42308" y2="27119"/>
                        <a14:foregroundMark x1="46154" y1="20763" x2="46154" y2="20763"/>
                        <a14:foregroundMark x1="46154" y1="17373" x2="46154" y2="17373"/>
                        <a14:foregroundMark x1="46154" y1="12712" x2="46154" y2="12712"/>
                        <a14:foregroundMark x1="33333" y1="19068" x2="33333" y2="19068"/>
                        <a14:foregroundMark x1="33333" y1="24576" x2="33333" y2="24576"/>
                        <a14:foregroundMark x1="50000" y1="30508" x2="50000" y2="30508"/>
                        <a14:foregroundMark x1="37179" y1="16102" x2="37179" y2="16102"/>
                        <a14:foregroundMark x1="41026" y1="15254" x2="41026" y2="15254"/>
                        <a14:foregroundMark x1="42949" y1="18644" x2="42949" y2="18644"/>
                        <a14:foregroundMark x1="40385" y1="18644" x2="40385" y2="18644"/>
                        <a14:foregroundMark x1="40385" y1="16525" x2="40385" y2="16525"/>
                        <a14:foregroundMark x1="40385" y1="16102" x2="40385" y2="16102"/>
                        <a14:foregroundMark x1="43590" y1="18220" x2="43590" y2="18220"/>
                        <a14:foregroundMark x1="48077" y1="22034" x2="48077" y2="22034"/>
                        <a14:foregroundMark x1="36538" y1="18220" x2="36538" y2="18220"/>
                      </a14:backgroundRemoval>
                    </a14:imgEffect>
                  </a14:imgLayer>
                </a14:imgProps>
              </a:ext>
              <a:ext uri="{28A0092B-C50C-407E-A947-70E740481C1C}">
                <a14:useLocalDpi xmlns:a14="http://schemas.microsoft.com/office/drawing/2010/main" val="0"/>
              </a:ext>
            </a:extLst>
          </a:blip>
          <a:srcRect r="1601" b="27289"/>
          <a:stretch/>
        </p:blipFill>
        <p:spPr>
          <a:xfrm>
            <a:off x="1822831" y="4449913"/>
            <a:ext cx="470450" cy="525910"/>
          </a:xfrm>
          <a:prstGeom prst="rect">
            <a:avLst/>
          </a:prstGeom>
        </p:spPr>
      </p:pic>
      <p:grpSp>
        <p:nvGrpSpPr>
          <p:cNvPr id="32" name="Grupo 31"/>
          <p:cNvGrpSpPr/>
          <p:nvPr/>
        </p:nvGrpSpPr>
        <p:grpSpPr>
          <a:xfrm>
            <a:off x="1770076" y="2669886"/>
            <a:ext cx="484532" cy="549495"/>
            <a:chOff x="8361217" y="3439743"/>
            <a:chExt cx="591825" cy="592920"/>
          </a:xfrm>
        </p:grpSpPr>
        <p:sp>
          <p:nvSpPr>
            <p:cNvPr id="33" name="Elipse 32"/>
            <p:cNvSpPr/>
            <p:nvPr/>
          </p:nvSpPr>
          <p:spPr>
            <a:xfrm>
              <a:off x="8361217" y="3439743"/>
              <a:ext cx="591825" cy="592920"/>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34" name="Picture 4" descr="http://www.goomarkpublicidade.com.br/wp-content/uploads/2015/09/293x293xicon-top-micro-empresa.png.pagespeed.ic._tqMVijVJB.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a:stretch/>
          </p:blipFill>
          <p:spPr bwMode="auto">
            <a:xfrm>
              <a:off x="8372978" y="3494131"/>
              <a:ext cx="568302" cy="441198"/>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Imagem 37"/>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0" b="75664" l="4706" r="100000">
                        <a14:foregroundMark x1="60000" y1="33186" x2="60000" y2="33186"/>
                        <a14:foregroundMark x1="60000" y1="28761" x2="60000" y2="28761"/>
                        <a14:foregroundMark x1="55882" y1="23009" x2="55882" y2="23009"/>
                        <a14:foregroundMark x1="44706" y1="20796" x2="44706" y2="20796"/>
                        <a14:foregroundMark x1="64706" y1="15929" x2="64706" y2="15929"/>
                        <a14:foregroundMark x1="58235" y1="29204" x2="58235" y2="29204"/>
                        <a14:foregroundMark x1="58235" y1="30973" x2="58235" y2="30973"/>
                        <a14:foregroundMark x1="58235" y1="32301" x2="58235" y2="32301"/>
                        <a14:foregroundMark x1="60588" y1="30088" x2="60588" y2="30088"/>
                        <a14:foregroundMark x1="62941" y1="30088" x2="62941" y2="30088"/>
                      </a14:backgroundRemoval>
                    </a14:imgEffect>
                  </a14:imgLayer>
                </a14:imgProps>
              </a:ext>
              <a:ext uri="{28A0092B-C50C-407E-A947-70E740481C1C}">
                <a14:useLocalDpi xmlns:a14="http://schemas.microsoft.com/office/drawing/2010/main" val="0"/>
              </a:ext>
            </a:extLst>
          </a:blip>
          <a:srcRect b="26367"/>
          <a:stretch/>
        </p:blipFill>
        <p:spPr>
          <a:xfrm>
            <a:off x="2418708" y="2081280"/>
            <a:ext cx="661430" cy="648000"/>
          </a:xfrm>
          <a:prstGeom prst="rect">
            <a:avLst/>
          </a:prstGeom>
        </p:spPr>
      </p:pic>
      <p:pic>
        <p:nvPicPr>
          <p:cNvPr id="39" name="Imagem 38"/>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0" b="99160" l="0" r="99153"/>
                    </a14:imgEffect>
                  </a14:imgLayer>
                </a14:imgProps>
              </a:ext>
              <a:ext uri="{28A0092B-C50C-407E-A947-70E740481C1C}">
                <a14:useLocalDpi xmlns:a14="http://schemas.microsoft.com/office/drawing/2010/main" val="0"/>
              </a:ext>
            </a:extLst>
          </a:blip>
          <a:srcRect/>
          <a:stretch/>
        </p:blipFill>
        <p:spPr>
          <a:xfrm>
            <a:off x="7499105" y="2145099"/>
            <a:ext cx="648000" cy="656621"/>
          </a:xfrm>
          <a:prstGeom prst="rect">
            <a:avLst/>
          </a:prstGeom>
        </p:spPr>
      </p:pic>
      <p:sp>
        <p:nvSpPr>
          <p:cNvPr id="40" name="Elipse 39"/>
          <p:cNvSpPr/>
          <p:nvPr/>
        </p:nvSpPr>
        <p:spPr>
          <a:xfrm>
            <a:off x="1168792" y="2283695"/>
            <a:ext cx="343907" cy="360000"/>
          </a:xfrm>
          <a:prstGeom prst="ellipse">
            <a:avLst/>
          </a:prstGeom>
          <a:solidFill>
            <a:srgbClr val="0033CC"/>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41" name="Elipse 40"/>
          <p:cNvSpPr/>
          <p:nvPr/>
        </p:nvSpPr>
        <p:spPr>
          <a:xfrm>
            <a:off x="1165342" y="2278830"/>
            <a:ext cx="349200" cy="360000"/>
          </a:xfrm>
          <a:prstGeom prst="ellipse">
            <a:avLst/>
          </a:prstGeom>
          <a:solidFill>
            <a:srgbClr val="FFFFFF">
              <a:alpha val="74902"/>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42" name="Imagem 41"/>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0" r="100000">
                        <a14:backgroundMark x1="2021" y1="69305" x2="2021" y2="69305"/>
                        <a14:backgroundMark x1="8205" y1="73981" x2="8205" y2="73981"/>
                      </a14:backgroundRemoval>
                    </a14:imgEffect>
                  </a14:imgLayer>
                </a14:imgProps>
              </a:ext>
              <a:ext uri="{28A0092B-C50C-407E-A947-70E740481C1C}">
                <a14:useLocalDpi xmlns:a14="http://schemas.microsoft.com/office/drawing/2010/main" val="0"/>
              </a:ext>
            </a:extLst>
          </a:blip>
          <a:srcRect/>
          <a:stretch/>
        </p:blipFill>
        <p:spPr>
          <a:xfrm>
            <a:off x="1175137" y="2300234"/>
            <a:ext cx="349200" cy="346353"/>
          </a:xfrm>
          <a:prstGeom prst="rect">
            <a:avLst/>
          </a:prstGeom>
        </p:spPr>
      </p:pic>
      <p:sp>
        <p:nvSpPr>
          <p:cNvPr id="51" name="Retângulo 50"/>
          <p:cNvSpPr/>
          <p:nvPr/>
        </p:nvSpPr>
        <p:spPr>
          <a:xfrm>
            <a:off x="3292764" y="5160079"/>
            <a:ext cx="1892897" cy="714444"/>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002E"/>
                </a:solidFill>
                <a:effectLst/>
                <a:uLnTx/>
                <a:uFillTx/>
                <a:latin typeface="Verdana"/>
                <a:ea typeface="+mn-ea"/>
                <a:cs typeface="+mn-cs"/>
              </a:rPr>
              <a:t>Food Services &amp; </a:t>
            </a:r>
            <a:r>
              <a:rPr kumimoji="0" lang="en-US" sz="1100" b="1" i="0" u="none" strike="noStrike" kern="1200" cap="none" spc="0" normalizeH="0" baseline="0" noProof="0" dirty="0">
                <a:ln>
                  <a:noFill/>
                </a:ln>
                <a:solidFill>
                  <a:srgbClr val="00002E"/>
                </a:solidFill>
                <a:effectLst/>
                <a:uLnTx/>
                <a:uFillTx/>
                <a:latin typeface="Verdana"/>
                <a:ea typeface="+mn-ea"/>
                <a:cs typeface="+mn-cs"/>
              </a:rPr>
              <a:t>Influencers</a:t>
            </a:r>
            <a:endParaRPr kumimoji="0" lang="en-US" sz="800" b="1" i="0" u="none" strike="noStrike" kern="1200" cap="none" spc="0" normalizeH="0" baseline="0" noProof="0" dirty="0">
              <a:ln>
                <a:noFill/>
              </a:ln>
              <a:solidFill>
                <a:srgbClr val="00002E"/>
              </a:solidFill>
              <a:effectLst/>
              <a:uLnTx/>
              <a:uFillTx/>
              <a:latin typeface="Verdana"/>
              <a:ea typeface="+mn-ea"/>
              <a:cs typeface="+mn-cs"/>
            </a:endParaRPr>
          </a:p>
          <a:p>
            <a:pPr marL="0" marR="0" lvl="0" indent="0" algn="ctr" defTabSz="914310"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002E"/>
                </a:solidFill>
                <a:effectLst/>
                <a:uLnTx/>
                <a:uFillTx/>
                <a:latin typeface="Verdana"/>
                <a:ea typeface="+mn-ea"/>
                <a:cs typeface="+mn-cs"/>
              </a:rPr>
              <a:t> </a:t>
            </a:r>
            <a:endParaRPr kumimoji="0" lang="en-US" sz="800" b="1" i="0" u="none" strike="noStrike" kern="1200" cap="none" spc="0" normalizeH="0" baseline="0" noProof="0" dirty="0">
              <a:ln>
                <a:noFill/>
              </a:ln>
              <a:solidFill>
                <a:srgbClr val="00002E"/>
              </a:solidFill>
              <a:effectLst/>
              <a:uLnTx/>
              <a:uFillTx/>
              <a:latin typeface="Verdana"/>
              <a:ea typeface="+mn-ea"/>
              <a:cs typeface="+mn-cs"/>
            </a:endParaRPr>
          </a:p>
          <a:p>
            <a:pPr marL="0" marR="0" lvl="0" indent="0" algn="ctr" defTabSz="914310" rtl="0" eaLnBrk="1" fontAlgn="auto" latinLnBrk="0" hangingPunct="1">
              <a:lnSpc>
                <a:spcPts val="12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002E"/>
              </a:solidFill>
              <a:effectLst/>
              <a:uLnTx/>
              <a:uFillTx/>
              <a:latin typeface="Verdana"/>
              <a:ea typeface="+mn-ea"/>
              <a:cs typeface="+mn-cs"/>
            </a:endParaRPr>
          </a:p>
        </p:txBody>
      </p:sp>
      <p:pic>
        <p:nvPicPr>
          <p:cNvPr id="43" name="Imagem 4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856793" y="2231956"/>
            <a:ext cx="707946" cy="707946"/>
          </a:xfrm>
          <a:prstGeom prst="rect">
            <a:avLst/>
          </a:prstGeom>
        </p:spPr>
      </p:pic>
      <p:sp>
        <p:nvSpPr>
          <p:cNvPr id="44" name="Retângulo de cantos arredondados 43"/>
          <p:cNvSpPr/>
          <p:nvPr/>
        </p:nvSpPr>
        <p:spPr>
          <a:xfrm>
            <a:off x="3528415" y="3149194"/>
            <a:ext cx="1422672" cy="346421"/>
          </a:xfrm>
          <a:prstGeom prst="round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002E"/>
                </a:solidFill>
                <a:effectLst/>
                <a:uLnTx/>
                <a:uFillTx/>
                <a:latin typeface="Verdana"/>
                <a:ea typeface="+mn-ea"/>
                <a:cs typeface="+mn-cs"/>
              </a:rPr>
              <a:t>Industry Engagement Manager</a:t>
            </a:r>
            <a:endParaRPr kumimoji="0" lang="en-US" sz="1100" b="1" i="0" u="none" strike="noStrike" kern="1200" cap="none" spc="0" normalizeH="0" baseline="0" noProof="0" dirty="0">
              <a:ln>
                <a:noFill/>
              </a:ln>
              <a:solidFill>
                <a:srgbClr val="00002E"/>
              </a:solidFill>
              <a:effectLst/>
              <a:uLnTx/>
              <a:uFillTx/>
              <a:latin typeface="Verdana"/>
              <a:ea typeface="+mn-ea"/>
              <a:cs typeface="+mn-cs"/>
            </a:endParaRPr>
          </a:p>
        </p:txBody>
      </p:sp>
      <p:sp>
        <p:nvSpPr>
          <p:cNvPr id="45" name="Título 1"/>
          <p:cNvSpPr>
            <a:spLocks noGrp="1"/>
          </p:cNvSpPr>
          <p:nvPr>
            <p:ph type="title"/>
          </p:nvPr>
        </p:nvSpPr>
        <p:spPr>
          <a:xfrm>
            <a:off x="546099" y="230189"/>
            <a:ext cx="8058151" cy="906196"/>
          </a:xfrm>
        </p:spPr>
        <p:txBody>
          <a:bodyPr/>
          <a:lstStyle/>
          <a:p>
            <a:r>
              <a:rPr lang="en-US" dirty="0" smtClean="0"/>
              <a:t>Overview – GS1 Brasil Industry Engagement Team</a:t>
            </a:r>
            <a:endParaRPr lang="en-US" dirty="0"/>
          </a:p>
        </p:txBody>
      </p:sp>
    </p:spTree>
    <p:extLst>
      <p:ext uri="{BB962C8B-B14F-4D97-AF65-F5344CB8AC3E}">
        <p14:creationId xmlns:p14="http://schemas.microsoft.com/office/powerpoint/2010/main" val="30151173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Statement &amp; </a:t>
            </a:r>
            <a:r>
              <a:rPr lang="en-US" dirty="0" smtClean="0"/>
              <a:t>reminder </a:t>
            </a:r>
            <a:r>
              <a:rPr lang="en-US" dirty="0"/>
              <a:t>for </a:t>
            </a:r>
            <a:r>
              <a:rPr lang="en-US" dirty="0" smtClean="0"/>
              <a:t>seeking </a:t>
            </a:r>
            <a:r>
              <a:rPr lang="en-US" dirty="0"/>
              <a:t>i</a:t>
            </a:r>
            <a:r>
              <a:rPr lang="en-US" dirty="0" smtClean="0"/>
              <a:t>ntellectual </a:t>
            </a:r>
            <a:r>
              <a:rPr lang="en-US" dirty="0"/>
              <a:t>p</a:t>
            </a:r>
            <a:r>
              <a:rPr lang="en-US" dirty="0" smtClean="0"/>
              <a:t>roperty </a:t>
            </a:r>
            <a:r>
              <a:rPr lang="en-US" dirty="0"/>
              <a:t>i</a:t>
            </a:r>
            <a:r>
              <a:rPr lang="en-US" dirty="0" smtClean="0"/>
              <a:t>nformation</a:t>
            </a:r>
            <a:endParaRPr lang="en-GB" dirty="0"/>
          </a:p>
        </p:txBody>
      </p:sp>
      <p:sp>
        <p:nvSpPr>
          <p:cNvPr id="3" name="Content Placeholder 2"/>
          <p:cNvSpPr>
            <a:spLocks noGrp="1"/>
          </p:cNvSpPr>
          <p:nvPr>
            <p:ph idx="11"/>
          </p:nvPr>
        </p:nvSpPr>
        <p:spPr>
          <a:xfrm>
            <a:off x="381001" y="1524000"/>
            <a:ext cx="8241707" cy="4343400"/>
          </a:xfrm>
        </p:spPr>
        <p:txBody>
          <a:bodyPr/>
          <a:lstStyle/>
          <a:p>
            <a:r>
              <a:rPr lang="en-US" dirty="0"/>
              <a:t>Relevant to the features of the specification that are being developed in this work group, if anyone has knowledge or information about intellectual property rights, such as, patents or patent applications; please promptly convey this information to the work group facilitator. </a:t>
            </a:r>
          </a:p>
          <a:p>
            <a:endParaRPr lang="en-US" dirty="0"/>
          </a:p>
          <a:p>
            <a:r>
              <a:rPr lang="en-US" dirty="0"/>
              <a:t>The intellectual property rights can either be in development or owned by persons, companies or third parties within this work group or outside this work group.</a:t>
            </a:r>
          </a:p>
          <a:p>
            <a:endParaRPr lang="en-US" dirty="0"/>
          </a:p>
          <a:p>
            <a:r>
              <a:rPr lang="en-US" dirty="0"/>
              <a:t>We do this under the guidance of the GS1 Intellectual Property Policy, so that GS1 can seek to avoid the uncertainty regarding intellectual property claims against the Specification. </a:t>
            </a:r>
            <a:r>
              <a:rPr lang="en-US" sz="1200" dirty="0"/>
              <a:t> </a:t>
            </a:r>
          </a:p>
          <a:p>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3</a:t>
            </a:fld>
            <a:endParaRPr lang="en-GB" noProof="0"/>
          </a:p>
        </p:txBody>
      </p:sp>
    </p:spTree>
    <p:extLst>
      <p:ext uri="{BB962C8B-B14F-4D97-AF65-F5344CB8AC3E}">
        <p14:creationId xmlns:p14="http://schemas.microsoft.com/office/powerpoint/2010/main" val="25957967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US"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30</a:t>
            </a:fld>
            <a:endParaRPr kumimoji="0" lang="en-US" sz="800" b="0" i="0" u="none" strike="noStrike" kern="1200" cap="none" spc="0" normalizeH="0" baseline="0" noProof="0" dirty="0">
              <a:ln>
                <a:noFill/>
              </a:ln>
              <a:solidFill>
                <a:srgbClr val="454545"/>
              </a:solidFill>
              <a:effectLst/>
              <a:uLnTx/>
              <a:uFillTx/>
              <a:latin typeface="Verdana"/>
              <a:ea typeface="+mn-ea"/>
              <a:cs typeface="Verdana"/>
            </a:endParaRPr>
          </a:p>
        </p:txBody>
      </p:sp>
      <p:pic>
        <p:nvPicPr>
          <p:cNvPr id="5" name="Imagem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201" y="1796000"/>
            <a:ext cx="9316533" cy="4204750"/>
          </a:xfrm>
          <a:prstGeom prst="rect">
            <a:avLst/>
          </a:prstGeom>
          <a:solidFill>
            <a:schemeClr val="bg1"/>
          </a:solidFill>
        </p:spPr>
      </p:pic>
      <p:sp>
        <p:nvSpPr>
          <p:cNvPr id="6" name="Retângulo 5"/>
          <p:cNvSpPr/>
          <p:nvPr/>
        </p:nvSpPr>
        <p:spPr>
          <a:xfrm>
            <a:off x="-173430" y="1706126"/>
            <a:ext cx="9702800" cy="4196282"/>
          </a:xfrm>
          <a:prstGeom prst="rect">
            <a:avLst/>
          </a:prstGeom>
          <a:solidFill>
            <a:srgbClr val="FFFFFF">
              <a:alpha val="50196"/>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Verdana"/>
                <a:ea typeface="+mn-ea"/>
                <a:cs typeface="+mn-cs"/>
              </a:rPr>
              <a:t>)</a:t>
            </a:r>
          </a:p>
        </p:txBody>
      </p:sp>
      <p:sp>
        <p:nvSpPr>
          <p:cNvPr id="8" name="Espaço Reservado para Número de Slide 6"/>
          <p:cNvSpPr txBox="1">
            <a:spLocks/>
          </p:cNvSpPr>
          <p:nvPr/>
        </p:nvSpPr>
        <p:spPr>
          <a:xfrm>
            <a:off x="8447486" y="5644335"/>
            <a:ext cx="247535" cy="150195"/>
          </a:xfrm>
          <a:prstGeom prst="rect">
            <a:avLst/>
          </a:prstGeom>
        </p:spPr>
        <p:txBody>
          <a:bodyPr vert="horz" wrap="square" lIns="0" tIns="0" rIns="0" bIns="0" numCol="1" anchor="ctr" anchorCtr="0" compatLnSpc="1">
            <a:prstTxWarp prst="textNoShape">
              <a:avLst/>
            </a:prstTxWarp>
          </a:bodyPr>
          <a:lstStyle>
            <a:defPPr>
              <a:defRPr lang="en-US"/>
            </a:defPPr>
            <a:lvl1pPr marL="0" algn="r" defTabSz="914310" rtl="0" eaLnBrk="1" latinLnBrk="0" hangingPunct="1">
              <a:defRPr sz="700" kern="1200" smtClean="0">
                <a:solidFill>
                  <a:srgbClr val="454545"/>
                </a:solidFill>
                <a:latin typeface="Verdana"/>
                <a:ea typeface="+mn-ea"/>
                <a:cs typeface="Verdana"/>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US" sz="700" b="0" i="0" u="none" strike="noStrike" kern="1200" cap="none" spc="0" normalizeH="0" baseline="0" noProof="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30</a:t>
            </a:fld>
            <a:endParaRPr kumimoji="0" lang="en-US" sz="700" b="0" i="0" u="none" strike="noStrike" kern="1200" cap="none" spc="0" normalizeH="0" baseline="0" noProof="0" dirty="0">
              <a:ln>
                <a:noFill/>
              </a:ln>
              <a:solidFill>
                <a:srgbClr val="454545"/>
              </a:solidFill>
              <a:effectLst/>
              <a:uLnTx/>
              <a:uFillTx/>
              <a:latin typeface="Verdana"/>
              <a:ea typeface="+mn-ea"/>
              <a:cs typeface="Verdana"/>
            </a:endParaRPr>
          </a:p>
        </p:txBody>
      </p:sp>
      <p:sp>
        <p:nvSpPr>
          <p:cNvPr id="9" name="Elipse 8"/>
          <p:cNvSpPr/>
          <p:nvPr/>
        </p:nvSpPr>
        <p:spPr>
          <a:xfrm>
            <a:off x="7449266" y="2137041"/>
            <a:ext cx="669074" cy="654082"/>
          </a:xfrm>
          <a:prstGeom prst="ellipse">
            <a:avLst/>
          </a:prstGeom>
          <a:noFill/>
          <a:ln w="31750">
            <a:solidFill>
              <a:srgbClr val="FFFFFF">
                <a:alpha val="81176"/>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1278" y="3423380"/>
            <a:ext cx="720000" cy="720000"/>
          </a:xfrm>
          <a:prstGeom prst="rect">
            <a:avLst/>
          </a:prstGeom>
        </p:spPr>
      </p:pic>
      <p:pic>
        <p:nvPicPr>
          <p:cNvPr id="11" name="Image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7970" y="3411544"/>
            <a:ext cx="720000" cy="720000"/>
          </a:xfrm>
          <a:prstGeom prst="rect">
            <a:avLst/>
          </a:prstGeom>
        </p:spPr>
      </p:pic>
      <p:pic>
        <p:nvPicPr>
          <p:cNvPr id="12" name="Image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4044" y="3438582"/>
            <a:ext cx="715509" cy="684000"/>
          </a:xfrm>
          <a:prstGeom prst="rect">
            <a:avLst/>
          </a:prstGeom>
        </p:spPr>
      </p:pic>
      <p:pic>
        <p:nvPicPr>
          <p:cNvPr id="13" name="Image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391" y="3573492"/>
            <a:ext cx="684000" cy="684000"/>
          </a:xfrm>
          <a:prstGeom prst="rect">
            <a:avLst/>
          </a:prstGeom>
        </p:spPr>
      </p:pic>
      <p:pic>
        <p:nvPicPr>
          <p:cNvPr id="14" name="Imagem 1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47429" l="0" r="100000"/>
                    </a14:imgEffect>
                  </a14:imgLayer>
                </a14:imgProps>
              </a:ext>
              <a:ext uri="{28A0092B-C50C-407E-A947-70E740481C1C}">
                <a14:useLocalDpi xmlns:a14="http://schemas.microsoft.com/office/drawing/2010/main" val="0"/>
              </a:ext>
            </a:extLst>
          </a:blip>
          <a:srcRect r="-1455" b="52981"/>
          <a:stretch/>
        </p:blipFill>
        <p:spPr>
          <a:xfrm>
            <a:off x="5879413" y="4369223"/>
            <a:ext cx="636937" cy="658952"/>
          </a:xfrm>
          <a:prstGeom prst="rect">
            <a:avLst/>
          </a:prstGeom>
        </p:spPr>
      </p:pic>
      <p:sp>
        <p:nvSpPr>
          <p:cNvPr id="15" name="Elipse 14"/>
          <p:cNvSpPr/>
          <p:nvPr/>
        </p:nvSpPr>
        <p:spPr>
          <a:xfrm>
            <a:off x="6500977" y="1922063"/>
            <a:ext cx="720000" cy="720000"/>
          </a:xfrm>
          <a:prstGeom prst="ellipse">
            <a:avLst/>
          </a:prstGeom>
          <a:blipFill rotWithShape="0">
            <a:blip r:embed="rId10"/>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Elipse 15"/>
          <p:cNvSpPr/>
          <p:nvPr/>
        </p:nvSpPr>
        <p:spPr>
          <a:xfrm>
            <a:off x="3800200" y="4369223"/>
            <a:ext cx="684000" cy="684000"/>
          </a:xfrm>
          <a:prstGeom prst="ellipse">
            <a:avLst/>
          </a:prstGeom>
          <a:blipFill rotWithShape="0">
            <a:blip r:embed="rId11"/>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7" name="Imagem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84612" y="2627116"/>
            <a:ext cx="720000" cy="720000"/>
          </a:xfrm>
          <a:prstGeom prst="rect">
            <a:avLst/>
          </a:prstGeom>
        </p:spPr>
      </p:pic>
      <p:sp>
        <p:nvSpPr>
          <p:cNvPr id="18" name="Elipse 17"/>
          <p:cNvSpPr/>
          <p:nvPr/>
        </p:nvSpPr>
        <p:spPr>
          <a:xfrm>
            <a:off x="3824136" y="2127086"/>
            <a:ext cx="818930" cy="828000"/>
          </a:xfrm>
          <a:prstGeom prst="ellipse">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19" name="Imagem 18"/>
          <p:cNvPicPr>
            <a:picLocks noChangeAspect="1"/>
          </p:cNvPicPr>
          <p:nvPr/>
        </p:nvPicPr>
        <p:blipFill rotWithShape="1">
          <a:blip r:embed="rId13" cstate="print">
            <a:extLst>
              <a:ext uri="{28A0092B-C50C-407E-A947-70E740481C1C}">
                <a14:useLocalDpi xmlns:a14="http://schemas.microsoft.com/office/drawing/2010/main" val="0"/>
              </a:ext>
            </a:extLst>
          </a:blip>
          <a:srcRect r="45195"/>
          <a:stretch/>
        </p:blipFill>
        <p:spPr>
          <a:xfrm>
            <a:off x="3835439" y="2117593"/>
            <a:ext cx="900000" cy="822309"/>
          </a:xfrm>
          <a:prstGeom prst="rect">
            <a:avLst/>
          </a:prstGeom>
        </p:spPr>
      </p:pic>
      <p:sp>
        <p:nvSpPr>
          <p:cNvPr id="21" name="Retângulo 20"/>
          <p:cNvSpPr/>
          <p:nvPr/>
        </p:nvSpPr>
        <p:spPr>
          <a:xfrm>
            <a:off x="2320780" y="4104702"/>
            <a:ext cx="1448926" cy="433285"/>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002E"/>
                </a:solidFill>
                <a:effectLst/>
                <a:uLnTx/>
                <a:uFillTx/>
                <a:latin typeface="Verdana"/>
                <a:ea typeface="+mn-ea"/>
                <a:cs typeface="+mn-cs"/>
              </a:rPr>
              <a:t>SME </a:t>
            </a:r>
            <a:r>
              <a:rPr kumimoji="0" lang="en-US" sz="1100" b="1" i="0" u="none" strike="noStrike" kern="1200" cap="none" spc="0" normalizeH="0" baseline="0" noProof="0" dirty="0">
                <a:ln>
                  <a:noFill/>
                </a:ln>
                <a:solidFill>
                  <a:srgbClr val="00002E"/>
                </a:solidFill>
                <a:effectLst/>
                <a:uLnTx/>
                <a:uFillTx/>
                <a:latin typeface="Verdana"/>
                <a:ea typeface="+mn-ea"/>
                <a:cs typeface="+mn-cs"/>
              </a:rPr>
              <a:t>e </a:t>
            </a:r>
            <a:r>
              <a:rPr kumimoji="0" lang="en-US" sz="1100" b="1" i="0" u="none" strike="noStrike" kern="1200" cap="none" spc="0" normalizeH="0" baseline="0" noProof="0" dirty="0" smtClean="0">
                <a:ln>
                  <a:noFill/>
                </a:ln>
                <a:solidFill>
                  <a:srgbClr val="00002E"/>
                </a:solidFill>
                <a:effectLst/>
                <a:uLnTx/>
                <a:uFillTx/>
                <a:latin typeface="Verdana"/>
                <a:ea typeface="+mn-ea"/>
                <a:cs typeface="+mn-cs"/>
              </a:rPr>
              <a:t>Apparel</a:t>
            </a:r>
            <a:endParaRPr kumimoji="0" lang="en-US" sz="800" b="0" i="0" u="none" strike="noStrike" kern="1200" cap="none" spc="0" normalizeH="0" baseline="0" noProof="0" dirty="0">
              <a:ln>
                <a:noFill/>
              </a:ln>
              <a:solidFill>
                <a:srgbClr val="00002E"/>
              </a:solidFill>
              <a:effectLst/>
              <a:uLnTx/>
              <a:uFillTx/>
              <a:latin typeface="Verdana"/>
              <a:ea typeface="+mn-ea"/>
              <a:cs typeface="+mn-cs"/>
            </a:endParaRPr>
          </a:p>
        </p:txBody>
      </p:sp>
      <p:sp>
        <p:nvSpPr>
          <p:cNvPr id="22" name="Retângulo 21"/>
          <p:cNvSpPr/>
          <p:nvPr/>
        </p:nvSpPr>
        <p:spPr>
          <a:xfrm>
            <a:off x="4116340" y="4191540"/>
            <a:ext cx="2199023" cy="714444"/>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2E"/>
              </a:solidFill>
              <a:effectLst/>
              <a:uLnTx/>
              <a:uFillTx/>
              <a:latin typeface="Verdana"/>
              <a:ea typeface="+mn-ea"/>
              <a:cs typeface="+mn-cs"/>
            </a:endParaRPr>
          </a:p>
        </p:txBody>
      </p:sp>
      <p:sp>
        <p:nvSpPr>
          <p:cNvPr id="23" name="Retângulo 22"/>
          <p:cNvSpPr/>
          <p:nvPr/>
        </p:nvSpPr>
        <p:spPr>
          <a:xfrm>
            <a:off x="5028964" y="3227847"/>
            <a:ext cx="2067855" cy="563834"/>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002E"/>
                </a:solidFill>
                <a:effectLst/>
                <a:uLnTx/>
                <a:uFillTx/>
                <a:latin typeface="Verdana"/>
                <a:ea typeface="+mn-ea"/>
                <a:cs typeface="+mn-cs"/>
              </a:rPr>
              <a:t>Footwear &amp; E-commerce</a:t>
            </a:r>
            <a:endParaRPr kumimoji="0" lang="en-US" sz="1100" b="1" i="0" u="none" strike="noStrike" kern="1200" cap="none" spc="0" normalizeH="0" baseline="0" noProof="0" dirty="0">
              <a:ln>
                <a:noFill/>
              </a:ln>
              <a:solidFill>
                <a:srgbClr val="00002E"/>
              </a:solidFill>
              <a:effectLst/>
              <a:uLnTx/>
              <a:uFillTx/>
              <a:latin typeface="Verdana"/>
              <a:ea typeface="+mn-ea"/>
              <a:cs typeface="+mn-cs"/>
            </a:endParaRPr>
          </a:p>
        </p:txBody>
      </p:sp>
      <p:sp>
        <p:nvSpPr>
          <p:cNvPr id="24" name="Retângulo 23"/>
          <p:cNvSpPr/>
          <p:nvPr/>
        </p:nvSpPr>
        <p:spPr>
          <a:xfrm>
            <a:off x="6905503" y="4197698"/>
            <a:ext cx="1604703" cy="563834"/>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smtClean="0">
                <a:ln>
                  <a:noFill/>
                </a:ln>
                <a:solidFill>
                  <a:srgbClr val="00002E"/>
                </a:solidFill>
                <a:effectLst/>
                <a:uLnTx/>
                <a:uFillTx/>
                <a:latin typeface="Verdana"/>
                <a:ea typeface="+mn-ea"/>
                <a:cs typeface="+mn-cs"/>
              </a:rPr>
              <a:t>E-commerce </a:t>
            </a:r>
            <a:endParaRPr kumimoji="0" lang="pt-BR" sz="1100" b="1" i="0" u="none" strike="noStrike" kern="1200" cap="none" spc="0" normalizeH="0" baseline="0" noProof="0" dirty="0">
              <a:ln>
                <a:noFill/>
              </a:ln>
              <a:solidFill>
                <a:srgbClr val="00002E"/>
              </a:solidFill>
              <a:effectLst/>
              <a:uLnTx/>
              <a:uFillTx/>
              <a:latin typeface="Verdana"/>
              <a:ea typeface="+mn-ea"/>
              <a:cs typeface="+mn-cs"/>
            </a:endParaRPr>
          </a:p>
          <a:p>
            <a:pPr marL="0" marR="0" lvl="0" indent="0" algn="ctr" defTabSz="914288"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srgbClr val="00002E"/>
                </a:solidFill>
                <a:effectLst/>
                <a:uLnTx/>
                <a:uFillTx/>
                <a:latin typeface="Verdana"/>
                <a:ea typeface="+mn-ea"/>
                <a:cs typeface="+mn-cs"/>
              </a:rPr>
              <a:t> </a:t>
            </a:r>
            <a:r>
              <a:rPr kumimoji="0" lang="pt-BR" sz="1100" b="1" i="0" u="none" strike="noStrike" kern="1200" cap="none" spc="0" normalizeH="0" baseline="0" noProof="0" dirty="0" smtClean="0">
                <a:ln>
                  <a:noFill/>
                </a:ln>
                <a:solidFill>
                  <a:srgbClr val="00002E"/>
                </a:solidFill>
                <a:effectLst/>
                <a:uLnTx/>
                <a:uFillTx/>
                <a:latin typeface="Verdana"/>
                <a:ea typeface="+mn-ea"/>
                <a:cs typeface="+mn-cs"/>
              </a:rPr>
              <a:t>&amp; </a:t>
            </a:r>
            <a:r>
              <a:rPr kumimoji="0" lang="pt-BR" sz="1100" b="1" i="0" u="none" strike="noStrike" kern="1200" cap="none" spc="0" normalizeH="0" baseline="0" noProof="0" dirty="0" err="1" smtClean="0">
                <a:ln>
                  <a:noFill/>
                </a:ln>
                <a:solidFill>
                  <a:srgbClr val="00002E"/>
                </a:solidFill>
                <a:effectLst/>
                <a:uLnTx/>
                <a:uFillTx/>
                <a:latin typeface="Verdana"/>
                <a:ea typeface="+mn-ea"/>
                <a:cs typeface="+mn-cs"/>
              </a:rPr>
              <a:t>Healthcare</a:t>
            </a:r>
            <a:endParaRPr kumimoji="0" lang="pt-BR" sz="1100" b="1" i="0" u="none" strike="noStrike" kern="1200" cap="none" spc="0" normalizeH="0" baseline="0" noProof="0" dirty="0">
              <a:ln>
                <a:noFill/>
              </a:ln>
              <a:solidFill>
                <a:srgbClr val="00002E"/>
              </a:solidFill>
              <a:effectLst/>
              <a:uLnTx/>
              <a:uFillTx/>
              <a:latin typeface="Verdana"/>
              <a:ea typeface="+mn-ea"/>
              <a:cs typeface="+mn-cs"/>
            </a:endParaRPr>
          </a:p>
        </p:txBody>
      </p:sp>
      <p:sp>
        <p:nvSpPr>
          <p:cNvPr id="25" name="Retângulo 24"/>
          <p:cNvSpPr/>
          <p:nvPr/>
        </p:nvSpPr>
        <p:spPr>
          <a:xfrm>
            <a:off x="245438" y="4266928"/>
            <a:ext cx="1839906" cy="671131"/>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err="1" smtClean="0">
                <a:ln>
                  <a:noFill/>
                </a:ln>
                <a:solidFill>
                  <a:srgbClr val="00002E"/>
                </a:solidFill>
                <a:effectLst/>
                <a:uLnTx/>
                <a:uFillTx/>
                <a:latin typeface="Verdana"/>
                <a:ea typeface="+mn-ea"/>
                <a:cs typeface="+mn-cs"/>
              </a:rPr>
              <a:t>Fresh</a:t>
            </a:r>
            <a:r>
              <a:rPr kumimoji="0" lang="pt-BR" sz="1100" b="1" i="0" u="none" strike="noStrike" kern="1200" cap="none" spc="0" normalizeH="0" baseline="0" noProof="0" dirty="0" smtClean="0">
                <a:ln>
                  <a:noFill/>
                </a:ln>
                <a:solidFill>
                  <a:srgbClr val="00002E"/>
                </a:solidFill>
                <a:effectLst/>
                <a:uLnTx/>
                <a:uFillTx/>
                <a:latin typeface="Verdana"/>
                <a:ea typeface="+mn-ea"/>
                <a:cs typeface="+mn-cs"/>
              </a:rPr>
              <a:t> </a:t>
            </a:r>
            <a:r>
              <a:rPr kumimoji="0" lang="pt-BR" sz="1100" b="1" i="0" u="none" strike="noStrike" kern="1200" cap="none" spc="0" normalizeH="0" baseline="0" noProof="0" dirty="0" err="1" smtClean="0">
                <a:ln>
                  <a:noFill/>
                </a:ln>
                <a:solidFill>
                  <a:srgbClr val="00002E"/>
                </a:solidFill>
                <a:effectLst/>
                <a:uLnTx/>
                <a:uFillTx/>
                <a:latin typeface="Verdana"/>
                <a:ea typeface="+mn-ea"/>
                <a:cs typeface="+mn-cs"/>
              </a:rPr>
              <a:t>Food</a:t>
            </a:r>
            <a:endParaRPr kumimoji="0" lang="en-US" sz="800" b="0" i="0" u="none" strike="noStrike" kern="1200" cap="none" spc="0" normalizeH="0" baseline="0" noProof="0" dirty="0">
              <a:ln>
                <a:noFill/>
              </a:ln>
              <a:solidFill>
                <a:srgbClr val="00002E"/>
              </a:solidFill>
              <a:effectLst/>
              <a:uLnTx/>
              <a:uFillTx/>
              <a:latin typeface="Verdana"/>
              <a:ea typeface="+mn-ea"/>
              <a:cs typeface="+mn-cs"/>
            </a:endParaRPr>
          </a:p>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2E"/>
              </a:solidFill>
              <a:effectLst/>
              <a:uLnTx/>
              <a:uFillTx/>
              <a:latin typeface="Verdana"/>
              <a:ea typeface="+mn-ea"/>
              <a:cs typeface="+mn-cs"/>
            </a:endParaRPr>
          </a:p>
        </p:txBody>
      </p:sp>
      <p:sp>
        <p:nvSpPr>
          <p:cNvPr id="26" name="Retângulo 25"/>
          <p:cNvSpPr/>
          <p:nvPr/>
        </p:nvSpPr>
        <p:spPr>
          <a:xfrm>
            <a:off x="6098501" y="2701295"/>
            <a:ext cx="1839906" cy="563834"/>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srgbClr val="00002E"/>
                </a:solidFill>
                <a:effectLst/>
                <a:uLnTx/>
                <a:uFillTx/>
                <a:latin typeface="Verdana"/>
                <a:ea typeface="+mn-ea"/>
                <a:cs typeface="+mn-cs"/>
              </a:rPr>
              <a:t> </a:t>
            </a:r>
            <a:r>
              <a:rPr kumimoji="0" lang="pt-BR" sz="1100" b="1" i="0" u="none" strike="noStrike" kern="1200" cap="none" spc="0" normalizeH="0" baseline="0" noProof="0" dirty="0" err="1" smtClean="0">
                <a:ln>
                  <a:noFill/>
                </a:ln>
                <a:solidFill>
                  <a:srgbClr val="00002E"/>
                </a:solidFill>
                <a:effectLst/>
                <a:uLnTx/>
                <a:uFillTx/>
                <a:latin typeface="Verdana"/>
                <a:ea typeface="+mn-ea"/>
                <a:cs typeface="+mn-cs"/>
              </a:rPr>
              <a:t>Footwaer</a:t>
            </a:r>
            <a:r>
              <a:rPr kumimoji="0" lang="pt-BR" sz="1100" b="1" i="0" u="none" strike="noStrike" kern="1200" cap="none" spc="0" normalizeH="0" baseline="0" noProof="0" dirty="0" smtClean="0">
                <a:ln>
                  <a:noFill/>
                </a:ln>
                <a:solidFill>
                  <a:srgbClr val="00002E"/>
                </a:solidFill>
                <a:effectLst/>
                <a:uLnTx/>
                <a:uFillTx/>
                <a:latin typeface="Verdana"/>
                <a:ea typeface="+mn-ea"/>
                <a:cs typeface="+mn-cs"/>
              </a:rPr>
              <a:t> &amp; </a:t>
            </a:r>
            <a:r>
              <a:rPr kumimoji="0" lang="pt-BR" sz="1100" b="1" i="0" u="none" strike="noStrike" kern="1200" cap="none" spc="0" normalizeH="0" baseline="0" noProof="0" dirty="0" err="1">
                <a:ln>
                  <a:noFill/>
                </a:ln>
                <a:solidFill>
                  <a:srgbClr val="00002E"/>
                </a:solidFill>
                <a:effectLst/>
                <a:uLnTx/>
                <a:uFillTx/>
                <a:latin typeface="Verdana"/>
                <a:ea typeface="+mn-ea"/>
                <a:cs typeface="+mn-cs"/>
              </a:rPr>
              <a:t>Technical</a:t>
            </a:r>
            <a:r>
              <a:rPr kumimoji="0" lang="pt-BR" sz="1100" b="1" i="0" u="none" strike="noStrike" kern="1200" cap="none" spc="0" normalizeH="0" baseline="0" noProof="0" dirty="0">
                <a:ln>
                  <a:noFill/>
                </a:ln>
                <a:solidFill>
                  <a:srgbClr val="00002E"/>
                </a:solidFill>
                <a:effectLst/>
                <a:uLnTx/>
                <a:uFillTx/>
                <a:latin typeface="Verdana"/>
                <a:ea typeface="+mn-ea"/>
                <a:cs typeface="+mn-cs"/>
              </a:rPr>
              <a:t> </a:t>
            </a:r>
            <a:r>
              <a:rPr kumimoji="0" lang="pt-BR" sz="1100" b="1" i="0" u="none" strike="noStrike" kern="1200" cap="none" spc="0" normalizeH="0" baseline="0" noProof="0" dirty="0" err="1">
                <a:ln>
                  <a:noFill/>
                </a:ln>
                <a:solidFill>
                  <a:srgbClr val="00002E"/>
                </a:solidFill>
                <a:effectLst/>
                <a:uLnTx/>
                <a:uFillTx/>
                <a:latin typeface="Verdana"/>
                <a:ea typeface="+mn-ea"/>
                <a:cs typeface="+mn-cs"/>
              </a:rPr>
              <a:t>Industry</a:t>
            </a:r>
            <a:r>
              <a:rPr kumimoji="0" lang="pt-BR" sz="1100" b="1" i="0" u="none" strike="noStrike" kern="1200" cap="none" spc="0" normalizeH="0" baseline="0" noProof="0" dirty="0">
                <a:ln>
                  <a:noFill/>
                </a:ln>
                <a:solidFill>
                  <a:srgbClr val="00002E"/>
                </a:solidFill>
                <a:effectLst/>
                <a:uLnTx/>
                <a:uFillTx/>
                <a:latin typeface="Verdana"/>
                <a:ea typeface="+mn-ea"/>
                <a:cs typeface="+mn-cs"/>
              </a:rPr>
              <a:t>                </a:t>
            </a:r>
            <a:r>
              <a:rPr kumimoji="0" lang="pt-BR" sz="800" b="0" i="0" u="none" strike="noStrike" kern="1200" cap="none" spc="0" normalizeH="0" baseline="0" noProof="0" dirty="0">
                <a:ln>
                  <a:noFill/>
                </a:ln>
                <a:solidFill>
                  <a:srgbClr val="00002E"/>
                </a:solidFill>
                <a:effectLst/>
                <a:uLnTx/>
                <a:uFillTx/>
                <a:latin typeface="Verdana"/>
                <a:ea typeface="+mn-ea"/>
                <a:cs typeface="+mn-cs"/>
              </a:rPr>
              <a:t>(Defesa, IoT)</a:t>
            </a:r>
          </a:p>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dirty="0">
              <a:ln>
                <a:noFill/>
              </a:ln>
              <a:solidFill>
                <a:srgbClr val="00002E"/>
              </a:solidFill>
              <a:effectLst/>
              <a:uLnTx/>
              <a:uFillTx/>
              <a:latin typeface="Verdana"/>
              <a:ea typeface="+mn-ea"/>
              <a:cs typeface="+mn-cs"/>
            </a:endParaRPr>
          </a:p>
        </p:txBody>
      </p:sp>
      <p:sp>
        <p:nvSpPr>
          <p:cNvPr id="27" name="Elipse 26"/>
          <p:cNvSpPr/>
          <p:nvPr/>
        </p:nvSpPr>
        <p:spPr>
          <a:xfrm>
            <a:off x="7184079" y="3394610"/>
            <a:ext cx="756000" cy="756000"/>
          </a:xfrm>
          <a:prstGeom prst="ellipse">
            <a:avLst/>
          </a:pr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8" name="Elipse 27"/>
          <p:cNvSpPr/>
          <p:nvPr/>
        </p:nvSpPr>
        <p:spPr>
          <a:xfrm>
            <a:off x="778885" y="3547025"/>
            <a:ext cx="756000" cy="756000"/>
          </a:xfrm>
          <a:prstGeom prst="ellipse">
            <a:avLst/>
          </a:pr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29" name="Imagem 28"/>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100000" l="0" r="100000">
                        <a14:foregroundMark x1="52632" y1="58730" x2="52632" y2="58730"/>
                        <a14:foregroundMark x1="50877" y1="48413" x2="50877" y2="48413"/>
                        <a14:foregroundMark x1="50877" y1="53968" x2="50877" y2="53968"/>
                        <a14:foregroundMark x1="53509" y1="24603" x2="53509" y2="24603"/>
                        <a14:foregroundMark x1="41228" y1="26984" x2="41228" y2="26984"/>
                        <a14:foregroundMark x1="34211" y1="30159" x2="34211" y2="30159"/>
                        <a14:foregroundMark x1="61404" y1="30952" x2="61404" y2="30952"/>
                        <a14:foregroundMark x1="59649" y1="48413" x2="59649" y2="48413"/>
                        <a14:foregroundMark x1="42105" y1="49206" x2="42105" y2="49206"/>
                        <a14:foregroundMark x1="33333" y1="55556" x2="33333" y2="55556"/>
                        <a14:foregroundMark x1="43860" y1="67460" x2="43860" y2="67460"/>
                      </a14:backgroundRemoval>
                    </a14:imgEffect>
                  </a14:imgLayer>
                </a14:imgProps>
              </a:ext>
              <a:ext uri="{28A0092B-C50C-407E-A947-70E740481C1C}">
                <a14:useLocalDpi xmlns:a14="http://schemas.microsoft.com/office/drawing/2010/main" val="0"/>
              </a:ext>
            </a:extLst>
          </a:blip>
          <a:srcRect/>
          <a:stretch/>
        </p:blipFill>
        <p:spPr>
          <a:xfrm>
            <a:off x="8281385" y="4113034"/>
            <a:ext cx="544227" cy="617793"/>
          </a:xfrm>
          <a:prstGeom prst="rect">
            <a:avLst/>
          </a:prstGeom>
        </p:spPr>
      </p:pic>
      <p:sp>
        <p:nvSpPr>
          <p:cNvPr id="30" name="Elipse 29"/>
          <p:cNvSpPr/>
          <p:nvPr/>
        </p:nvSpPr>
        <p:spPr>
          <a:xfrm>
            <a:off x="8280886" y="4141264"/>
            <a:ext cx="556858" cy="575276"/>
          </a:xfrm>
          <a:prstGeom prst="ellipse">
            <a:avLst/>
          </a:pr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31" name="Imagem 30"/>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0" b="99576" l="1282" r="100000">
                        <a14:foregroundMark x1="39744" y1="31356" x2="39744" y2="31356"/>
                        <a14:foregroundMark x1="35897" y1="27966" x2="35897" y2="27966"/>
                        <a14:foregroundMark x1="35897" y1="21610" x2="35897" y2="21610"/>
                        <a14:foregroundMark x1="44872" y1="19915" x2="44872" y2="19915"/>
                        <a14:foregroundMark x1="38462" y1="19068" x2="38462" y2="19068"/>
                        <a14:foregroundMark x1="41026" y1="13559" x2="41026" y2="13559"/>
                        <a14:foregroundMark x1="41026" y1="20763" x2="41026" y2="20763"/>
                        <a14:foregroundMark x1="47436" y1="19915" x2="47436" y2="19915"/>
                        <a14:foregroundMark x1="41026" y1="22458" x2="41026" y2="22458"/>
                        <a14:foregroundMark x1="41026" y1="17373" x2="41026" y2="17373"/>
                        <a14:foregroundMark x1="33333" y1="19915" x2="33333" y2="19915"/>
                        <a14:foregroundMark x1="42308" y1="27119" x2="42308" y2="27119"/>
                        <a14:foregroundMark x1="46154" y1="20763" x2="46154" y2="20763"/>
                        <a14:foregroundMark x1="46154" y1="17373" x2="46154" y2="17373"/>
                        <a14:foregroundMark x1="46154" y1="12712" x2="46154" y2="12712"/>
                        <a14:foregroundMark x1="33333" y1="19068" x2="33333" y2="19068"/>
                        <a14:foregroundMark x1="33333" y1="24576" x2="33333" y2="24576"/>
                        <a14:foregroundMark x1="50000" y1="30508" x2="50000" y2="30508"/>
                        <a14:foregroundMark x1="37179" y1="16102" x2="37179" y2="16102"/>
                        <a14:foregroundMark x1="41026" y1="15254" x2="41026" y2="15254"/>
                        <a14:foregroundMark x1="42949" y1="18644" x2="42949" y2="18644"/>
                        <a14:foregroundMark x1="40385" y1="18644" x2="40385" y2="18644"/>
                        <a14:foregroundMark x1="40385" y1="16525" x2="40385" y2="16525"/>
                        <a14:foregroundMark x1="40385" y1="16102" x2="40385" y2="16102"/>
                        <a14:foregroundMark x1="43590" y1="18220" x2="43590" y2="18220"/>
                        <a14:foregroundMark x1="48077" y1="22034" x2="48077" y2="22034"/>
                        <a14:foregroundMark x1="36538" y1="18220" x2="36538" y2="18220"/>
                      </a14:backgroundRemoval>
                    </a14:imgEffect>
                  </a14:imgLayer>
                </a14:imgProps>
              </a:ext>
              <a:ext uri="{28A0092B-C50C-407E-A947-70E740481C1C}">
                <a14:useLocalDpi xmlns:a14="http://schemas.microsoft.com/office/drawing/2010/main" val="0"/>
              </a:ext>
            </a:extLst>
          </a:blip>
          <a:srcRect r="1601" b="27289"/>
          <a:stretch/>
        </p:blipFill>
        <p:spPr>
          <a:xfrm>
            <a:off x="1822831" y="4449913"/>
            <a:ext cx="470450" cy="525910"/>
          </a:xfrm>
          <a:prstGeom prst="rect">
            <a:avLst/>
          </a:prstGeom>
        </p:spPr>
      </p:pic>
      <p:grpSp>
        <p:nvGrpSpPr>
          <p:cNvPr id="32" name="Grupo 31"/>
          <p:cNvGrpSpPr/>
          <p:nvPr/>
        </p:nvGrpSpPr>
        <p:grpSpPr>
          <a:xfrm>
            <a:off x="1770076" y="2669886"/>
            <a:ext cx="484532" cy="549495"/>
            <a:chOff x="8361217" y="3439743"/>
            <a:chExt cx="591825" cy="592920"/>
          </a:xfrm>
        </p:grpSpPr>
        <p:sp>
          <p:nvSpPr>
            <p:cNvPr id="33" name="Elipse 32"/>
            <p:cNvSpPr/>
            <p:nvPr/>
          </p:nvSpPr>
          <p:spPr>
            <a:xfrm>
              <a:off x="8361217" y="3439743"/>
              <a:ext cx="591825" cy="592920"/>
            </a:xfrm>
            <a:prstGeom prst="ellipse">
              <a:avLst/>
            </a:prstGeom>
            <a:solidFill>
              <a:srgbClr val="00206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34" name="Picture 4" descr="http://www.goomarkpublicidade.com.br/wp-content/uploads/2015/09/293x293xicon-top-micro-empresa.png.pagespeed.ic._tqMVijVJB.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a:stretch/>
          </p:blipFill>
          <p:spPr bwMode="auto">
            <a:xfrm>
              <a:off x="8372978" y="3494131"/>
              <a:ext cx="568302" cy="441198"/>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Imagem 37"/>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0" b="75664" l="4706" r="100000">
                        <a14:foregroundMark x1="60000" y1="33186" x2="60000" y2="33186"/>
                        <a14:foregroundMark x1="60000" y1="28761" x2="60000" y2="28761"/>
                        <a14:foregroundMark x1="55882" y1="23009" x2="55882" y2="23009"/>
                        <a14:foregroundMark x1="44706" y1="20796" x2="44706" y2="20796"/>
                        <a14:foregroundMark x1="64706" y1="15929" x2="64706" y2="15929"/>
                        <a14:foregroundMark x1="58235" y1="29204" x2="58235" y2="29204"/>
                        <a14:foregroundMark x1="58235" y1="30973" x2="58235" y2="30973"/>
                        <a14:foregroundMark x1="58235" y1="32301" x2="58235" y2="32301"/>
                        <a14:foregroundMark x1="60588" y1="30088" x2="60588" y2="30088"/>
                        <a14:foregroundMark x1="62941" y1="30088" x2="62941" y2="30088"/>
                      </a14:backgroundRemoval>
                    </a14:imgEffect>
                  </a14:imgLayer>
                </a14:imgProps>
              </a:ext>
              <a:ext uri="{28A0092B-C50C-407E-A947-70E740481C1C}">
                <a14:useLocalDpi xmlns:a14="http://schemas.microsoft.com/office/drawing/2010/main" val="0"/>
              </a:ext>
            </a:extLst>
          </a:blip>
          <a:srcRect b="26367"/>
          <a:stretch/>
        </p:blipFill>
        <p:spPr>
          <a:xfrm>
            <a:off x="2418708" y="2081280"/>
            <a:ext cx="661430" cy="648000"/>
          </a:xfrm>
          <a:prstGeom prst="rect">
            <a:avLst/>
          </a:prstGeom>
        </p:spPr>
      </p:pic>
      <p:pic>
        <p:nvPicPr>
          <p:cNvPr id="39" name="Imagem 38"/>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0" b="99160" l="0" r="99153"/>
                    </a14:imgEffect>
                  </a14:imgLayer>
                </a14:imgProps>
              </a:ext>
              <a:ext uri="{28A0092B-C50C-407E-A947-70E740481C1C}">
                <a14:useLocalDpi xmlns:a14="http://schemas.microsoft.com/office/drawing/2010/main" val="0"/>
              </a:ext>
            </a:extLst>
          </a:blip>
          <a:srcRect/>
          <a:stretch/>
        </p:blipFill>
        <p:spPr>
          <a:xfrm>
            <a:off x="7499105" y="2145099"/>
            <a:ext cx="648000" cy="656621"/>
          </a:xfrm>
          <a:prstGeom prst="rect">
            <a:avLst/>
          </a:prstGeom>
        </p:spPr>
      </p:pic>
      <p:sp>
        <p:nvSpPr>
          <p:cNvPr id="40" name="Elipse 39"/>
          <p:cNvSpPr/>
          <p:nvPr/>
        </p:nvSpPr>
        <p:spPr>
          <a:xfrm>
            <a:off x="1168792" y="2283695"/>
            <a:ext cx="343907" cy="360000"/>
          </a:xfrm>
          <a:prstGeom prst="ellipse">
            <a:avLst/>
          </a:prstGeom>
          <a:solidFill>
            <a:srgbClr val="0033CC"/>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41" name="Elipse 40"/>
          <p:cNvSpPr/>
          <p:nvPr/>
        </p:nvSpPr>
        <p:spPr>
          <a:xfrm>
            <a:off x="1165342" y="2278830"/>
            <a:ext cx="349200" cy="360000"/>
          </a:xfrm>
          <a:prstGeom prst="ellipse">
            <a:avLst/>
          </a:prstGeom>
          <a:solidFill>
            <a:srgbClr val="FFFFFF">
              <a:alpha val="74902"/>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42" name="Imagem 41"/>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0" r="100000">
                        <a14:backgroundMark x1="2021" y1="69305" x2="2021" y2="69305"/>
                        <a14:backgroundMark x1="8205" y1="73981" x2="8205" y2="73981"/>
                      </a14:backgroundRemoval>
                    </a14:imgEffect>
                  </a14:imgLayer>
                </a14:imgProps>
              </a:ext>
              <a:ext uri="{28A0092B-C50C-407E-A947-70E740481C1C}">
                <a14:useLocalDpi xmlns:a14="http://schemas.microsoft.com/office/drawing/2010/main" val="0"/>
              </a:ext>
            </a:extLst>
          </a:blip>
          <a:srcRect/>
          <a:stretch/>
        </p:blipFill>
        <p:spPr>
          <a:xfrm>
            <a:off x="1175137" y="2300234"/>
            <a:ext cx="349200" cy="346353"/>
          </a:xfrm>
          <a:prstGeom prst="rect">
            <a:avLst/>
          </a:prstGeom>
        </p:spPr>
      </p:pic>
      <p:sp>
        <p:nvSpPr>
          <p:cNvPr id="51" name="Retângulo 50"/>
          <p:cNvSpPr/>
          <p:nvPr/>
        </p:nvSpPr>
        <p:spPr>
          <a:xfrm>
            <a:off x="3292764" y="5160079"/>
            <a:ext cx="1892897" cy="714444"/>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002E"/>
                </a:solidFill>
                <a:effectLst/>
                <a:uLnTx/>
                <a:uFillTx/>
                <a:latin typeface="Verdana"/>
                <a:ea typeface="+mn-ea"/>
                <a:cs typeface="+mn-cs"/>
              </a:rPr>
              <a:t>Food Services &amp; </a:t>
            </a:r>
            <a:r>
              <a:rPr kumimoji="0" lang="en-US" sz="1100" b="1" i="0" u="none" strike="noStrike" kern="1200" cap="none" spc="0" normalizeH="0" baseline="0" noProof="0" dirty="0">
                <a:ln>
                  <a:noFill/>
                </a:ln>
                <a:solidFill>
                  <a:srgbClr val="00002E"/>
                </a:solidFill>
                <a:effectLst/>
                <a:uLnTx/>
                <a:uFillTx/>
                <a:latin typeface="Verdana"/>
                <a:ea typeface="+mn-ea"/>
                <a:cs typeface="+mn-cs"/>
              </a:rPr>
              <a:t>Influencers</a:t>
            </a:r>
            <a:endParaRPr kumimoji="0" lang="en-US" sz="800" b="1" i="0" u="none" strike="noStrike" kern="1200" cap="none" spc="0" normalizeH="0" baseline="0" noProof="0" dirty="0">
              <a:ln>
                <a:noFill/>
              </a:ln>
              <a:solidFill>
                <a:srgbClr val="00002E"/>
              </a:solidFill>
              <a:effectLst/>
              <a:uLnTx/>
              <a:uFillTx/>
              <a:latin typeface="Verdana"/>
              <a:ea typeface="+mn-ea"/>
              <a:cs typeface="+mn-cs"/>
            </a:endParaRPr>
          </a:p>
          <a:p>
            <a:pPr marL="0" marR="0" lvl="0" indent="0" algn="ctr" defTabSz="914310"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002E"/>
                </a:solidFill>
                <a:effectLst/>
                <a:uLnTx/>
                <a:uFillTx/>
                <a:latin typeface="Verdana"/>
                <a:ea typeface="+mn-ea"/>
                <a:cs typeface="+mn-cs"/>
              </a:rPr>
              <a:t> </a:t>
            </a:r>
            <a:endParaRPr kumimoji="0" lang="en-US" sz="800" b="1" i="0" u="none" strike="noStrike" kern="1200" cap="none" spc="0" normalizeH="0" baseline="0" noProof="0" dirty="0">
              <a:ln>
                <a:noFill/>
              </a:ln>
              <a:solidFill>
                <a:srgbClr val="00002E"/>
              </a:solidFill>
              <a:effectLst/>
              <a:uLnTx/>
              <a:uFillTx/>
              <a:latin typeface="Verdana"/>
              <a:ea typeface="+mn-ea"/>
              <a:cs typeface="+mn-cs"/>
            </a:endParaRPr>
          </a:p>
          <a:p>
            <a:pPr marL="0" marR="0" lvl="0" indent="0" algn="ctr" defTabSz="914310" rtl="0" eaLnBrk="1" fontAlgn="auto" latinLnBrk="0" hangingPunct="1">
              <a:lnSpc>
                <a:spcPts val="12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002E"/>
              </a:solidFill>
              <a:effectLst/>
              <a:uLnTx/>
              <a:uFillTx/>
              <a:latin typeface="Verdana"/>
              <a:ea typeface="+mn-ea"/>
              <a:cs typeface="+mn-cs"/>
            </a:endParaRPr>
          </a:p>
        </p:txBody>
      </p:sp>
      <p:pic>
        <p:nvPicPr>
          <p:cNvPr id="43" name="Imagem 4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856793" y="2231956"/>
            <a:ext cx="707946" cy="707946"/>
          </a:xfrm>
          <a:prstGeom prst="rect">
            <a:avLst/>
          </a:prstGeom>
        </p:spPr>
      </p:pic>
      <p:sp>
        <p:nvSpPr>
          <p:cNvPr id="44" name="Retângulo de cantos arredondados 43"/>
          <p:cNvSpPr/>
          <p:nvPr/>
        </p:nvSpPr>
        <p:spPr>
          <a:xfrm>
            <a:off x="3528415" y="3149194"/>
            <a:ext cx="1422672" cy="346421"/>
          </a:xfrm>
          <a:prstGeom prst="round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002E"/>
                </a:solidFill>
                <a:effectLst/>
                <a:uLnTx/>
                <a:uFillTx/>
                <a:latin typeface="Verdana"/>
                <a:ea typeface="+mn-ea"/>
                <a:cs typeface="+mn-cs"/>
              </a:rPr>
              <a:t>Industry Engagement Manager</a:t>
            </a:r>
            <a:endParaRPr kumimoji="0" lang="en-US" sz="1100" b="1" i="0" u="none" strike="noStrike" kern="1200" cap="none" spc="0" normalizeH="0" baseline="0" noProof="0" dirty="0">
              <a:ln>
                <a:noFill/>
              </a:ln>
              <a:solidFill>
                <a:srgbClr val="00002E"/>
              </a:solidFill>
              <a:effectLst/>
              <a:uLnTx/>
              <a:uFillTx/>
              <a:latin typeface="Verdana"/>
              <a:ea typeface="+mn-ea"/>
              <a:cs typeface="+mn-cs"/>
            </a:endParaRPr>
          </a:p>
        </p:txBody>
      </p:sp>
      <p:sp>
        <p:nvSpPr>
          <p:cNvPr id="45" name="Título 1"/>
          <p:cNvSpPr>
            <a:spLocks noGrp="1"/>
          </p:cNvSpPr>
          <p:nvPr>
            <p:ph type="title"/>
          </p:nvPr>
        </p:nvSpPr>
        <p:spPr>
          <a:xfrm>
            <a:off x="546099" y="230189"/>
            <a:ext cx="8058151" cy="906196"/>
          </a:xfrm>
        </p:spPr>
        <p:txBody>
          <a:bodyPr/>
          <a:lstStyle/>
          <a:p>
            <a:r>
              <a:rPr lang="en-US" dirty="0" smtClean="0"/>
              <a:t>Overview – GS1 Brasil Industry Engagement Team</a:t>
            </a:r>
            <a:endParaRPr lang="en-US" dirty="0"/>
          </a:p>
        </p:txBody>
      </p:sp>
      <p:sp>
        <p:nvSpPr>
          <p:cNvPr id="46" name="Elipse 45"/>
          <p:cNvSpPr/>
          <p:nvPr/>
        </p:nvSpPr>
        <p:spPr>
          <a:xfrm>
            <a:off x="2391395" y="3143261"/>
            <a:ext cx="1295953" cy="1269136"/>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41399959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z="2400" dirty="0" smtClean="0"/>
              <a:t>GS1 Brazil – Member Profile until Dec/2016</a:t>
            </a:r>
            <a:endParaRPr lang="en-US" sz="2400" dirty="0"/>
          </a:p>
        </p:txBody>
      </p:sp>
      <p:sp>
        <p:nvSpPr>
          <p:cNvPr id="4" name="Espaço Reservado para Número de Slide 3"/>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US" sz="800" b="0" i="0" u="none" strike="noStrike" kern="1200" cap="none" spc="0" normalizeH="0" baseline="0" noProof="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31</a:t>
            </a:fld>
            <a:endParaRPr kumimoji="0" lang="en-US" sz="800" b="0" i="0" u="none" strike="noStrike" kern="1200" cap="none" spc="0" normalizeH="0" baseline="0" noProof="0" dirty="0">
              <a:ln>
                <a:noFill/>
              </a:ln>
              <a:solidFill>
                <a:srgbClr val="454545"/>
              </a:solidFill>
              <a:effectLst/>
              <a:uLnTx/>
              <a:uFillTx/>
              <a:latin typeface="Verdana"/>
              <a:ea typeface="+mn-ea"/>
              <a:cs typeface="Verdana"/>
            </a:endParaRPr>
          </a:p>
        </p:txBody>
      </p:sp>
      <p:pic>
        <p:nvPicPr>
          <p:cNvPr id="3" name="Imagem 2"/>
          <p:cNvPicPr>
            <a:picLocks noChangeAspect="1"/>
          </p:cNvPicPr>
          <p:nvPr/>
        </p:nvPicPr>
        <p:blipFill rotWithShape="1">
          <a:blip r:embed="rId3"/>
          <a:srcRect l="931" t="26020" r="4800" b="1728"/>
          <a:stretch/>
        </p:blipFill>
        <p:spPr>
          <a:xfrm>
            <a:off x="9072" y="1905000"/>
            <a:ext cx="9144000" cy="4192164"/>
          </a:xfrm>
          <a:prstGeom prst="rect">
            <a:avLst/>
          </a:prstGeom>
        </p:spPr>
      </p:pic>
      <p:sp>
        <p:nvSpPr>
          <p:cNvPr id="5" name="CaixaDeTexto 4"/>
          <p:cNvSpPr txBox="1"/>
          <p:nvPr/>
        </p:nvSpPr>
        <p:spPr>
          <a:xfrm>
            <a:off x="-87086" y="1905000"/>
            <a:ext cx="2514600" cy="369332"/>
          </a:xfrm>
          <a:prstGeom prst="rect">
            <a:avLst/>
          </a:prstGeom>
          <a:solidFill>
            <a:schemeClr val="bg1"/>
          </a:solid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err="1" smtClean="0">
                <a:ln>
                  <a:noFill/>
                </a:ln>
                <a:solidFill>
                  <a:srgbClr val="454545"/>
                </a:solidFill>
                <a:effectLst/>
                <a:uLnTx/>
                <a:uFillTx/>
                <a:latin typeface="Verdana"/>
                <a:ea typeface="+mn-ea"/>
                <a:cs typeface="+mn-cs"/>
              </a:rPr>
              <a:t>Members</a:t>
            </a:r>
            <a:endParaRPr kumimoji="0" lang="pt-BR" sz="1800" b="1" i="0" u="none" strike="noStrike" kern="1200" cap="none" spc="0" normalizeH="0" baseline="0" noProof="0" dirty="0">
              <a:ln>
                <a:noFill/>
              </a:ln>
              <a:solidFill>
                <a:srgbClr val="454545"/>
              </a:solidFill>
              <a:effectLst/>
              <a:uLnTx/>
              <a:uFillTx/>
              <a:latin typeface="Verdana"/>
              <a:ea typeface="+mn-ea"/>
              <a:cs typeface="+mn-cs"/>
            </a:endParaRPr>
          </a:p>
        </p:txBody>
      </p:sp>
      <p:sp>
        <p:nvSpPr>
          <p:cNvPr id="6" name="Estrela de 6 Pontas 5"/>
          <p:cNvSpPr/>
          <p:nvPr/>
        </p:nvSpPr>
        <p:spPr>
          <a:xfrm>
            <a:off x="27215" y="2590800"/>
            <a:ext cx="2258785" cy="863466"/>
          </a:xfrm>
          <a:prstGeom prst="star6">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Verdana"/>
                <a:ea typeface="+mn-ea"/>
                <a:cs typeface="+mn-cs"/>
              </a:rPr>
              <a:t>57,921</a:t>
            </a:r>
            <a:endParaRPr kumimoji="0" lang="pt-BR"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7" name="Elipse 6"/>
          <p:cNvSpPr/>
          <p:nvPr/>
        </p:nvSpPr>
        <p:spPr>
          <a:xfrm>
            <a:off x="2286000" y="5334000"/>
            <a:ext cx="1219200" cy="1038396"/>
          </a:xfrm>
          <a:prstGeom prst="ellipse">
            <a:avLst/>
          </a:prstGeom>
          <a:noFill/>
          <a:ln w="444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Verdana"/>
              <a:ea typeface="+mn-ea"/>
              <a:cs typeface="+mn-cs"/>
            </a:endParaRPr>
          </a:p>
        </p:txBody>
      </p:sp>
      <p:sp>
        <p:nvSpPr>
          <p:cNvPr id="8" name="Elipse 7"/>
          <p:cNvSpPr/>
          <p:nvPr/>
        </p:nvSpPr>
        <p:spPr>
          <a:xfrm>
            <a:off x="3833586" y="2935068"/>
            <a:ext cx="1219200" cy="1038396"/>
          </a:xfrm>
          <a:prstGeom prst="ellipse">
            <a:avLst/>
          </a:prstGeom>
          <a:noFill/>
          <a:ln w="444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Verdana"/>
              <a:ea typeface="+mn-ea"/>
              <a:cs typeface="+mn-cs"/>
            </a:endParaRPr>
          </a:p>
        </p:txBody>
      </p:sp>
      <p:sp>
        <p:nvSpPr>
          <p:cNvPr id="9" name="Estrela de 4 pontas 8"/>
          <p:cNvSpPr/>
          <p:nvPr/>
        </p:nvSpPr>
        <p:spPr>
          <a:xfrm>
            <a:off x="4352591" y="3276600"/>
            <a:ext cx="228600" cy="228600"/>
          </a:xfrm>
          <a:prstGeom prst="star4">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Verdana"/>
              <a:ea typeface="+mn-ea"/>
              <a:cs typeface="+mn-cs"/>
            </a:endParaRPr>
          </a:p>
        </p:txBody>
      </p:sp>
      <p:sp>
        <p:nvSpPr>
          <p:cNvPr id="11" name="Texto Explicativo 1 10"/>
          <p:cNvSpPr/>
          <p:nvPr/>
        </p:nvSpPr>
        <p:spPr>
          <a:xfrm>
            <a:off x="5368350" y="2274332"/>
            <a:ext cx="914400" cy="612648"/>
          </a:xfrm>
          <a:prstGeom prst="borderCallout1">
            <a:avLst>
              <a:gd name="adj1" fmla="val 52165"/>
              <a:gd name="adj2" fmla="val -124"/>
              <a:gd name="adj3" fmla="val 182671"/>
              <a:gd name="adj4" fmla="val -96542"/>
            </a:avLst>
          </a:prstGeom>
          <a:solidFill>
            <a:srgbClr val="7030A0"/>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Verdana"/>
                <a:ea typeface="+mn-ea"/>
                <a:cs typeface="+mn-cs"/>
              </a:rPr>
              <a:t>GS1 </a:t>
            </a:r>
            <a:r>
              <a:rPr kumimoji="0" lang="pt-BR" sz="1800" b="0" i="0" u="none" strike="noStrike" kern="1200" cap="none" spc="0" normalizeH="0" baseline="0" noProof="0" dirty="0" err="1" smtClean="0">
                <a:ln>
                  <a:noFill/>
                </a:ln>
                <a:solidFill>
                  <a:prstClr val="white"/>
                </a:solidFill>
                <a:effectLst/>
                <a:uLnTx/>
                <a:uFillTx/>
                <a:latin typeface="Verdana"/>
                <a:ea typeface="+mn-ea"/>
                <a:cs typeface="+mn-cs"/>
              </a:rPr>
              <a:t>Brazil</a:t>
            </a:r>
            <a:endParaRPr kumimoji="0" lang="pt-BR" sz="1800" b="0" i="0" u="none" strike="noStrike" kern="1200" cap="none" spc="0" normalizeH="0" baseline="0" noProof="0" dirty="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32671582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Economic scenario in Brazil</a:t>
            </a:r>
            <a:endParaRPr lang="en-GB" dirty="0"/>
          </a:p>
        </p:txBody>
      </p:sp>
      <p:sp>
        <p:nvSpPr>
          <p:cNvPr id="3" name="Slide Number Placeholder 2"/>
          <p:cNvSpPr>
            <a:spLocks noGrp="1"/>
          </p:cNvSpPr>
          <p:nvPr>
            <p:ph type="sldNum" sz="quarter" idx="10"/>
          </p:nvPr>
        </p:nvSpPr>
        <p:spPr>
          <a:xfrm>
            <a:off x="8356551" y="6350405"/>
            <a:ext cx="247535" cy="200260"/>
          </a:xfrm>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32</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
        <p:nvSpPr>
          <p:cNvPr id="7" name="Retângulo 6"/>
          <p:cNvSpPr/>
          <p:nvPr/>
        </p:nvSpPr>
        <p:spPr>
          <a:xfrm>
            <a:off x="4925646" y="1841957"/>
            <a:ext cx="3438525" cy="3539430"/>
          </a:xfrm>
          <a:prstGeom prst="rect">
            <a:avLst/>
          </a:prstGeom>
        </p:spPr>
        <p:txBody>
          <a:bodyPr wrap="square">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54545"/>
                </a:solidFill>
                <a:effectLst/>
                <a:uLnTx/>
                <a:uFillTx/>
                <a:latin typeface="Verdana"/>
                <a:ea typeface="+mn-ea"/>
                <a:cs typeface="+mn-cs"/>
              </a:rPr>
              <a:t>Uncertainties and lack of clarity about the direction of the economy. </a:t>
            </a:r>
            <a:r>
              <a:rPr kumimoji="0" lang="en-US" sz="3200" b="0" i="0" u="none" strike="noStrike" kern="1200" cap="none" spc="0" normalizeH="0" baseline="0" noProof="0" dirty="0" smtClean="0">
                <a:ln>
                  <a:noFill/>
                </a:ln>
                <a:solidFill>
                  <a:srgbClr val="454545"/>
                </a:solidFill>
                <a:effectLst/>
                <a:uLnTx/>
                <a:uFillTx/>
                <a:latin typeface="Verdana"/>
                <a:ea typeface="+mn-ea"/>
                <a:cs typeface="+mn-cs"/>
              </a:rPr>
              <a:t/>
            </a:r>
            <a:br>
              <a:rPr kumimoji="0" lang="en-US" sz="3200" b="0" i="0" u="none" strike="noStrike" kern="1200" cap="none" spc="0" normalizeH="0" baseline="0" noProof="0" dirty="0" smtClean="0">
                <a:ln>
                  <a:noFill/>
                </a:ln>
                <a:solidFill>
                  <a:srgbClr val="454545"/>
                </a:solidFill>
                <a:effectLst/>
                <a:uLnTx/>
                <a:uFillTx/>
                <a:latin typeface="Verdana"/>
                <a:ea typeface="+mn-ea"/>
                <a:cs typeface="+mn-cs"/>
              </a:rPr>
            </a:br>
            <a:r>
              <a:rPr kumimoji="0" lang="en-US" sz="3200" b="1" i="0" u="none" strike="noStrike" kern="1200" cap="none" spc="0" normalizeH="0" baseline="0" noProof="0" dirty="0" smtClean="0">
                <a:ln>
                  <a:noFill/>
                </a:ln>
                <a:solidFill>
                  <a:srgbClr val="FBB034"/>
                </a:solidFill>
                <a:effectLst/>
                <a:uLnTx/>
                <a:uFillTx/>
                <a:latin typeface="Verdana"/>
                <a:ea typeface="+mn-ea"/>
                <a:cs typeface="+mn-cs"/>
              </a:rPr>
              <a:t>Hope </a:t>
            </a:r>
            <a:r>
              <a:rPr kumimoji="0" lang="en-US" sz="3200" b="1" i="0" u="none" strike="noStrike" kern="1200" cap="none" spc="0" normalizeH="0" baseline="0" noProof="0" dirty="0">
                <a:ln>
                  <a:noFill/>
                </a:ln>
                <a:solidFill>
                  <a:srgbClr val="FBB034"/>
                </a:solidFill>
                <a:effectLst/>
                <a:uLnTx/>
                <a:uFillTx/>
                <a:latin typeface="Verdana"/>
                <a:ea typeface="+mn-ea"/>
                <a:cs typeface="+mn-cs"/>
              </a:rPr>
              <a:t>for a better year.</a:t>
            </a:r>
            <a:endParaRPr kumimoji="0" lang="pt-BR" sz="3200" b="0" i="0" u="none" strike="noStrike" kern="1200" cap="none" spc="0" normalizeH="0" baseline="0" noProof="0" dirty="0">
              <a:ln>
                <a:noFill/>
              </a:ln>
              <a:solidFill>
                <a:srgbClr val="454545"/>
              </a:solidFill>
              <a:effectLst/>
              <a:uLnTx/>
              <a:uFillTx/>
              <a:latin typeface="Verdana"/>
              <a:ea typeface="+mn-ea"/>
              <a:cs typeface="+mn-cs"/>
            </a:endParaRPr>
          </a:p>
        </p:txBody>
      </p:sp>
    </p:spTree>
    <p:extLst>
      <p:ext uri="{BB962C8B-B14F-4D97-AF65-F5344CB8AC3E}">
        <p14:creationId xmlns:p14="http://schemas.microsoft.com/office/powerpoint/2010/main" val="10516766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4"/>
          <p:cNvSpPr>
            <a:spLocks noGrp="1"/>
          </p:cNvSpPr>
          <p:nvPr>
            <p:ph type="title"/>
          </p:nvPr>
        </p:nvSpPr>
        <p:spPr/>
        <p:txBody>
          <a:bodyPr/>
          <a:lstStyle/>
          <a:p>
            <a:r>
              <a:rPr lang="pt-BR" dirty="0" smtClean="0"/>
              <a:t>GS1 </a:t>
            </a:r>
            <a:r>
              <a:rPr lang="pt-BR" dirty="0" err="1" smtClean="0"/>
              <a:t>Brazil</a:t>
            </a:r>
            <a:r>
              <a:rPr lang="pt-BR" dirty="0" smtClean="0"/>
              <a:t> </a:t>
            </a:r>
            <a:r>
              <a:rPr lang="pt-BR" dirty="0" err="1" smtClean="0"/>
              <a:t>Actions</a:t>
            </a:r>
            <a:r>
              <a:rPr lang="pt-BR" dirty="0" smtClean="0"/>
              <a:t> for </a:t>
            </a:r>
            <a:r>
              <a:rPr lang="pt-BR" dirty="0" err="1" smtClean="0"/>
              <a:t>SMEs</a:t>
            </a:r>
            <a:endParaRPr lang="pt-BR" dirty="0"/>
          </a:p>
        </p:txBody>
      </p:sp>
      <p:sp>
        <p:nvSpPr>
          <p:cNvPr id="4" name="Espaço Reservado para Número de Slide 3"/>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US"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33</a:t>
            </a:fld>
            <a:endParaRPr kumimoji="0" lang="en-US" sz="8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22043487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t-BR" dirty="0" err="1"/>
              <a:t>Actions</a:t>
            </a:r>
            <a:r>
              <a:rPr lang="pt-BR" dirty="0"/>
              <a:t> for </a:t>
            </a:r>
            <a:r>
              <a:rPr lang="pt-BR" dirty="0" err="1"/>
              <a:t>SMEs</a:t>
            </a:r>
            <a:endParaRPr lang="en-GB" dirty="0"/>
          </a:p>
        </p:txBody>
      </p:sp>
      <p:sp>
        <p:nvSpPr>
          <p:cNvPr id="3" name="Slide Number Placeholder 2"/>
          <p:cNvSpPr>
            <a:spLocks noGrp="1"/>
          </p:cNvSpPr>
          <p:nvPr>
            <p:ph type="sldNum" sz="quarter" idx="10"/>
          </p:nvPr>
        </p:nvSpPr>
        <p:spPr>
          <a:xfrm>
            <a:off x="8356551" y="6350405"/>
            <a:ext cx="247535" cy="200260"/>
          </a:xfrm>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34</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
        <p:nvSpPr>
          <p:cNvPr id="13" name="Retângulo 12"/>
          <p:cNvSpPr/>
          <p:nvPr/>
        </p:nvSpPr>
        <p:spPr>
          <a:xfrm>
            <a:off x="586045" y="1676400"/>
            <a:ext cx="8057988" cy="1723549"/>
          </a:xfrm>
          <a:prstGeom prst="rect">
            <a:avLst/>
          </a:prstGeom>
          <a:solidFill>
            <a:schemeClr val="accent3"/>
          </a:solidFill>
        </p:spPr>
        <p:txBody>
          <a:bodyPr wrap="square">
            <a:spAutoFit/>
          </a:bodyPr>
          <a:lstStyle/>
          <a:p>
            <a:pPr marL="0" marR="0" lvl="0" indent="0" algn="ctr" defTabSz="91431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Verdana"/>
                <a:ea typeface="+mn-ea"/>
                <a:cs typeface="+mn-cs"/>
              </a:rPr>
              <a:t>“GS1 BRASIL HAS THE RESPONSIBILITY OF HELPING SMES COMPANIES TO SURVIVE IN THE MIDST OF SO MANY ADVICES FOUND IN THE BRAZILIAN MARKET*</a:t>
            </a:r>
            <a:endParaRPr kumimoji="0" lang="pt-BR" sz="1600" b="1" i="0" u="none" strike="noStrike" kern="1200" cap="none" spc="0" normalizeH="0" baseline="0" noProof="0" dirty="0" smtClean="0">
              <a:ln>
                <a:noFill/>
              </a:ln>
              <a:solidFill>
                <a:prstClr val="white"/>
              </a:solidFill>
              <a:effectLst/>
              <a:uLnTx/>
              <a:uFillTx/>
              <a:latin typeface="Verdana"/>
              <a:ea typeface="+mn-ea"/>
              <a:cs typeface="+mn-cs"/>
            </a:endParaRPr>
          </a:p>
          <a:p>
            <a:pPr marL="285750" marR="0" lvl="0" indent="-285750" algn="l" defTabSz="91431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16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2" name="Imagem 1"/>
          <p:cNvPicPr>
            <a:picLocks noChangeAspect="1"/>
          </p:cNvPicPr>
          <p:nvPr/>
        </p:nvPicPr>
        <p:blipFill>
          <a:blip r:embed="rId3"/>
          <a:stretch>
            <a:fillRect/>
          </a:stretch>
        </p:blipFill>
        <p:spPr>
          <a:xfrm>
            <a:off x="585964" y="3421818"/>
            <a:ext cx="8058069" cy="2445582"/>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1721" y="-4193"/>
            <a:ext cx="2745884" cy="1374960"/>
          </a:xfrm>
          <a:prstGeom prst="rect">
            <a:avLst/>
          </a:prstGeom>
        </p:spPr>
      </p:pic>
    </p:spTree>
    <p:extLst>
      <p:ext uri="{BB962C8B-B14F-4D97-AF65-F5344CB8AC3E}">
        <p14:creationId xmlns:p14="http://schemas.microsoft.com/office/powerpoint/2010/main" val="15757242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t-BR" dirty="0" err="1" smtClean="0"/>
              <a:t>Working</a:t>
            </a:r>
            <a:r>
              <a:rPr lang="pt-BR" dirty="0" smtClean="0"/>
              <a:t> </a:t>
            </a:r>
            <a:r>
              <a:rPr lang="pt-BR" dirty="0" err="1" smtClean="0"/>
              <a:t>with</a:t>
            </a:r>
            <a:r>
              <a:rPr lang="pt-BR" dirty="0" smtClean="0"/>
              <a:t> SME</a:t>
            </a:r>
            <a:endParaRPr lang="en-GB" dirty="0"/>
          </a:p>
        </p:txBody>
      </p:sp>
      <p:sp>
        <p:nvSpPr>
          <p:cNvPr id="3" name="Slide Number Placeholder 2"/>
          <p:cNvSpPr>
            <a:spLocks noGrp="1"/>
          </p:cNvSpPr>
          <p:nvPr>
            <p:ph type="sldNum" sz="quarter" idx="10"/>
          </p:nvPr>
        </p:nvSpPr>
        <p:spPr>
          <a:xfrm>
            <a:off x="8356551" y="6350405"/>
            <a:ext cx="247535" cy="200260"/>
          </a:xfrm>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35</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pic>
        <p:nvPicPr>
          <p:cNvPr id="9" name="Imagem 8"/>
          <p:cNvPicPr>
            <a:picLocks noChangeAspect="1"/>
          </p:cNvPicPr>
          <p:nvPr/>
        </p:nvPicPr>
        <p:blipFill>
          <a:blip r:embed="rId3"/>
          <a:stretch>
            <a:fillRect/>
          </a:stretch>
        </p:blipFill>
        <p:spPr>
          <a:xfrm>
            <a:off x="3578539" y="3048000"/>
            <a:ext cx="1993270" cy="1938337"/>
          </a:xfrm>
          <a:prstGeom prst="rect">
            <a:avLst/>
          </a:prstGeom>
        </p:spPr>
      </p:pic>
      <p:sp>
        <p:nvSpPr>
          <p:cNvPr id="11" name="Retângulo de cantos arredondados 10"/>
          <p:cNvSpPr/>
          <p:nvPr/>
        </p:nvSpPr>
        <p:spPr>
          <a:xfrm>
            <a:off x="514514" y="1952171"/>
            <a:ext cx="2743200" cy="1371600"/>
          </a:xfrm>
          <a:prstGeom prst="roundRect">
            <a:avLst/>
          </a:prstGeom>
          <a:solidFill>
            <a:schemeClr val="accent5">
              <a:alpha val="98000"/>
            </a:schemeClr>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prstClr val="white"/>
                </a:solidFill>
                <a:effectLst/>
                <a:uLnTx/>
                <a:uFillTx/>
                <a:latin typeface="Verdana"/>
                <a:ea typeface="+mn-ea"/>
                <a:cs typeface="+mn-cs"/>
              </a:rPr>
              <a:t>RELATIONSHIP</a:t>
            </a:r>
            <a:endParaRPr kumimoji="0" lang="pt-BR" sz="2000" b="1" i="0" u="none" strike="noStrike" kern="1200" cap="none" spc="0" normalizeH="0" baseline="0" noProof="0" dirty="0">
              <a:ln>
                <a:noFill/>
              </a:ln>
              <a:solidFill>
                <a:prstClr val="white"/>
              </a:solidFill>
              <a:effectLst/>
              <a:uLnTx/>
              <a:uFillTx/>
              <a:latin typeface="Verdana"/>
              <a:ea typeface="+mn-ea"/>
              <a:cs typeface="+mn-cs"/>
            </a:endParaRPr>
          </a:p>
        </p:txBody>
      </p:sp>
      <p:sp>
        <p:nvSpPr>
          <p:cNvPr id="15" name="Retângulo de cantos arredondados 14"/>
          <p:cNvSpPr/>
          <p:nvPr/>
        </p:nvSpPr>
        <p:spPr>
          <a:xfrm>
            <a:off x="5908057" y="4529137"/>
            <a:ext cx="2743200" cy="1371600"/>
          </a:xfrm>
          <a:prstGeom prst="roundRect">
            <a:avLst/>
          </a:prstGeom>
          <a:solidFill>
            <a:schemeClr val="accent5">
              <a:alpha val="98000"/>
            </a:schemeClr>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prstClr val="white"/>
                </a:solidFill>
                <a:effectLst/>
                <a:uLnTx/>
                <a:uFillTx/>
                <a:latin typeface="Verdana"/>
                <a:ea typeface="+mn-ea"/>
                <a:cs typeface="+mn-cs"/>
              </a:rPr>
              <a:t>BUSINESS</a:t>
            </a:r>
            <a:endParaRPr kumimoji="0" lang="pt-BR" sz="2000" b="1" i="0" u="none" strike="noStrike" kern="1200" cap="none" spc="0" normalizeH="0" baseline="0" noProof="0" dirty="0">
              <a:ln>
                <a:noFill/>
              </a:ln>
              <a:solidFill>
                <a:prstClr val="white"/>
              </a:solidFill>
              <a:effectLst/>
              <a:uLnTx/>
              <a:uFillTx/>
              <a:latin typeface="Verdana"/>
              <a:ea typeface="+mn-ea"/>
              <a:cs typeface="+mn-cs"/>
            </a:endParaRPr>
          </a:p>
        </p:txBody>
      </p:sp>
      <p:sp>
        <p:nvSpPr>
          <p:cNvPr id="16" name="Retângulo de cantos arredondados 15"/>
          <p:cNvSpPr/>
          <p:nvPr/>
        </p:nvSpPr>
        <p:spPr>
          <a:xfrm>
            <a:off x="5860886" y="1981200"/>
            <a:ext cx="2743200" cy="1371600"/>
          </a:xfrm>
          <a:prstGeom prst="roundRect">
            <a:avLst/>
          </a:prstGeom>
          <a:solidFill>
            <a:schemeClr val="accent5">
              <a:alpha val="98000"/>
            </a:schemeClr>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prstClr val="white"/>
                </a:solidFill>
                <a:effectLst/>
                <a:uLnTx/>
                <a:uFillTx/>
                <a:latin typeface="Verdana"/>
                <a:ea typeface="+mn-ea"/>
                <a:cs typeface="+mn-cs"/>
              </a:rPr>
              <a:t>TECHNOLOGY</a:t>
            </a:r>
            <a:endParaRPr kumimoji="0" lang="pt-BR" sz="2000" b="1" i="0" u="none" strike="noStrike" kern="1200" cap="none" spc="0" normalizeH="0" baseline="0" noProof="0" dirty="0">
              <a:ln>
                <a:noFill/>
              </a:ln>
              <a:solidFill>
                <a:prstClr val="white"/>
              </a:solidFill>
              <a:effectLst/>
              <a:uLnTx/>
              <a:uFillTx/>
              <a:latin typeface="Verdana"/>
              <a:ea typeface="+mn-ea"/>
              <a:cs typeface="+mn-cs"/>
            </a:endParaRPr>
          </a:p>
        </p:txBody>
      </p:sp>
      <p:sp>
        <p:nvSpPr>
          <p:cNvPr id="17" name="Retângulo de cantos arredondados 16"/>
          <p:cNvSpPr/>
          <p:nvPr/>
        </p:nvSpPr>
        <p:spPr>
          <a:xfrm>
            <a:off x="549728" y="4529137"/>
            <a:ext cx="2743200" cy="1371600"/>
          </a:xfrm>
          <a:prstGeom prst="roundRect">
            <a:avLst/>
          </a:prstGeom>
          <a:solidFill>
            <a:schemeClr val="accent5">
              <a:alpha val="98000"/>
            </a:schemeClr>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prstClr val="white"/>
                </a:solidFill>
                <a:effectLst/>
                <a:uLnTx/>
                <a:uFillTx/>
                <a:latin typeface="Verdana"/>
                <a:ea typeface="+mn-ea"/>
                <a:cs typeface="+mn-cs"/>
              </a:rPr>
              <a:t>CAPACITATION</a:t>
            </a:r>
            <a:endParaRPr kumimoji="0" lang="pt-BR" sz="2000" b="1" i="0" u="none" strike="noStrike" kern="1200" cap="none" spc="0" normalizeH="0" baseline="0" noProof="0" dirty="0">
              <a:ln>
                <a:noFill/>
              </a:ln>
              <a:solidFill>
                <a:prstClr val="white"/>
              </a:solidFill>
              <a:effectLst/>
              <a:uLnTx/>
              <a:uFillTx/>
              <a:latin typeface="Verdana"/>
              <a:ea typeface="+mn-ea"/>
              <a:cs typeface="+mn-cs"/>
            </a:endParaRPr>
          </a:p>
        </p:txBody>
      </p:sp>
      <p:cxnSp>
        <p:nvCxnSpPr>
          <p:cNvPr id="18" name="Conector angulado 17"/>
          <p:cNvCxnSpPr/>
          <p:nvPr/>
        </p:nvCxnSpPr>
        <p:spPr>
          <a:xfrm rot="10800000">
            <a:off x="1676401" y="3352800"/>
            <a:ext cx="1902139" cy="381000"/>
          </a:xfrm>
          <a:prstGeom prst="bentConnector3">
            <a:avLst>
              <a:gd name="adj1" fmla="val 100361"/>
            </a:avLst>
          </a:prstGeom>
          <a:ln w="41275">
            <a:solidFill>
              <a:schemeClr val="accent2">
                <a:lumMod val="75000"/>
              </a:schemeClr>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21" name="Conector angulado 20"/>
          <p:cNvCxnSpPr/>
          <p:nvPr/>
        </p:nvCxnSpPr>
        <p:spPr>
          <a:xfrm rot="10800000" flipV="1">
            <a:off x="3289462" y="4800600"/>
            <a:ext cx="672938" cy="609600"/>
          </a:xfrm>
          <a:prstGeom prst="bentConnector3">
            <a:avLst/>
          </a:prstGeom>
          <a:ln w="41275">
            <a:solidFill>
              <a:schemeClr val="accent2">
                <a:lumMod val="75000"/>
              </a:schemeClr>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23" name="Conector angulado 22"/>
          <p:cNvCxnSpPr/>
          <p:nvPr/>
        </p:nvCxnSpPr>
        <p:spPr>
          <a:xfrm flipV="1">
            <a:off x="4539505" y="2622304"/>
            <a:ext cx="1317915" cy="420914"/>
          </a:xfrm>
          <a:prstGeom prst="bentConnector3">
            <a:avLst>
              <a:gd name="adj1" fmla="val -1761"/>
            </a:avLst>
          </a:prstGeom>
          <a:ln w="41275">
            <a:solidFill>
              <a:schemeClr val="accent2">
                <a:lumMod val="75000"/>
              </a:schemeClr>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27" name="Conector angulado 26"/>
          <p:cNvCxnSpPr/>
          <p:nvPr/>
        </p:nvCxnSpPr>
        <p:spPr>
          <a:xfrm>
            <a:off x="5571809" y="3733801"/>
            <a:ext cx="1514791" cy="761998"/>
          </a:xfrm>
          <a:prstGeom prst="bentConnector3">
            <a:avLst>
              <a:gd name="adj1" fmla="val 100783"/>
            </a:avLst>
          </a:prstGeom>
          <a:ln w="41275">
            <a:solidFill>
              <a:schemeClr val="accent2">
                <a:lumMod val="75000"/>
              </a:schemeClr>
            </a:solidFill>
            <a:prstDash val="dash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24382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356551" y="6350405"/>
            <a:ext cx="247535" cy="200260"/>
          </a:xfrm>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36</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1" y="1371600"/>
            <a:ext cx="5685971" cy="4706257"/>
          </a:xfrm>
          <a:prstGeom prst="rect">
            <a:avLst/>
          </a:prstGeom>
        </p:spPr>
      </p:pic>
      <p:sp>
        <p:nvSpPr>
          <p:cNvPr id="6" name="Title 3"/>
          <p:cNvSpPr txBox="1">
            <a:spLocks/>
          </p:cNvSpPr>
          <p:nvPr/>
        </p:nvSpPr>
        <p:spPr bwMode="auto">
          <a:xfrm>
            <a:off x="545935" y="483547"/>
            <a:ext cx="8058151" cy="906196"/>
          </a:xfrm>
          <a:prstGeom prst="rect">
            <a:avLst/>
          </a:prstGeom>
          <a:noFill/>
          <a:ln>
            <a:noFill/>
          </a:ln>
          <a:extLst/>
        </p:spPr>
        <p:txBody>
          <a:bodyPr vert="horz" wrap="square" lIns="0" tIns="45716" rIns="91431" bIns="45716" numCol="1" anchor="ctr" anchorCtr="0" compatLnSpc="1">
            <a:prstTxWarp prst="textNoShape">
              <a:avLst/>
            </a:prstTxWarp>
          </a:bodyPr>
          <a:lstStyle>
            <a:lvl1pPr algn="l" defTabSz="457155" rtl="0" eaLnBrk="1" fontAlgn="base" hangingPunct="1">
              <a:spcBef>
                <a:spcPct val="0"/>
              </a:spcBef>
              <a:spcAft>
                <a:spcPct val="0"/>
              </a:spcAft>
              <a:defRPr sz="28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a:lstStyle>
          <a:p>
            <a:pPr marL="0" marR="0" lvl="0" indent="0" algn="l" defTabSz="457155" rtl="0" eaLnBrk="1" fontAlgn="base" latinLnBrk="0" hangingPunct="1">
              <a:lnSpc>
                <a:spcPct val="100000"/>
              </a:lnSpc>
              <a:spcBef>
                <a:spcPct val="0"/>
              </a:spcBef>
              <a:spcAft>
                <a:spcPct val="0"/>
              </a:spcAft>
              <a:buClrTx/>
              <a:buSzTx/>
              <a:buFontTx/>
              <a:buNone/>
              <a:tabLst/>
              <a:defRPr/>
            </a:pPr>
            <a:r>
              <a:rPr kumimoji="0" lang="pt-BR" sz="2800" b="0" i="0" u="none" strike="noStrike" kern="1200" cap="none" spc="0" normalizeH="0" baseline="0" noProof="0" dirty="0" err="1" smtClean="0">
                <a:ln>
                  <a:noFill/>
                </a:ln>
                <a:solidFill>
                  <a:srgbClr val="002C6C"/>
                </a:solidFill>
                <a:effectLst/>
                <a:uLnTx/>
                <a:uFillTx/>
                <a:latin typeface="Verdana"/>
                <a:ea typeface="ＭＳ Ｐゴシック" charset="0"/>
                <a:cs typeface="Verdana"/>
              </a:rPr>
              <a:t>Actions</a:t>
            </a:r>
            <a:r>
              <a:rPr kumimoji="0" lang="pt-BR" sz="2800" b="0" i="0" u="none" strike="noStrike" kern="1200" cap="none" spc="0" normalizeH="0" baseline="0" noProof="0" dirty="0" smtClean="0">
                <a:ln>
                  <a:noFill/>
                </a:ln>
                <a:solidFill>
                  <a:srgbClr val="002C6C"/>
                </a:solidFill>
                <a:effectLst/>
                <a:uLnTx/>
                <a:uFillTx/>
                <a:latin typeface="Verdana"/>
                <a:ea typeface="ＭＳ Ｐゴシック" charset="0"/>
                <a:cs typeface="Verdana"/>
              </a:rPr>
              <a:t> for </a:t>
            </a:r>
            <a:r>
              <a:rPr kumimoji="0" lang="pt-BR" sz="2800" b="0" i="0" u="none" strike="noStrike" kern="1200" cap="none" spc="0" normalizeH="0" baseline="0" noProof="0" dirty="0" err="1" smtClean="0">
                <a:ln>
                  <a:noFill/>
                </a:ln>
                <a:solidFill>
                  <a:srgbClr val="002C6C"/>
                </a:solidFill>
                <a:effectLst/>
                <a:uLnTx/>
                <a:uFillTx/>
                <a:latin typeface="Verdana"/>
                <a:ea typeface="ＭＳ Ｐゴシック" charset="0"/>
                <a:cs typeface="Verdana"/>
              </a:rPr>
              <a:t>SMEs</a:t>
            </a:r>
            <a:r>
              <a:rPr kumimoji="0" lang="pt-BR" sz="2800" b="0" i="0" u="none" strike="noStrike" kern="1200" cap="none" spc="0" normalizeH="0" baseline="0" noProof="0" dirty="0" smtClean="0">
                <a:ln>
                  <a:noFill/>
                </a:ln>
                <a:solidFill>
                  <a:srgbClr val="002C6C"/>
                </a:solidFill>
                <a:effectLst/>
                <a:uLnTx/>
                <a:uFillTx/>
                <a:latin typeface="Verdana"/>
                <a:ea typeface="ＭＳ Ｐゴシック" charset="0"/>
                <a:cs typeface="Verdana"/>
              </a:rPr>
              <a:t>   </a:t>
            </a:r>
            <a:r>
              <a:rPr kumimoji="0" lang="pt-BR" sz="2800" b="1" i="0" u="none" strike="noStrike" kern="1200" cap="none" spc="0" normalizeH="0" baseline="0" noProof="0" dirty="0" smtClean="0">
                <a:ln>
                  <a:noFill/>
                </a:ln>
                <a:solidFill>
                  <a:srgbClr val="002C6C"/>
                </a:solidFill>
                <a:effectLst/>
                <a:uLnTx/>
                <a:uFillTx/>
                <a:latin typeface="Verdana"/>
                <a:ea typeface="ＭＳ Ｐゴシック" charset="0"/>
                <a:cs typeface="Verdana"/>
              </a:rPr>
              <a:t>RELATIONSHIP</a:t>
            </a:r>
            <a:br>
              <a:rPr kumimoji="0" lang="pt-BR" sz="2800" b="1" i="0" u="none" strike="noStrike" kern="1200" cap="none" spc="0" normalizeH="0" baseline="0" noProof="0" dirty="0" smtClean="0">
                <a:ln>
                  <a:noFill/>
                </a:ln>
                <a:solidFill>
                  <a:srgbClr val="002C6C"/>
                </a:solidFill>
                <a:effectLst/>
                <a:uLnTx/>
                <a:uFillTx/>
                <a:latin typeface="Verdana"/>
                <a:ea typeface="ＭＳ Ｐゴシック" charset="0"/>
                <a:cs typeface="Verdana"/>
              </a:rPr>
            </a:br>
            <a:endParaRPr kumimoji="0" lang="en-GB" sz="2800" b="0" i="0" u="none" strike="noStrike" kern="1200" cap="none" spc="0" normalizeH="0" baseline="0" noProof="0" dirty="0">
              <a:ln>
                <a:noFill/>
              </a:ln>
              <a:solidFill>
                <a:srgbClr val="002C6C"/>
              </a:solidFill>
              <a:effectLst/>
              <a:uLnTx/>
              <a:uFillTx/>
              <a:latin typeface="Verdana"/>
              <a:ea typeface="ＭＳ Ｐゴシック" charset="0"/>
              <a:cs typeface="Verdana"/>
            </a:endParaRPr>
          </a:p>
        </p:txBody>
      </p:sp>
      <p:sp>
        <p:nvSpPr>
          <p:cNvPr id="7" name="Retângulo 6"/>
          <p:cNvSpPr/>
          <p:nvPr/>
        </p:nvSpPr>
        <p:spPr>
          <a:xfrm>
            <a:off x="5691993" y="1371601"/>
            <a:ext cx="3452008" cy="4706256"/>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Verdana"/>
                <a:ea typeface="+mn-ea"/>
                <a:cs typeface="+mn-cs"/>
              </a:rPr>
              <a:t>MEETINGS</a:t>
            </a:r>
            <a:r>
              <a:rPr kumimoji="0" lang="en-US" sz="3200" b="0" i="0" u="none" strike="noStrike" kern="1200" cap="none" spc="0" normalizeH="0" baseline="0" noProof="0" dirty="0">
                <a:ln>
                  <a:noFill/>
                </a:ln>
                <a:solidFill>
                  <a:prstClr val="white"/>
                </a:solidFill>
                <a:effectLst/>
                <a:uLnTx/>
                <a:uFillTx/>
                <a:latin typeface="Verdana"/>
                <a:ea typeface="+mn-ea"/>
                <a:cs typeface="+mn-cs"/>
              </a:rPr>
              <a:t> </a:t>
            </a:r>
            <a:r>
              <a:rPr kumimoji="0" lang="en-US" sz="3200" b="0" i="0" u="none" strike="noStrike" kern="1200" cap="none" spc="0" normalizeH="0" baseline="0" noProof="0" dirty="0" smtClean="0">
                <a:ln>
                  <a:noFill/>
                </a:ln>
                <a:solidFill>
                  <a:prstClr val="white"/>
                </a:solidFill>
                <a:effectLst/>
                <a:uLnTx/>
                <a:uFillTx/>
                <a:latin typeface="Verdana"/>
                <a:ea typeface="+mn-ea"/>
                <a:cs typeface="+mn-cs"/>
              </a:rPr>
              <a:t>TO </a:t>
            </a:r>
            <a:r>
              <a:rPr kumimoji="0" lang="en-US" sz="3200" b="0" i="0" u="none" strike="noStrike" kern="1200" cap="none" spc="0" normalizeH="0" baseline="0" noProof="0" dirty="0">
                <a:ln>
                  <a:noFill/>
                </a:ln>
                <a:solidFill>
                  <a:prstClr val="white"/>
                </a:solidFill>
                <a:effectLst/>
                <a:uLnTx/>
                <a:uFillTx/>
                <a:latin typeface="Verdana"/>
                <a:ea typeface="+mn-ea"/>
                <a:cs typeface="+mn-cs"/>
              </a:rPr>
              <a:t>DISCUSS GOOD </a:t>
            </a:r>
            <a:r>
              <a:rPr kumimoji="0" lang="en-US" sz="3200" b="0" i="0" u="none" strike="noStrike" kern="1200" cap="none" spc="0" normalizeH="0" baseline="0" noProof="0" dirty="0" smtClean="0">
                <a:ln>
                  <a:noFill/>
                </a:ln>
                <a:solidFill>
                  <a:prstClr val="white"/>
                </a:solidFill>
                <a:effectLst/>
                <a:uLnTx/>
                <a:uFillTx/>
                <a:latin typeface="Verdana"/>
                <a:ea typeface="+mn-ea"/>
                <a:cs typeface="+mn-cs"/>
              </a:rPr>
              <a:t>PRACTICES AND EXPERIENCES</a:t>
            </a:r>
          </a:p>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Verdana"/>
                <a:ea typeface="+mn-ea"/>
                <a:cs typeface="+mn-cs"/>
              </a:rPr>
              <a:t>EXCHANGE</a:t>
            </a:r>
            <a:endParaRPr kumimoji="0" lang="pt-BR" sz="3200" b="0" i="0" u="none" strike="noStrike" kern="1200" cap="none" spc="0" normalizeH="0" baseline="0" noProof="0" dirty="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41087822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30359" y="3581400"/>
            <a:ext cx="3289301" cy="2254515"/>
          </a:xfrm>
        </p:spPr>
        <p:txBody>
          <a:bodyPr/>
          <a:lstStyle/>
          <a:p>
            <a:pPr algn="ctr"/>
            <a:r>
              <a:rPr lang="en-GB" sz="4400" b="1" dirty="0" smtClean="0">
                <a:solidFill>
                  <a:srgbClr val="FF8200"/>
                </a:solidFill>
              </a:rPr>
              <a:t>2016</a:t>
            </a:r>
            <a:r>
              <a:rPr lang="en-GB" b="1" dirty="0" smtClean="0">
                <a:solidFill>
                  <a:srgbClr val="FF8200"/>
                </a:solidFill>
              </a:rPr>
              <a:t> AUTOMATION </a:t>
            </a:r>
            <a:r>
              <a:rPr lang="en-GB" sz="4000" b="1" dirty="0" smtClean="0">
                <a:solidFill>
                  <a:srgbClr val="FF8200"/>
                </a:solidFill>
              </a:rPr>
              <a:t>AWARD</a:t>
            </a:r>
            <a:endParaRPr lang="en-GB" sz="4000" b="1" dirty="0">
              <a:solidFill>
                <a:srgbClr val="FF8200"/>
              </a:solidFill>
            </a:endParaRPr>
          </a:p>
        </p:txBody>
      </p:sp>
      <p:sp>
        <p:nvSpPr>
          <p:cNvPr id="3" name="Slide Number Placeholder 2"/>
          <p:cNvSpPr>
            <a:spLocks noGrp="1"/>
          </p:cNvSpPr>
          <p:nvPr>
            <p:ph type="sldNum" sz="quarter" idx="10"/>
          </p:nvPr>
        </p:nvSpPr>
        <p:spPr>
          <a:xfrm>
            <a:off x="8356551" y="6350405"/>
            <a:ext cx="247535" cy="200260"/>
          </a:xfrm>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37</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pic>
        <p:nvPicPr>
          <p:cNvPr id="2" name="Imagem 1"/>
          <p:cNvPicPr>
            <a:picLocks noChangeAspect="1"/>
          </p:cNvPicPr>
          <p:nvPr/>
        </p:nvPicPr>
        <p:blipFill>
          <a:blip r:embed="rId3"/>
          <a:stretch>
            <a:fillRect/>
          </a:stretch>
        </p:blipFill>
        <p:spPr>
          <a:xfrm>
            <a:off x="2967901" y="1346584"/>
            <a:ext cx="3214215" cy="2362198"/>
          </a:xfrm>
          <a:prstGeom prst="rect">
            <a:avLst/>
          </a:prstGeom>
        </p:spPr>
      </p:pic>
      <p:sp>
        <p:nvSpPr>
          <p:cNvPr id="7" name="Title 3"/>
          <p:cNvSpPr txBox="1">
            <a:spLocks/>
          </p:cNvSpPr>
          <p:nvPr/>
        </p:nvSpPr>
        <p:spPr bwMode="auto">
          <a:xfrm>
            <a:off x="545935" y="483547"/>
            <a:ext cx="8058151" cy="906196"/>
          </a:xfrm>
          <a:prstGeom prst="rect">
            <a:avLst/>
          </a:prstGeom>
          <a:noFill/>
          <a:ln>
            <a:noFill/>
          </a:ln>
          <a:extLst/>
        </p:spPr>
        <p:txBody>
          <a:bodyPr vert="horz" wrap="square" lIns="0" tIns="45716" rIns="91431" bIns="45716" numCol="1" anchor="ctr" anchorCtr="0" compatLnSpc="1">
            <a:prstTxWarp prst="textNoShape">
              <a:avLst/>
            </a:prstTxWarp>
          </a:bodyPr>
          <a:lstStyle>
            <a:lvl1pPr algn="l" defTabSz="457155" rtl="0" eaLnBrk="1" fontAlgn="base" hangingPunct="1">
              <a:spcBef>
                <a:spcPct val="0"/>
              </a:spcBef>
              <a:spcAft>
                <a:spcPct val="0"/>
              </a:spcAft>
              <a:defRPr sz="28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a:lstStyle>
          <a:p>
            <a:pPr marL="0" marR="0" lvl="0" indent="0" algn="l" defTabSz="457155" rtl="0" eaLnBrk="1" fontAlgn="base" latinLnBrk="0" hangingPunct="1">
              <a:lnSpc>
                <a:spcPct val="100000"/>
              </a:lnSpc>
              <a:spcBef>
                <a:spcPct val="0"/>
              </a:spcBef>
              <a:spcAft>
                <a:spcPct val="0"/>
              </a:spcAft>
              <a:buClrTx/>
              <a:buSzTx/>
              <a:buFontTx/>
              <a:buNone/>
              <a:tabLst/>
              <a:defRPr/>
            </a:pPr>
            <a:r>
              <a:rPr kumimoji="0" lang="pt-BR" sz="2800" b="0" i="0" u="none" strike="noStrike" kern="1200" cap="none" spc="0" normalizeH="0" baseline="0" noProof="0" dirty="0" err="1" smtClean="0">
                <a:ln>
                  <a:noFill/>
                </a:ln>
                <a:solidFill>
                  <a:srgbClr val="002C6C"/>
                </a:solidFill>
                <a:effectLst/>
                <a:uLnTx/>
                <a:uFillTx/>
                <a:latin typeface="Verdana"/>
                <a:ea typeface="ＭＳ Ｐゴシック" charset="0"/>
                <a:cs typeface="Verdana"/>
              </a:rPr>
              <a:t>Actions</a:t>
            </a:r>
            <a:r>
              <a:rPr kumimoji="0" lang="pt-BR" sz="2800" b="0" i="0" u="none" strike="noStrike" kern="1200" cap="none" spc="0" normalizeH="0" baseline="0" noProof="0" dirty="0" smtClean="0">
                <a:ln>
                  <a:noFill/>
                </a:ln>
                <a:solidFill>
                  <a:srgbClr val="002C6C"/>
                </a:solidFill>
                <a:effectLst/>
                <a:uLnTx/>
                <a:uFillTx/>
                <a:latin typeface="Verdana"/>
                <a:ea typeface="ＭＳ Ｐゴシック" charset="0"/>
                <a:cs typeface="Verdana"/>
              </a:rPr>
              <a:t> for </a:t>
            </a:r>
            <a:r>
              <a:rPr kumimoji="0" lang="pt-BR" sz="2800" b="0" i="0" u="none" strike="noStrike" kern="1200" cap="none" spc="0" normalizeH="0" baseline="0" noProof="0" dirty="0" err="1" smtClean="0">
                <a:ln>
                  <a:noFill/>
                </a:ln>
                <a:solidFill>
                  <a:srgbClr val="002C6C"/>
                </a:solidFill>
                <a:effectLst/>
                <a:uLnTx/>
                <a:uFillTx/>
                <a:latin typeface="Verdana"/>
                <a:ea typeface="ＭＳ Ｐゴシック" charset="0"/>
                <a:cs typeface="Verdana"/>
              </a:rPr>
              <a:t>SMEs</a:t>
            </a:r>
            <a:r>
              <a:rPr kumimoji="0" lang="pt-BR" sz="2800" b="0" i="0" u="none" strike="noStrike" kern="1200" cap="none" spc="0" normalizeH="0" baseline="0" noProof="0" dirty="0" smtClean="0">
                <a:ln>
                  <a:noFill/>
                </a:ln>
                <a:solidFill>
                  <a:srgbClr val="002C6C"/>
                </a:solidFill>
                <a:effectLst/>
                <a:uLnTx/>
                <a:uFillTx/>
                <a:latin typeface="Verdana"/>
                <a:ea typeface="ＭＳ Ｐゴシック" charset="0"/>
                <a:cs typeface="Verdana"/>
              </a:rPr>
              <a:t>   </a:t>
            </a:r>
            <a:r>
              <a:rPr kumimoji="0" lang="pt-BR" sz="2800" b="1" i="0" u="none" strike="noStrike" kern="1200" cap="none" spc="0" normalizeH="0" baseline="0" noProof="0" dirty="0" smtClean="0">
                <a:ln>
                  <a:noFill/>
                </a:ln>
                <a:solidFill>
                  <a:srgbClr val="002C6C"/>
                </a:solidFill>
                <a:effectLst/>
                <a:uLnTx/>
                <a:uFillTx/>
                <a:latin typeface="Verdana"/>
                <a:ea typeface="ＭＳ Ｐゴシック" charset="0"/>
                <a:cs typeface="Verdana"/>
              </a:rPr>
              <a:t>RELATIONSHIP</a:t>
            </a:r>
            <a:br>
              <a:rPr kumimoji="0" lang="pt-BR" sz="2800" b="1" i="0" u="none" strike="noStrike" kern="1200" cap="none" spc="0" normalizeH="0" baseline="0" noProof="0" dirty="0" smtClean="0">
                <a:ln>
                  <a:noFill/>
                </a:ln>
                <a:solidFill>
                  <a:srgbClr val="002C6C"/>
                </a:solidFill>
                <a:effectLst/>
                <a:uLnTx/>
                <a:uFillTx/>
                <a:latin typeface="Verdana"/>
                <a:ea typeface="ＭＳ Ｐゴシック" charset="0"/>
                <a:cs typeface="Verdana"/>
              </a:rPr>
            </a:br>
            <a:endParaRPr kumimoji="0" lang="en-GB" sz="2800" b="0" i="0" u="none" strike="noStrike" kern="1200" cap="none" spc="0" normalizeH="0" baseline="0" noProof="0" dirty="0">
              <a:ln>
                <a:noFill/>
              </a:ln>
              <a:solidFill>
                <a:srgbClr val="002C6C"/>
              </a:solidFill>
              <a:effectLst/>
              <a:uLnTx/>
              <a:uFillTx/>
              <a:latin typeface="Verdana"/>
              <a:ea typeface="ＭＳ Ｐゴシック" charset="0"/>
              <a:cs typeface="Verdana"/>
            </a:endParaRPr>
          </a:p>
        </p:txBody>
      </p:sp>
      <p:pic>
        <p:nvPicPr>
          <p:cNvPr id="2050" name="Picture 2" descr="Resultado de imagem para premio automação 20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955" y="3982030"/>
            <a:ext cx="2603404" cy="16056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m para premio automação 20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8916" y="3982030"/>
            <a:ext cx="2852683" cy="1605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4215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545935" y="483547"/>
            <a:ext cx="8058151" cy="906196"/>
          </a:xfrm>
          <a:prstGeom prst="rect">
            <a:avLst/>
          </a:prstGeom>
          <a:noFill/>
          <a:ln>
            <a:noFill/>
          </a:ln>
          <a:extLst/>
        </p:spPr>
        <p:txBody>
          <a:bodyPr vert="horz" wrap="square" lIns="0" tIns="45716" rIns="91431" bIns="45716" numCol="1" anchor="ctr" anchorCtr="0" compatLnSpc="1">
            <a:prstTxWarp prst="textNoShape">
              <a:avLst/>
            </a:prstTxWarp>
          </a:bodyPr>
          <a:lstStyle>
            <a:lvl1pPr algn="l" defTabSz="457155" rtl="0" eaLnBrk="1" fontAlgn="base" hangingPunct="1">
              <a:spcBef>
                <a:spcPct val="0"/>
              </a:spcBef>
              <a:spcAft>
                <a:spcPct val="0"/>
              </a:spcAft>
              <a:defRPr sz="28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a:lstStyle>
          <a:p>
            <a:pPr marL="0" marR="0" lvl="0" indent="0" algn="l" defTabSz="457155" rtl="0" eaLnBrk="1" fontAlgn="base" latinLnBrk="0" hangingPunct="1">
              <a:lnSpc>
                <a:spcPct val="100000"/>
              </a:lnSpc>
              <a:spcBef>
                <a:spcPct val="0"/>
              </a:spcBef>
              <a:spcAft>
                <a:spcPct val="0"/>
              </a:spcAft>
              <a:buClrTx/>
              <a:buSzTx/>
              <a:buFontTx/>
              <a:buNone/>
              <a:tabLst/>
              <a:defRPr/>
            </a:pPr>
            <a:r>
              <a:rPr kumimoji="0" lang="pt-BR" sz="2800" b="0" i="0" u="none" strike="noStrike" kern="1200" cap="none" spc="0" normalizeH="0" baseline="0" noProof="0" dirty="0" err="1" smtClean="0">
                <a:ln>
                  <a:noFill/>
                </a:ln>
                <a:solidFill>
                  <a:srgbClr val="002C6C"/>
                </a:solidFill>
                <a:effectLst/>
                <a:uLnTx/>
                <a:uFillTx/>
                <a:latin typeface="Verdana"/>
                <a:ea typeface="ＭＳ Ｐゴシック" charset="0"/>
                <a:cs typeface="Verdana"/>
              </a:rPr>
              <a:t>Actions</a:t>
            </a:r>
            <a:r>
              <a:rPr kumimoji="0" lang="pt-BR" sz="2800" b="0" i="0" u="none" strike="noStrike" kern="1200" cap="none" spc="0" normalizeH="0" baseline="0" noProof="0" dirty="0" smtClean="0">
                <a:ln>
                  <a:noFill/>
                </a:ln>
                <a:solidFill>
                  <a:srgbClr val="002C6C"/>
                </a:solidFill>
                <a:effectLst/>
                <a:uLnTx/>
                <a:uFillTx/>
                <a:latin typeface="Verdana"/>
                <a:ea typeface="ＭＳ Ｐゴシック" charset="0"/>
                <a:cs typeface="Verdana"/>
              </a:rPr>
              <a:t> for </a:t>
            </a:r>
            <a:r>
              <a:rPr kumimoji="0" lang="pt-BR" sz="2800" b="0" i="0" u="none" strike="noStrike" kern="1200" cap="none" spc="0" normalizeH="0" baseline="0" noProof="0" dirty="0" err="1" smtClean="0">
                <a:ln>
                  <a:noFill/>
                </a:ln>
                <a:solidFill>
                  <a:srgbClr val="002C6C"/>
                </a:solidFill>
                <a:effectLst/>
                <a:uLnTx/>
                <a:uFillTx/>
                <a:latin typeface="Verdana"/>
                <a:ea typeface="ＭＳ Ｐゴシック" charset="0"/>
                <a:cs typeface="Verdana"/>
              </a:rPr>
              <a:t>SMEs</a:t>
            </a:r>
            <a:r>
              <a:rPr kumimoji="0" lang="pt-BR" sz="2800" b="0" i="0" u="none" strike="noStrike" kern="1200" cap="none" spc="0" normalizeH="0" baseline="0" noProof="0" dirty="0" smtClean="0">
                <a:ln>
                  <a:noFill/>
                </a:ln>
                <a:solidFill>
                  <a:srgbClr val="002C6C"/>
                </a:solidFill>
                <a:effectLst/>
                <a:uLnTx/>
                <a:uFillTx/>
                <a:latin typeface="Verdana"/>
                <a:ea typeface="ＭＳ Ｐゴシック" charset="0"/>
                <a:cs typeface="Verdana"/>
              </a:rPr>
              <a:t>   </a:t>
            </a:r>
            <a:r>
              <a:rPr kumimoji="0" lang="pt-BR" sz="2800" b="1" i="0" u="none" strike="noStrike" kern="1200" cap="none" spc="0" normalizeH="0" baseline="0" noProof="0" dirty="0" smtClean="0">
                <a:ln>
                  <a:noFill/>
                </a:ln>
                <a:solidFill>
                  <a:srgbClr val="002C6C"/>
                </a:solidFill>
                <a:effectLst/>
                <a:uLnTx/>
                <a:uFillTx/>
                <a:latin typeface="Verdana"/>
                <a:ea typeface="ＭＳ Ｐゴシック" charset="0"/>
                <a:cs typeface="Verdana"/>
              </a:rPr>
              <a:t>RELATIONSHIP</a:t>
            </a:r>
            <a:br>
              <a:rPr kumimoji="0" lang="pt-BR" sz="2800" b="1" i="0" u="none" strike="noStrike" kern="1200" cap="none" spc="0" normalizeH="0" baseline="0" noProof="0" dirty="0" smtClean="0">
                <a:ln>
                  <a:noFill/>
                </a:ln>
                <a:solidFill>
                  <a:srgbClr val="002C6C"/>
                </a:solidFill>
                <a:effectLst/>
                <a:uLnTx/>
                <a:uFillTx/>
                <a:latin typeface="Verdana"/>
                <a:ea typeface="ＭＳ Ｐゴシック" charset="0"/>
                <a:cs typeface="Verdana"/>
              </a:rPr>
            </a:br>
            <a:endParaRPr kumimoji="0" lang="en-GB" sz="2800" b="0" i="0" u="none" strike="noStrike" kern="1200" cap="none" spc="0" normalizeH="0" baseline="0" noProof="0" dirty="0">
              <a:ln>
                <a:noFill/>
              </a:ln>
              <a:solidFill>
                <a:srgbClr val="002C6C"/>
              </a:solidFill>
              <a:effectLst/>
              <a:uLnTx/>
              <a:uFillTx/>
              <a:latin typeface="Verdana"/>
              <a:ea typeface="ＭＳ Ｐゴシック" charset="0"/>
              <a:cs typeface="Verdana"/>
            </a:endParaRPr>
          </a:p>
        </p:txBody>
      </p:sp>
    </p:spTree>
    <p:extLst>
      <p:ext uri="{BB962C8B-B14F-4D97-AF65-F5344CB8AC3E}">
        <p14:creationId xmlns:p14="http://schemas.microsoft.com/office/powerpoint/2010/main" val="40546403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317510"/>
            <a:ext cx="4648200" cy="674643"/>
          </a:xfrm>
        </p:spPr>
        <p:txBody>
          <a:bodyPr/>
          <a:lstStyle/>
          <a:p>
            <a:r>
              <a:rPr lang="en-GB" sz="2400" dirty="0" smtClean="0">
                <a:solidFill>
                  <a:srgbClr val="FF8200"/>
                </a:solidFill>
              </a:rPr>
              <a:t>SME´s Value proposition</a:t>
            </a:r>
            <a:endParaRPr lang="en-GB" sz="2400" dirty="0">
              <a:solidFill>
                <a:srgbClr val="FF8200"/>
              </a:solidFill>
            </a:endParaRPr>
          </a:p>
        </p:txBody>
      </p:sp>
      <p:sp>
        <p:nvSpPr>
          <p:cNvPr id="3" name="Slide Number Placeholder 2"/>
          <p:cNvSpPr>
            <a:spLocks noGrp="1"/>
          </p:cNvSpPr>
          <p:nvPr>
            <p:ph type="sldNum" sz="quarter" idx="10"/>
          </p:nvPr>
        </p:nvSpPr>
        <p:spPr>
          <a:xfrm>
            <a:off x="8356551" y="6350405"/>
            <a:ext cx="247535" cy="200260"/>
          </a:xfrm>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39</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pic>
        <p:nvPicPr>
          <p:cNvPr id="6" name="Picture 3"/>
          <p:cNvPicPr>
            <a:picLocks noChangeAspect="1"/>
          </p:cNvPicPr>
          <p:nvPr/>
        </p:nvPicPr>
        <p:blipFill rotWithShape="1">
          <a:blip r:embed="rId3"/>
          <a:srcRect l="567" t="18997" r="1524" b="861"/>
          <a:stretch/>
        </p:blipFill>
        <p:spPr>
          <a:xfrm>
            <a:off x="510672" y="1981200"/>
            <a:ext cx="8093414" cy="3962400"/>
          </a:xfrm>
          <a:prstGeom prst="rect">
            <a:avLst/>
          </a:prstGeom>
          <a:effectLst>
            <a:outerShdw blurRad="50800" dist="38100" dir="2700000" algn="tl" rotWithShape="0">
              <a:prstClr val="black">
                <a:alpha val="40000"/>
              </a:prstClr>
            </a:outerShdw>
          </a:effectLst>
        </p:spPr>
      </p:pic>
      <p:sp>
        <p:nvSpPr>
          <p:cNvPr id="7" name="Title 3"/>
          <p:cNvSpPr txBox="1">
            <a:spLocks/>
          </p:cNvSpPr>
          <p:nvPr/>
        </p:nvSpPr>
        <p:spPr bwMode="auto">
          <a:xfrm>
            <a:off x="545935" y="596033"/>
            <a:ext cx="8058151" cy="906196"/>
          </a:xfrm>
          <a:prstGeom prst="rect">
            <a:avLst/>
          </a:prstGeom>
          <a:noFill/>
          <a:ln>
            <a:noFill/>
          </a:ln>
          <a:extLst/>
        </p:spPr>
        <p:txBody>
          <a:bodyPr vert="horz" wrap="square" lIns="0" tIns="45716" rIns="91431" bIns="45716" numCol="1" anchor="ctr" anchorCtr="0" compatLnSpc="1">
            <a:prstTxWarp prst="textNoShape">
              <a:avLst/>
            </a:prstTxWarp>
          </a:bodyPr>
          <a:lstStyle>
            <a:lvl1pPr algn="l" defTabSz="457155" rtl="0" eaLnBrk="1" fontAlgn="base" hangingPunct="1">
              <a:spcBef>
                <a:spcPct val="0"/>
              </a:spcBef>
              <a:spcAft>
                <a:spcPct val="0"/>
              </a:spcAft>
              <a:defRPr sz="28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a:lstStyle>
          <a:p>
            <a:pPr marL="0" marR="0" lvl="0" indent="0" algn="l" defTabSz="457155" rtl="0" eaLnBrk="1" fontAlgn="base" latinLnBrk="0" hangingPunct="1">
              <a:lnSpc>
                <a:spcPct val="100000"/>
              </a:lnSpc>
              <a:spcBef>
                <a:spcPct val="0"/>
              </a:spcBef>
              <a:spcAft>
                <a:spcPct val="0"/>
              </a:spcAft>
              <a:buClrTx/>
              <a:buSzTx/>
              <a:buFontTx/>
              <a:buNone/>
              <a:tabLst/>
              <a:defRPr/>
            </a:pPr>
            <a:r>
              <a:rPr kumimoji="0" lang="pt-BR" sz="2800" b="0" i="0" u="none" strike="noStrike" kern="1200" cap="none" spc="0" normalizeH="0" baseline="0" noProof="0" dirty="0" err="1" smtClean="0">
                <a:ln>
                  <a:noFill/>
                </a:ln>
                <a:solidFill>
                  <a:srgbClr val="002C6C"/>
                </a:solidFill>
                <a:effectLst/>
                <a:uLnTx/>
                <a:uFillTx/>
                <a:latin typeface="Verdana"/>
                <a:ea typeface="ＭＳ Ｐゴシック" charset="0"/>
                <a:cs typeface="Verdana"/>
              </a:rPr>
              <a:t>Actions</a:t>
            </a:r>
            <a:r>
              <a:rPr kumimoji="0" lang="pt-BR" sz="2800" b="0" i="0" u="none" strike="noStrike" kern="1200" cap="none" spc="0" normalizeH="0" baseline="0" noProof="0" dirty="0" smtClean="0">
                <a:ln>
                  <a:noFill/>
                </a:ln>
                <a:solidFill>
                  <a:srgbClr val="002C6C"/>
                </a:solidFill>
                <a:effectLst/>
                <a:uLnTx/>
                <a:uFillTx/>
                <a:latin typeface="Verdana"/>
                <a:ea typeface="ＭＳ Ｐゴシック" charset="0"/>
                <a:cs typeface="Verdana"/>
              </a:rPr>
              <a:t> for </a:t>
            </a:r>
            <a:r>
              <a:rPr kumimoji="0" lang="pt-BR" sz="2800" b="0" i="0" u="none" strike="noStrike" kern="1200" cap="none" spc="0" normalizeH="0" baseline="0" noProof="0" dirty="0" err="1" smtClean="0">
                <a:ln>
                  <a:noFill/>
                </a:ln>
                <a:solidFill>
                  <a:srgbClr val="002C6C"/>
                </a:solidFill>
                <a:effectLst/>
                <a:uLnTx/>
                <a:uFillTx/>
                <a:latin typeface="Verdana"/>
                <a:ea typeface="ＭＳ Ｐゴシック" charset="0"/>
                <a:cs typeface="Verdana"/>
              </a:rPr>
              <a:t>SMEs</a:t>
            </a:r>
            <a:r>
              <a:rPr kumimoji="0" lang="pt-BR" sz="2800" b="0" i="0" u="none" strike="noStrike" kern="1200" cap="none" spc="0" normalizeH="0" baseline="0" noProof="0" dirty="0" smtClean="0">
                <a:ln>
                  <a:noFill/>
                </a:ln>
                <a:solidFill>
                  <a:srgbClr val="002C6C"/>
                </a:solidFill>
                <a:effectLst/>
                <a:uLnTx/>
                <a:uFillTx/>
                <a:latin typeface="Verdana"/>
                <a:ea typeface="ＭＳ Ｐゴシック" charset="0"/>
                <a:cs typeface="Verdana"/>
              </a:rPr>
              <a:t>   </a:t>
            </a:r>
            <a:r>
              <a:rPr kumimoji="0" lang="pt-BR" sz="2800" b="1" i="0" u="none" strike="noStrike" kern="1200" cap="none" spc="0" normalizeH="0" baseline="0" noProof="0" dirty="0" smtClean="0">
                <a:ln>
                  <a:noFill/>
                </a:ln>
                <a:solidFill>
                  <a:srgbClr val="002C6C"/>
                </a:solidFill>
                <a:effectLst/>
                <a:uLnTx/>
                <a:uFillTx/>
                <a:latin typeface="Verdana"/>
                <a:ea typeface="ＭＳ Ｐゴシック" charset="0"/>
                <a:cs typeface="Verdana"/>
              </a:rPr>
              <a:t>RELATIONSHIP</a:t>
            </a:r>
            <a:br>
              <a:rPr kumimoji="0" lang="pt-BR" sz="2800" b="1" i="0" u="none" strike="noStrike" kern="1200" cap="none" spc="0" normalizeH="0" baseline="0" noProof="0" dirty="0" smtClean="0">
                <a:ln>
                  <a:noFill/>
                </a:ln>
                <a:solidFill>
                  <a:srgbClr val="002C6C"/>
                </a:solidFill>
                <a:effectLst/>
                <a:uLnTx/>
                <a:uFillTx/>
                <a:latin typeface="Verdana"/>
                <a:ea typeface="ＭＳ Ｐゴシック" charset="0"/>
                <a:cs typeface="Verdana"/>
              </a:rPr>
            </a:br>
            <a:endParaRPr kumimoji="0" lang="en-GB" sz="2800" b="0" i="0" u="none" strike="noStrike" kern="1200" cap="none" spc="0" normalizeH="0" baseline="0" noProof="0" dirty="0">
              <a:ln>
                <a:noFill/>
              </a:ln>
              <a:solidFill>
                <a:srgbClr val="002C6C"/>
              </a:solidFill>
              <a:effectLst/>
              <a:uLnTx/>
              <a:uFillTx/>
              <a:latin typeface="Verdana"/>
              <a:ea typeface="ＭＳ Ｐゴシック" charset="0"/>
              <a:cs typeface="Verdana"/>
            </a:endParaRPr>
          </a:p>
        </p:txBody>
      </p:sp>
    </p:spTree>
    <p:extLst>
      <p:ext uri="{BB962C8B-B14F-4D97-AF65-F5344CB8AC3E}">
        <p14:creationId xmlns:p14="http://schemas.microsoft.com/office/powerpoint/2010/main" val="11825297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GB" dirty="0"/>
          </a:p>
        </p:txBody>
      </p:sp>
      <p:sp>
        <p:nvSpPr>
          <p:cNvPr id="3" name="Content Placeholder 2"/>
          <p:cNvSpPr>
            <a:spLocks noGrp="1"/>
          </p:cNvSpPr>
          <p:nvPr>
            <p:ph idx="11"/>
          </p:nvPr>
        </p:nvSpPr>
        <p:spPr>
          <a:xfrm>
            <a:off x="419963" y="1600200"/>
            <a:ext cx="8495437" cy="4038600"/>
          </a:xfrm>
        </p:spPr>
        <p:txBody>
          <a:bodyPr/>
          <a:lstStyle/>
          <a:p>
            <a:pPr marL="74250" indent="0" fontAlgn="ctr">
              <a:buNone/>
            </a:pPr>
            <a:r>
              <a:rPr lang="en-US" dirty="0" smtClean="0"/>
              <a:t>13:30–13:40	Welcome &amp; Standards Journey update		Mark Holmes</a:t>
            </a:r>
          </a:p>
          <a:p>
            <a:pPr marL="74250" indent="0" fontAlgn="ctr">
              <a:buNone/>
            </a:pPr>
            <a:r>
              <a:rPr lang="en-US" dirty="0"/>
              <a:t>	</a:t>
            </a:r>
            <a:r>
              <a:rPr lang="en-US" dirty="0" smtClean="0"/>
              <a:t>														GS1 GO</a:t>
            </a:r>
          </a:p>
          <a:p>
            <a:pPr marL="74250" indent="0" fontAlgn="ctr">
              <a:buNone/>
            </a:pPr>
            <a:endParaRPr lang="en-US" sz="1200" dirty="0"/>
          </a:p>
          <a:p>
            <a:pPr marL="204188" lvl="1" indent="0" fontAlgn="ctr">
              <a:buNone/>
            </a:pPr>
            <a:r>
              <a:rPr lang="en-US" sz="1200" dirty="0"/>
              <a:t>				</a:t>
            </a:r>
          </a:p>
          <a:p>
            <a:pPr marL="74250" indent="0" fontAlgn="ctr">
              <a:buNone/>
            </a:pPr>
            <a:r>
              <a:rPr lang="en-GB" dirty="0" smtClean="0"/>
              <a:t>13:40–14:00 	GS1 </a:t>
            </a:r>
            <a:r>
              <a:rPr lang="en-GB" dirty="0"/>
              <a:t>UK’s approach to GTIN Management </a:t>
            </a:r>
            <a:r>
              <a:rPr lang="en-GB" dirty="0" smtClean="0"/>
              <a:t>	  	</a:t>
            </a:r>
            <a:r>
              <a:rPr lang="en-US" dirty="0" smtClean="0"/>
              <a:t>Paul </a:t>
            </a:r>
            <a:r>
              <a:rPr lang="en-US" dirty="0"/>
              <a:t>Reid</a:t>
            </a:r>
          </a:p>
          <a:p>
            <a:pPr marL="74250" indent="0" fontAlgn="ctr">
              <a:buNone/>
            </a:pPr>
            <a:r>
              <a:rPr lang="en-GB" dirty="0" smtClean="0"/>
              <a:t>                       deployment		</a:t>
            </a:r>
            <a:r>
              <a:rPr lang="en-US" dirty="0"/>
              <a:t>	</a:t>
            </a:r>
            <a:r>
              <a:rPr lang="en-US" dirty="0" smtClean="0"/>
              <a:t>						GS1 UK</a:t>
            </a:r>
          </a:p>
          <a:p>
            <a:pPr fontAlgn="ctr">
              <a:buFont typeface="Arial" panose="020B0604020202020204" pitchFamily="34" charset="0"/>
              <a:buChar char="•"/>
            </a:pPr>
            <a:endParaRPr lang="en-US" dirty="0"/>
          </a:p>
          <a:p>
            <a:pPr marL="74250" indent="0" fontAlgn="ctr">
              <a:buNone/>
            </a:pPr>
            <a:r>
              <a:rPr lang="en-US" dirty="0" smtClean="0"/>
              <a:t>14:00–14:20	GS1 </a:t>
            </a:r>
            <a:r>
              <a:rPr lang="en-US" dirty="0" err="1" smtClean="0"/>
              <a:t>Brasil</a:t>
            </a:r>
            <a:r>
              <a:rPr lang="en-US" dirty="0"/>
              <a:t> </a:t>
            </a:r>
            <a:r>
              <a:rPr lang="en-US" dirty="0" smtClean="0"/>
              <a:t>engagement with small to </a:t>
            </a:r>
            <a:r>
              <a:rPr lang="en-US" dirty="0"/>
              <a:t>  </a:t>
            </a:r>
            <a:r>
              <a:rPr lang="en-US" dirty="0" smtClean="0"/>
              <a:t>		Luiz </a:t>
            </a:r>
            <a:r>
              <a:rPr lang="en-US" dirty="0"/>
              <a:t>Costa</a:t>
            </a:r>
          </a:p>
          <a:p>
            <a:pPr marL="74250" indent="0" fontAlgn="ctr">
              <a:buNone/>
            </a:pPr>
            <a:r>
              <a:rPr lang="en-US" dirty="0" smtClean="0"/>
              <a:t>                       medium companies	</a:t>
            </a:r>
            <a:r>
              <a:rPr lang="en-US" dirty="0"/>
              <a:t>	</a:t>
            </a:r>
            <a:r>
              <a:rPr lang="en-US" dirty="0" smtClean="0"/>
              <a:t>					GS1 </a:t>
            </a:r>
            <a:r>
              <a:rPr lang="en-US" dirty="0" err="1" smtClean="0"/>
              <a:t>Brasil</a:t>
            </a:r>
            <a:endParaRPr lang="en-US" dirty="0" smtClean="0"/>
          </a:p>
          <a:p>
            <a:pPr fontAlgn="ctr"/>
            <a:endParaRPr lang="en-US" dirty="0" smtClean="0"/>
          </a:p>
          <a:p>
            <a:pPr marL="74250" indent="0" fontAlgn="ctr">
              <a:buNone/>
            </a:pPr>
            <a:r>
              <a:rPr lang="en-US" dirty="0" smtClean="0"/>
              <a:t>14:20-14:30	Measuring standards deployment 			Eileen 																	Harpell</a:t>
            </a:r>
            <a:endParaRPr lang="en-US" dirty="0"/>
          </a:p>
          <a:p>
            <a:pPr marL="74250" indent="0" fontAlgn="ctr">
              <a:buNone/>
            </a:pPr>
            <a:r>
              <a:rPr lang="en-US" dirty="0"/>
              <a:t>															</a:t>
            </a:r>
          </a:p>
          <a:p>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4</a:t>
            </a:fld>
            <a:endParaRPr lang="en-GB"/>
          </a:p>
        </p:txBody>
      </p:sp>
    </p:spTree>
    <p:extLst>
      <p:ext uri="{BB962C8B-B14F-4D97-AF65-F5344CB8AC3E}">
        <p14:creationId xmlns:p14="http://schemas.microsoft.com/office/powerpoint/2010/main" val="25569383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03642" y="1381111"/>
            <a:ext cx="4540358" cy="906196"/>
          </a:xfrm>
        </p:spPr>
        <p:txBody>
          <a:bodyPr/>
          <a:lstStyle/>
          <a:p>
            <a:pPr algn="ctr"/>
            <a:r>
              <a:rPr lang="en-GB" sz="2000" dirty="0"/>
              <a:t>Insights from Value </a:t>
            </a:r>
            <a:r>
              <a:rPr lang="en-GB" sz="2000" dirty="0" smtClean="0"/>
              <a:t>Proposition´s exercise</a:t>
            </a:r>
            <a:endParaRPr lang="en-GB" sz="2000" dirty="0"/>
          </a:p>
        </p:txBody>
      </p:sp>
      <p:sp>
        <p:nvSpPr>
          <p:cNvPr id="3" name="Slide Number Placeholder 2"/>
          <p:cNvSpPr>
            <a:spLocks noGrp="1"/>
          </p:cNvSpPr>
          <p:nvPr>
            <p:ph type="sldNum" sz="quarter" idx="10"/>
          </p:nvPr>
        </p:nvSpPr>
        <p:spPr>
          <a:xfrm>
            <a:off x="8356551" y="6350405"/>
            <a:ext cx="247535" cy="200260"/>
          </a:xfrm>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40</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
        <p:nvSpPr>
          <p:cNvPr id="5" name="Retângulo 4"/>
          <p:cNvSpPr/>
          <p:nvPr/>
        </p:nvSpPr>
        <p:spPr>
          <a:xfrm>
            <a:off x="4800600" y="2291814"/>
            <a:ext cx="4038600" cy="3600986"/>
          </a:xfrm>
          <a:prstGeom prst="rect">
            <a:avLst/>
          </a:prstGeom>
        </p:spPr>
        <p:txBody>
          <a:bodyPr wrap="square">
            <a:spAutoFit/>
          </a:bodyPr>
          <a:lstStyle/>
          <a:p>
            <a:pPr marL="0" marR="0" lvl="0" indent="0" algn="l" defTabSz="914310" rtl="0" eaLnBrk="1" fontAlgn="auto" latinLnBrk="0" hangingPunct="1">
              <a:lnSpc>
                <a:spcPct val="100000"/>
              </a:lnSpc>
              <a:spcBef>
                <a:spcPts val="0"/>
              </a:spcBef>
              <a:spcAft>
                <a:spcPts val="0"/>
              </a:spcAft>
              <a:buClr>
                <a:srgbClr val="F05587"/>
              </a:buClr>
              <a:buSzTx/>
              <a:buFontTx/>
              <a:buNone/>
              <a:tabLst/>
              <a:defRPr/>
            </a:pPr>
            <a:r>
              <a:rPr kumimoji="0" lang="en-US" sz="3200" b="1" i="0" u="none" strike="noStrike" kern="1200" cap="none" spc="0" normalizeH="0" baseline="0" noProof="0" dirty="0" smtClean="0">
                <a:ln>
                  <a:noFill/>
                </a:ln>
                <a:solidFill>
                  <a:srgbClr val="F05587"/>
                </a:solidFill>
                <a:effectLst/>
                <a:uLnTx/>
                <a:uFillTx/>
                <a:latin typeface="Verdana"/>
                <a:ea typeface="+mn-ea"/>
                <a:cs typeface="+mn-cs"/>
              </a:rPr>
              <a:t>What we have learned?</a:t>
            </a:r>
            <a:endParaRPr kumimoji="0" lang="en-US" sz="2800" b="1" i="0" u="none" strike="noStrike" kern="1200" cap="none" spc="0" normalizeH="0" baseline="0" noProof="0" dirty="0">
              <a:ln>
                <a:noFill/>
              </a:ln>
              <a:solidFill>
                <a:srgbClr val="454545"/>
              </a:solidFill>
              <a:effectLst/>
              <a:uLnTx/>
              <a:uFillTx/>
              <a:latin typeface="Verdana"/>
              <a:ea typeface="+mn-ea"/>
              <a:cs typeface="+mn-cs"/>
            </a:endParaRPr>
          </a:p>
          <a:p>
            <a:pPr marL="265113" marR="0" lvl="0" indent="-265113" algn="l" defTabSz="914310" rtl="0" eaLnBrk="1" fontAlgn="auto" latinLnBrk="0" hangingPunct="1">
              <a:lnSpc>
                <a:spcPct val="100000"/>
              </a:lnSpc>
              <a:spcBef>
                <a:spcPts val="0"/>
              </a:spcBef>
              <a:spcAft>
                <a:spcPts val="0"/>
              </a:spcAft>
              <a:buClr>
                <a:srgbClr val="F05587"/>
              </a:buClr>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454545"/>
                </a:solidFill>
                <a:effectLst/>
                <a:uLnTx/>
                <a:uFillTx/>
                <a:latin typeface="Verdana"/>
                <a:ea typeface="+mn-ea"/>
                <a:cs typeface="+mn-cs"/>
              </a:rPr>
              <a:t>Represent </a:t>
            </a:r>
            <a:r>
              <a:rPr kumimoji="0" lang="en-US" sz="2000" b="1" i="0" u="none" strike="noStrike" kern="1200" cap="none" spc="0" normalizeH="0" baseline="0" noProof="0" dirty="0" smtClean="0">
                <a:ln>
                  <a:noFill/>
                </a:ln>
                <a:solidFill>
                  <a:srgbClr val="454545"/>
                </a:solidFill>
                <a:effectLst/>
                <a:uLnTx/>
                <a:uFillTx/>
                <a:latin typeface="Verdana"/>
                <a:ea typeface="+mn-ea"/>
                <a:cs typeface="+mn-cs"/>
              </a:rPr>
              <a:t>80%</a:t>
            </a:r>
            <a:r>
              <a:rPr kumimoji="0" lang="en-US" sz="1600" b="0" i="0" u="none" strike="noStrike" kern="1200" cap="none" spc="0" normalizeH="0" baseline="0" noProof="0" dirty="0" smtClean="0">
                <a:ln>
                  <a:noFill/>
                </a:ln>
                <a:solidFill>
                  <a:srgbClr val="454545"/>
                </a:solidFill>
                <a:effectLst/>
                <a:uLnTx/>
                <a:uFillTx/>
                <a:latin typeface="Verdana"/>
                <a:ea typeface="+mn-ea"/>
                <a:cs typeface="+mn-cs"/>
              </a:rPr>
              <a:t> of our members</a:t>
            </a:r>
          </a:p>
          <a:p>
            <a:pPr marL="265113" marR="0" lvl="0" indent="-265113" algn="l" defTabSz="914310" rtl="0" eaLnBrk="1" fontAlgn="auto" latinLnBrk="0" hangingPunct="1">
              <a:lnSpc>
                <a:spcPct val="100000"/>
              </a:lnSpc>
              <a:spcBef>
                <a:spcPts val="0"/>
              </a:spcBef>
              <a:spcAft>
                <a:spcPts val="0"/>
              </a:spcAft>
              <a:buClr>
                <a:srgbClr val="F05587"/>
              </a:buClr>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454545"/>
                </a:solidFill>
                <a:effectLst/>
                <a:uLnTx/>
                <a:uFillTx/>
                <a:latin typeface="Verdana"/>
                <a:ea typeface="+mn-ea"/>
                <a:cs typeface="+mn-cs"/>
              </a:rPr>
              <a:t>Seek more control and organization</a:t>
            </a:r>
          </a:p>
          <a:p>
            <a:pPr marL="265113" marR="0" lvl="0" indent="-265113" algn="l" defTabSz="914310" rtl="0" eaLnBrk="1" fontAlgn="auto" latinLnBrk="0" hangingPunct="1">
              <a:lnSpc>
                <a:spcPct val="100000"/>
              </a:lnSpc>
              <a:spcBef>
                <a:spcPts val="0"/>
              </a:spcBef>
              <a:spcAft>
                <a:spcPts val="0"/>
              </a:spcAft>
              <a:buClr>
                <a:srgbClr val="F05587"/>
              </a:buClr>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454545"/>
                </a:solidFill>
                <a:effectLst/>
                <a:uLnTx/>
                <a:uFillTx/>
                <a:latin typeface="Verdana"/>
                <a:ea typeface="+mn-ea"/>
                <a:cs typeface="+mn-cs"/>
              </a:rPr>
              <a:t>Search for basic management information</a:t>
            </a:r>
          </a:p>
          <a:p>
            <a:pPr marL="265113" marR="0" lvl="0" indent="-265113" algn="l" defTabSz="914310" rtl="0" eaLnBrk="1" fontAlgn="auto" latinLnBrk="0" hangingPunct="1">
              <a:lnSpc>
                <a:spcPct val="100000"/>
              </a:lnSpc>
              <a:spcBef>
                <a:spcPts val="0"/>
              </a:spcBef>
              <a:spcAft>
                <a:spcPts val="0"/>
              </a:spcAft>
              <a:buClr>
                <a:srgbClr val="F05587"/>
              </a:buClr>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454545"/>
                </a:solidFill>
                <a:effectLst/>
                <a:uLnTx/>
                <a:uFillTx/>
                <a:latin typeface="Verdana"/>
                <a:ea typeface="+mn-ea"/>
                <a:cs typeface="+mn-cs"/>
              </a:rPr>
              <a:t>Need someone they can count on</a:t>
            </a:r>
          </a:p>
          <a:p>
            <a:pPr marL="265113" marR="0" lvl="0" indent="-265113" algn="l" defTabSz="914310" rtl="0" eaLnBrk="1" fontAlgn="auto" latinLnBrk="0" hangingPunct="1">
              <a:lnSpc>
                <a:spcPct val="100000"/>
              </a:lnSpc>
              <a:spcBef>
                <a:spcPts val="0"/>
              </a:spcBef>
              <a:spcAft>
                <a:spcPts val="0"/>
              </a:spcAft>
              <a:buClr>
                <a:srgbClr val="F05587"/>
              </a:buClr>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454545"/>
                </a:solidFill>
                <a:effectLst/>
                <a:uLnTx/>
                <a:uFillTx/>
                <a:latin typeface="Verdana"/>
                <a:ea typeface="+mn-ea"/>
                <a:cs typeface="+mn-cs"/>
              </a:rPr>
              <a:t>Want to professionalize and expand their business</a:t>
            </a:r>
            <a:endParaRPr kumimoji="0" lang="en-US" sz="1600" b="0" i="0" u="none" strike="noStrike" kern="1200" cap="none" spc="0" normalizeH="0" baseline="0" noProof="0" dirty="0">
              <a:ln>
                <a:noFill/>
              </a:ln>
              <a:solidFill>
                <a:srgbClr val="454545"/>
              </a:solidFill>
              <a:effectLst/>
              <a:uLnTx/>
              <a:uFillTx/>
              <a:latin typeface="Verdana"/>
              <a:ea typeface="+mn-ea"/>
              <a:cs typeface="+mn-cs"/>
            </a:endParaRPr>
          </a:p>
          <a:p>
            <a:pPr marL="265113" marR="0" lvl="0" indent="-265113" algn="l" defTabSz="914310" rtl="0" eaLnBrk="1" fontAlgn="auto" latinLnBrk="0" hangingPunct="1">
              <a:lnSpc>
                <a:spcPct val="100000"/>
              </a:lnSpc>
              <a:spcBef>
                <a:spcPts val="0"/>
              </a:spcBef>
              <a:spcAft>
                <a:spcPts val="0"/>
              </a:spcAft>
              <a:buClr>
                <a:srgbClr val="F05587"/>
              </a:buClr>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454545"/>
                </a:solidFill>
                <a:effectLst/>
                <a:uLnTx/>
                <a:uFillTx/>
                <a:latin typeface="Verdana"/>
                <a:ea typeface="+mn-ea"/>
                <a:cs typeface="+mn-cs"/>
              </a:rPr>
              <a:t>Dream </a:t>
            </a:r>
            <a:r>
              <a:rPr kumimoji="0" lang="en-US" sz="1600" b="0" i="0" u="none" strike="noStrike" kern="1200" cap="none" spc="0" normalizeH="0" baseline="0" noProof="0" dirty="0">
                <a:ln>
                  <a:noFill/>
                </a:ln>
                <a:solidFill>
                  <a:srgbClr val="454545"/>
                </a:solidFill>
                <a:effectLst/>
                <a:uLnTx/>
                <a:uFillTx/>
                <a:latin typeface="Verdana"/>
                <a:ea typeface="+mn-ea"/>
                <a:cs typeface="+mn-cs"/>
              </a:rPr>
              <a:t>of having a well-known brand</a:t>
            </a:r>
          </a:p>
        </p:txBody>
      </p:sp>
      <p:sp>
        <p:nvSpPr>
          <p:cNvPr id="6" name="Title 3"/>
          <p:cNvSpPr txBox="1">
            <a:spLocks/>
          </p:cNvSpPr>
          <p:nvPr/>
        </p:nvSpPr>
        <p:spPr bwMode="auto">
          <a:xfrm>
            <a:off x="545935" y="483547"/>
            <a:ext cx="8058151" cy="906196"/>
          </a:xfrm>
          <a:prstGeom prst="rect">
            <a:avLst/>
          </a:prstGeom>
          <a:noFill/>
          <a:ln>
            <a:noFill/>
          </a:ln>
          <a:extLst/>
        </p:spPr>
        <p:txBody>
          <a:bodyPr vert="horz" wrap="square" lIns="0" tIns="45716" rIns="91431" bIns="45716" numCol="1" anchor="ctr" anchorCtr="0" compatLnSpc="1">
            <a:prstTxWarp prst="textNoShape">
              <a:avLst/>
            </a:prstTxWarp>
          </a:bodyPr>
          <a:lstStyle>
            <a:lvl1pPr algn="l" defTabSz="457155" rtl="0" eaLnBrk="1" fontAlgn="base" hangingPunct="1">
              <a:spcBef>
                <a:spcPct val="0"/>
              </a:spcBef>
              <a:spcAft>
                <a:spcPct val="0"/>
              </a:spcAft>
              <a:defRPr sz="28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a:lstStyle>
          <a:p>
            <a:pPr marL="0" marR="0" lvl="0" indent="0" algn="l" defTabSz="457155" rtl="0" eaLnBrk="1" fontAlgn="base" latinLnBrk="0" hangingPunct="1">
              <a:lnSpc>
                <a:spcPct val="100000"/>
              </a:lnSpc>
              <a:spcBef>
                <a:spcPct val="0"/>
              </a:spcBef>
              <a:spcAft>
                <a:spcPct val="0"/>
              </a:spcAft>
              <a:buClrTx/>
              <a:buSzTx/>
              <a:buFontTx/>
              <a:buNone/>
              <a:tabLst/>
              <a:defRPr/>
            </a:pPr>
            <a:r>
              <a:rPr kumimoji="0" lang="pt-BR" sz="2800" b="0" i="0" u="none" strike="noStrike" kern="1200" cap="none" spc="0" normalizeH="0" baseline="0" noProof="0" dirty="0" err="1" smtClean="0">
                <a:ln>
                  <a:noFill/>
                </a:ln>
                <a:solidFill>
                  <a:srgbClr val="002C6C"/>
                </a:solidFill>
                <a:effectLst/>
                <a:uLnTx/>
                <a:uFillTx/>
                <a:latin typeface="Verdana"/>
                <a:ea typeface="ＭＳ Ｐゴシック" charset="0"/>
                <a:cs typeface="Verdana"/>
              </a:rPr>
              <a:t>Actions</a:t>
            </a:r>
            <a:r>
              <a:rPr kumimoji="0" lang="pt-BR" sz="2800" b="0" i="0" u="none" strike="noStrike" kern="1200" cap="none" spc="0" normalizeH="0" baseline="0" noProof="0" dirty="0" smtClean="0">
                <a:ln>
                  <a:noFill/>
                </a:ln>
                <a:solidFill>
                  <a:srgbClr val="002C6C"/>
                </a:solidFill>
                <a:effectLst/>
                <a:uLnTx/>
                <a:uFillTx/>
                <a:latin typeface="Verdana"/>
                <a:ea typeface="ＭＳ Ｐゴシック" charset="0"/>
                <a:cs typeface="Verdana"/>
              </a:rPr>
              <a:t> for </a:t>
            </a:r>
            <a:r>
              <a:rPr kumimoji="0" lang="pt-BR" sz="2800" b="0" i="0" u="none" strike="noStrike" kern="1200" cap="none" spc="0" normalizeH="0" baseline="0" noProof="0" dirty="0" err="1" smtClean="0">
                <a:ln>
                  <a:noFill/>
                </a:ln>
                <a:solidFill>
                  <a:srgbClr val="002C6C"/>
                </a:solidFill>
                <a:effectLst/>
                <a:uLnTx/>
                <a:uFillTx/>
                <a:latin typeface="Verdana"/>
                <a:ea typeface="ＭＳ Ｐゴシック" charset="0"/>
                <a:cs typeface="Verdana"/>
              </a:rPr>
              <a:t>SMEs</a:t>
            </a:r>
            <a:r>
              <a:rPr kumimoji="0" lang="pt-BR" sz="2800" b="0" i="0" u="none" strike="noStrike" kern="1200" cap="none" spc="0" normalizeH="0" baseline="0" noProof="0" dirty="0" smtClean="0">
                <a:ln>
                  <a:noFill/>
                </a:ln>
                <a:solidFill>
                  <a:srgbClr val="002C6C"/>
                </a:solidFill>
                <a:effectLst/>
                <a:uLnTx/>
                <a:uFillTx/>
                <a:latin typeface="Verdana"/>
                <a:ea typeface="ＭＳ Ｐゴシック" charset="0"/>
                <a:cs typeface="Verdana"/>
              </a:rPr>
              <a:t>   </a:t>
            </a:r>
            <a:r>
              <a:rPr kumimoji="0" lang="pt-BR" sz="2800" b="1" i="0" u="none" strike="noStrike" kern="1200" cap="none" spc="0" normalizeH="0" baseline="0" noProof="0" dirty="0" smtClean="0">
                <a:ln>
                  <a:noFill/>
                </a:ln>
                <a:solidFill>
                  <a:srgbClr val="002C6C"/>
                </a:solidFill>
                <a:effectLst/>
                <a:uLnTx/>
                <a:uFillTx/>
                <a:latin typeface="Verdana"/>
                <a:ea typeface="ＭＳ Ｐゴシック" charset="0"/>
                <a:cs typeface="Verdana"/>
              </a:rPr>
              <a:t>RELATIONSHIP</a:t>
            </a:r>
            <a:br>
              <a:rPr kumimoji="0" lang="pt-BR" sz="2800" b="1" i="0" u="none" strike="noStrike" kern="1200" cap="none" spc="0" normalizeH="0" baseline="0" noProof="0" dirty="0" smtClean="0">
                <a:ln>
                  <a:noFill/>
                </a:ln>
                <a:solidFill>
                  <a:srgbClr val="002C6C"/>
                </a:solidFill>
                <a:effectLst/>
                <a:uLnTx/>
                <a:uFillTx/>
                <a:latin typeface="Verdana"/>
                <a:ea typeface="ＭＳ Ｐゴシック" charset="0"/>
                <a:cs typeface="Verdana"/>
              </a:rPr>
            </a:br>
            <a:endParaRPr kumimoji="0" lang="en-GB" sz="2800" b="0" i="0" u="none" strike="noStrike" kern="1200" cap="none" spc="0" normalizeH="0" baseline="0" noProof="0" dirty="0">
              <a:ln>
                <a:noFill/>
              </a:ln>
              <a:solidFill>
                <a:srgbClr val="002C6C"/>
              </a:solidFill>
              <a:effectLst/>
              <a:uLnTx/>
              <a:uFillTx/>
              <a:latin typeface="Verdana"/>
              <a:ea typeface="ＭＳ Ｐゴシック" charset="0"/>
              <a:cs typeface="Verdana"/>
            </a:endParaRPr>
          </a:p>
        </p:txBody>
      </p:sp>
    </p:spTree>
    <p:extLst>
      <p:ext uri="{BB962C8B-B14F-4D97-AF65-F5344CB8AC3E}">
        <p14:creationId xmlns:p14="http://schemas.microsoft.com/office/powerpoint/2010/main" val="39548443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p:cNvSpPr/>
          <p:nvPr/>
        </p:nvSpPr>
        <p:spPr>
          <a:xfrm>
            <a:off x="-25400" y="1219200"/>
            <a:ext cx="9169400" cy="4953000"/>
          </a:xfrm>
          <a:prstGeom prst="rect">
            <a:avLst/>
          </a:prstGeom>
          <a:solidFill>
            <a:schemeClr val="accent3">
              <a:lumMod val="40000"/>
              <a:lumOff val="6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Verdana"/>
              <a:ea typeface="+mn-ea"/>
              <a:cs typeface="+mn-cs"/>
            </a:endParaRPr>
          </a:p>
        </p:txBody>
      </p:sp>
      <p:sp>
        <p:nvSpPr>
          <p:cNvPr id="4" name="Title 3"/>
          <p:cNvSpPr>
            <a:spLocks noGrp="1"/>
          </p:cNvSpPr>
          <p:nvPr>
            <p:ph type="title"/>
          </p:nvPr>
        </p:nvSpPr>
        <p:spPr>
          <a:xfrm>
            <a:off x="262394" y="432956"/>
            <a:ext cx="8950036" cy="906196"/>
          </a:xfrm>
        </p:spPr>
        <p:txBody>
          <a:bodyPr/>
          <a:lstStyle/>
          <a:p>
            <a:r>
              <a:rPr lang="pt-BR" dirty="0" err="1"/>
              <a:t>Actions</a:t>
            </a:r>
            <a:r>
              <a:rPr lang="pt-BR" dirty="0"/>
              <a:t> for </a:t>
            </a:r>
            <a:r>
              <a:rPr lang="pt-BR" dirty="0" err="1" smtClean="0"/>
              <a:t>SMEs</a:t>
            </a:r>
            <a:r>
              <a:rPr lang="pt-BR" dirty="0" smtClean="0"/>
              <a:t>   </a:t>
            </a:r>
            <a:r>
              <a:rPr lang="pt-BR" b="1" dirty="0" smtClean="0"/>
              <a:t>TRAINING &amp; EXPERIENCE</a:t>
            </a:r>
            <a:endParaRPr lang="en-GB" dirty="0"/>
          </a:p>
        </p:txBody>
      </p:sp>
      <p:sp>
        <p:nvSpPr>
          <p:cNvPr id="3" name="Slide Number Placeholder 2"/>
          <p:cNvSpPr>
            <a:spLocks noGrp="1"/>
          </p:cNvSpPr>
          <p:nvPr>
            <p:ph type="sldNum" sz="quarter" idx="10"/>
          </p:nvPr>
        </p:nvSpPr>
        <p:spPr>
          <a:xfrm>
            <a:off x="8356551" y="6350405"/>
            <a:ext cx="247535" cy="200260"/>
          </a:xfrm>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41</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pic>
        <p:nvPicPr>
          <p:cNvPr id="2" name="Imagem 1"/>
          <p:cNvPicPr>
            <a:picLocks noChangeAspect="1"/>
          </p:cNvPicPr>
          <p:nvPr/>
        </p:nvPicPr>
        <p:blipFill>
          <a:blip r:embed="rId3"/>
          <a:stretch>
            <a:fillRect/>
          </a:stretch>
        </p:blipFill>
        <p:spPr>
          <a:xfrm>
            <a:off x="304800" y="2060869"/>
            <a:ext cx="2590800" cy="3962400"/>
          </a:xfrm>
          <a:prstGeom prst="rect">
            <a:avLst/>
          </a:prstGeom>
        </p:spPr>
      </p:pic>
      <p:pic>
        <p:nvPicPr>
          <p:cNvPr id="5" name="Imagem 4"/>
          <p:cNvPicPr>
            <a:picLocks noChangeAspect="1"/>
          </p:cNvPicPr>
          <p:nvPr/>
        </p:nvPicPr>
        <p:blipFill>
          <a:blip r:embed="rId4"/>
          <a:stretch>
            <a:fillRect/>
          </a:stretch>
        </p:blipFill>
        <p:spPr>
          <a:xfrm>
            <a:off x="3200400" y="2090057"/>
            <a:ext cx="2667000" cy="3933212"/>
          </a:xfrm>
          <a:prstGeom prst="rect">
            <a:avLst/>
          </a:prstGeom>
          <a:ln>
            <a:solidFill>
              <a:srgbClr val="00B0F0"/>
            </a:solidFill>
          </a:ln>
        </p:spPr>
      </p:pic>
      <p:sp>
        <p:nvSpPr>
          <p:cNvPr id="11" name="Title 3"/>
          <p:cNvSpPr txBox="1">
            <a:spLocks/>
          </p:cNvSpPr>
          <p:nvPr/>
        </p:nvSpPr>
        <p:spPr bwMode="auto">
          <a:xfrm>
            <a:off x="512197" y="1492449"/>
            <a:ext cx="2176006" cy="580203"/>
          </a:xfrm>
          <a:prstGeom prst="rect">
            <a:avLst/>
          </a:prstGeom>
          <a:noFill/>
          <a:ln>
            <a:noFill/>
          </a:ln>
          <a:extLst/>
        </p:spPr>
        <p:txBody>
          <a:bodyPr vert="horz" wrap="square" lIns="0" tIns="45716" rIns="91431" bIns="45716" numCol="1" anchor="ctr" anchorCtr="0" compatLnSpc="1">
            <a:prstTxWarp prst="textNoShape">
              <a:avLst/>
            </a:prstTxWarp>
          </a:bodyPr>
          <a:lstStyle>
            <a:lvl1pPr algn="l" defTabSz="457155" rtl="0" eaLnBrk="1" fontAlgn="base" hangingPunct="1">
              <a:spcBef>
                <a:spcPct val="0"/>
              </a:spcBef>
              <a:spcAft>
                <a:spcPct val="0"/>
              </a:spcAft>
              <a:defRPr sz="28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a:lstStyle>
          <a:p>
            <a:pPr marL="0" marR="0" lvl="0" indent="0" algn="ctr" defTabSz="457155"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smtClean="0">
                <a:ln>
                  <a:noFill/>
                </a:ln>
                <a:solidFill>
                  <a:srgbClr val="F05587">
                    <a:lumMod val="75000"/>
                  </a:srgbClr>
                </a:solidFill>
                <a:effectLst/>
                <a:uLnTx/>
                <a:uFillTx/>
                <a:latin typeface="Arial Black" panose="020B0A04020102020204" pitchFamily="34" charset="0"/>
                <a:ea typeface="ＭＳ Ｐゴシック" charset="0"/>
                <a:cs typeface="Verdana"/>
              </a:rPr>
              <a:t>BLOG</a:t>
            </a:r>
            <a:endParaRPr kumimoji="0" lang="en-GB" sz="2800" b="0" i="0" u="none" strike="noStrike" kern="1200" cap="none" spc="0" normalizeH="0" baseline="0" noProof="0" dirty="0">
              <a:ln>
                <a:noFill/>
              </a:ln>
              <a:solidFill>
                <a:srgbClr val="F05587">
                  <a:lumMod val="75000"/>
                </a:srgbClr>
              </a:solidFill>
              <a:effectLst/>
              <a:uLnTx/>
              <a:uFillTx/>
              <a:latin typeface="Arial Black" panose="020B0A04020102020204" pitchFamily="34" charset="0"/>
              <a:ea typeface="ＭＳ Ｐゴシック" charset="0"/>
              <a:cs typeface="Verdana"/>
            </a:endParaRPr>
          </a:p>
        </p:txBody>
      </p:sp>
      <p:sp>
        <p:nvSpPr>
          <p:cNvPr id="12" name="Title 3"/>
          <p:cNvSpPr txBox="1">
            <a:spLocks/>
          </p:cNvSpPr>
          <p:nvPr/>
        </p:nvSpPr>
        <p:spPr bwMode="auto">
          <a:xfrm>
            <a:off x="3445897" y="1509854"/>
            <a:ext cx="2176006" cy="580203"/>
          </a:xfrm>
          <a:prstGeom prst="rect">
            <a:avLst/>
          </a:prstGeom>
          <a:noFill/>
          <a:ln>
            <a:noFill/>
          </a:ln>
          <a:extLst/>
        </p:spPr>
        <p:txBody>
          <a:bodyPr vert="horz" wrap="square" lIns="0" tIns="45716" rIns="91431" bIns="45716" numCol="1" anchor="ctr" anchorCtr="0" compatLnSpc="1">
            <a:prstTxWarp prst="textNoShape">
              <a:avLst/>
            </a:prstTxWarp>
          </a:bodyPr>
          <a:lstStyle>
            <a:defPPr>
              <a:defRPr lang="en-US"/>
            </a:defPPr>
            <a:lvl1pPr algn="ctr" defTabSz="457155" fontAlgn="base">
              <a:spcBef>
                <a:spcPct val="0"/>
              </a:spcBef>
              <a:spcAft>
                <a:spcPct val="0"/>
              </a:spcAft>
              <a:defRPr sz="2800" b="1" cap="none" spc="0">
                <a:solidFill>
                  <a:schemeClr val="accent5">
                    <a:lumMod val="60000"/>
                    <a:lumOff val="40000"/>
                  </a:schemeClr>
                </a:solidFill>
                <a:latin typeface="Verdana"/>
                <a:ea typeface="ＭＳ Ｐゴシック" charset="0"/>
                <a:cs typeface="Verdana"/>
              </a:defRPr>
            </a:lvl1pPr>
            <a:lvl2pPr defTabSz="457155" fontAlgn="base">
              <a:spcBef>
                <a:spcPct val="0"/>
              </a:spcBef>
              <a:spcAft>
                <a:spcPct val="0"/>
              </a:spcAft>
              <a:defRPr sz="2400">
                <a:solidFill>
                  <a:schemeClr val="bg1"/>
                </a:solidFill>
                <a:latin typeface="Arial" charset="0"/>
                <a:ea typeface="ＭＳ Ｐゴシック" charset="0"/>
                <a:cs typeface="ＭＳ Ｐゴシック" charset="0"/>
              </a:defRPr>
            </a:lvl2pPr>
            <a:lvl3pPr defTabSz="457155" fontAlgn="base">
              <a:spcBef>
                <a:spcPct val="0"/>
              </a:spcBef>
              <a:spcAft>
                <a:spcPct val="0"/>
              </a:spcAft>
              <a:defRPr sz="2400">
                <a:solidFill>
                  <a:schemeClr val="bg1"/>
                </a:solidFill>
                <a:latin typeface="Arial" charset="0"/>
                <a:ea typeface="ＭＳ Ｐゴシック" charset="0"/>
                <a:cs typeface="ＭＳ Ｐゴシック" charset="0"/>
              </a:defRPr>
            </a:lvl3pPr>
            <a:lvl4pPr defTabSz="457155" fontAlgn="base">
              <a:spcBef>
                <a:spcPct val="0"/>
              </a:spcBef>
              <a:spcAft>
                <a:spcPct val="0"/>
              </a:spcAft>
              <a:defRPr sz="2400">
                <a:solidFill>
                  <a:schemeClr val="bg1"/>
                </a:solidFill>
                <a:latin typeface="Arial" charset="0"/>
                <a:ea typeface="ＭＳ Ｐゴシック" charset="0"/>
                <a:cs typeface="ＭＳ Ｐゴシック" charset="0"/>
              </a:defRPr>
            </a:lvl4pPr>
            <a:lvl5pPr defTabSz="457155" fontAlgn="base">
              <a:spcBef>
                <a:spcPct val="0"/>
              </a:spcBef>
              <a:spcAft>
                <a:spcPct val="0"/>
              </a:spcAft>
              <a:defRPr sz="2400">
                <a:solidFill>
                  <a:schemeClr val="bg1"/>
                </a:solidFill>
                <a:latin typeface="Arial" charset="0"/>
                <a:ea typeface="ＭＳ Ｐゴシック" charset="0"/>
                <a:cs typeface="ＭＳ Ｐゴシック" charset="0"/>
              </a:defRPr>
            </a:lvl5pPr>
            <a:lvl6pPr marL="457155" defTabSz="457155" fontAlgn="base">
              <a:spcBef>
                <a:spcPct val="0"/>
              </a:spcBef>
              <a:spcAft>
                <a:spcPct val="0"/>
              </a:spcAft>
              <a:defRPr sz="2600">
                <a:solidFill>
                  <a:srgbClr val="002C6C"/>
                </a:solidFill>
                <a:latin typeface="Arial" charset="0"/>
                <a:ea typeface="ＭＳ Ｐゴシック" charset="0"/>
                <a:cs typeface="ＭＳ Ｐゴシック" charset="0"/>
              </a:defRPr>
            </a:lvl6pPr>
            <a:lvl7pPr marL="914310" defTabSz="457155" fontAlgn="base">
              <a:spcBef>
                <a:spcPct val="0"/>
              </a:spcBef>
              <a:spcAft>
                <a:spcPct val="0"/>
              </a:spcAft>
              <a:defRPr sz="2600">
                <a:solidFill>
                  <a:srgbClr val="002C6C"/>
                </a:solidFill>
                <a:latin typeface="Arial" charset="0"/>
                <a:ea typeface="ＭＳ Ｐゴシック" charset="0"/>
                <a:cs typeface="ＭＳ Ｐゴシック" charset="0"/>
              </a:defRPr>
            </a:lvl7pPr>
            <a:lvl8pPr marL="1371466" defTabSz="457155" fontAlgn="base">
              <a:spcBef>
                <a:spcPct val="0"/>
              </a:spcBef>
              <a:spcAft>
                <a:spcPct val="0"/>
              </a:spcAft>
              <a:defRPr sz="2600">
                <a:solidFill>
                  <a:srgbClr val="002C6C"/>
                </a:solidFill>
                <a:latin typeface="Arial" charset="0"/>
                <a:ea typeface="ＭＳ Ｐゴシック" charset="0"/>
                <a:cs typeface="ＭＳ Ｐゴシック" charset="0"/>
              </a:defRPr>
            </a:lvl8pPr>
            <a:lvl9pPr marL="1828622" defTabSz="457155" fontAlgn="base">
              <a:spcBef>
                <a:spcPct val="0"/>
              </a:spcBef>
              <a:spcAft>
                <a:spcPct val="0"/>
              </a:spcAft>
              <a:defRPr sz="2600">
                <a:solidFill>
                  <a:srgbClr val="002C6C"/>
                </a:solidFill>
                <a:latin typeface="Arial" charset="0"/>
                <a:ea typeface="ＭＳ Ｐゴシック" charset="0"/>
                <a:cs typeface="ＭＳ Ｐゴシック" charset="0"/>
              </a:defRPr>
            </a:lvl9pPr>
          </a:lstStyle>
          <a:p>
            <a:pPr marL="0" marR="0" lvl="0" indent="0" algn="ctr" defTabSz="457155"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F05587">
                    <a:lumMod val="75000"/>
                  </a:srgbClr>
                </a:solidFill>
                <a:effectLst/>
                <a:uLnTx/>
                <a:uFillTx/>
                <a:latin typeface="Arial Black" panose="020B0A04020102020204" pitchFamily="34" charset="0"/>
                <a:ea typeface="ＭＳ Ｐゴシック" charset="0"/>
                <a:cs typeface="Verdana"/>
              </a:rPr>
              <a:t>SEARCH</a:t>
            </a:r>
            <a:endParaRPr kumimoji="0" lang="en-GB" sz="2800" b="1" i="0" u="none" strike="noStrike" kern="1200" cap="none" spc="0" normalizeH="0" baseline="0" noProof="0" dirty="0">
              <a:ln>
                <a:noFill/>
              </a:ln>
              <a:solidFill>
                <a:srgbClr val="F05587">
                  <a:lumMod val="75000"/>
                </a:srgbClr>
              </a:solidFill>
              <a:effectLst/>
              <a:uLnTx/>
              <a:uFillTx/>
              <a:latin typeface="Arial Black" panose="020B0A04020102020204" pitchFamily="34" charset="0"/>
              <a:ea typeface="ＭＳ Ｐゴシック" charset="0"/>
              <a:cs typeface="Verdana"/>
            </a:endParaRPr>
          </a:p>
        </p:txBody>
      </p:sp>
      <p:pic>
        <p:nvPicPr>
          <p:cNvPr id="7" name="Imagem 6"/>
          <p:cNvPicPr>
            <a:picLocks noChangeAspect="1"/>
          </p:cNvPicPr>
          <p:nvPr/>
        </p:nvPicPr>
        <p:blipFill>
          <a:blip r:embed="rId5"/>
          <a:stretch>
            <a:fillRect/>
          </a:stretch>
        </p:blipFill>
        <p:spPr>
          <a:xfrm>
            <a:off x="6135914" y="2060870"/>
            <a:ext cx="2713162" cy="3962400"/>
          </a:xfrm>
          <a:prstGeom prst="rect">
            <a:avLst/>
          </a:prstGeom>
          <a:ln>
            <a:solidFill>
              <a:schemeClr val="accent2">
                <a:lumMod val="75000"/>
              </a:schemeClr>
            </a:solidFill>
          </a:ln>
        </p:spPr>
      </p:pic>
      <p:sp>
        <p:nvSpPr>
          <p:cNvPr id="17" name="Title 3"/>
          <p:cNvSpPr txBox="1">
            <a:spLocks/>
          </p:cNvSpPr>
          <p:nvPr/>
        </p:nvSpPr>
        <p:spPr bwMode="auto">
          <a:xfrm>
            <a:off x="6379597" y="1480666"/>
            <a:ext cx="2176006" cy="580203"/>
          </a:xfrm>
          <a:prstGeom prst="rect">
            <a:avLst/>
          </a:prstGeom>
          <a:noFill/>
          <a:ln>
            <a:noFill/>
          </a:ln>
          <a:extLst/>
        </p:spPr>
        <p:txBody>
          <a:bodyPr vert="horz" wrap="square" lIns="0" tIns="45716" rIns="91431" bIns="45716" numCol="1" anchor="ctr" anchorCtr="0" compatLnSpc="1">
            <a:prstTxWarp prst="textNoShape">
              <a:avLst/>
            </a:prstTxWarp>
          </a:bodyPr>
          <a:lstStyle>
            <a:defPPr>
              <a:defRPr lang="en-US"/>
            </a:defPPr>
            <a:lvl1pPr algn="ctr" defTabSz="457155" fontAlgn="base">
              <a:spcBef>
                <a:spcPct val="0"/>
              </a:spcBef>
              <a:spcAft>
                <a:spcPct val="0"/>
              </a:spcAft>
              <a:defRPr sz="2800" b="1" cap="none" spc="0">
                <a:solidFill>
                  <a:schemeClr val="accent5">
                    <a:lumMod val="60000"/>
                    <a:lumOff val="40000"/>
                  </a:schemeClr>
                </a:solidFill>
                <a:latin typeface="Verdana"/>
                <a:ea typeface="ＭＳ Ｐゴシック" charset="0"/>
                <a:cs typeface="Verdana"/>
              </a:defRPr>
            </a:lvl1pPr>
            <a:lvl2pPr defTabSz="457155" fontAlgn="base">
              <a:spcBef>
                <a:spcPct val="0"/>
              </a:spcBef>
              <a:spcAft>
                <a:spcPct val="0"/>
              </a:spcAft>
              <a:defRPr sz="2400">
                <a:solidFill>
                  <a:schemeClr val="bg1"/>
                </a:solidFill>
                <a:latin typeface="Arial" charset="0"/>
                <a:ea typeface="ＭＳ Ｐゴシック" charset="0"/>
                <a:cs typeface="ＭＳ Ｐゴシック" charset="0"/>
              </a:defRPr>
            </a:lvl2pPr>
            <a:lvl3pPr defTabSz="457155" fontAlgn="base">
              <a:spcBef>
                <a:spcPct val="0"/>
              </a:spcBef>
              <a:spcAft>
                <a:spcPct val="0"/>
              </a:spcAft>
              <a:defRPr sz="2400">
                <a:solidFill>
                  <a:schemeClr val="bg1"/>
                </a:solidFill>
                <a:latin typeface="Arial" charset="0"/>
                <a:ea typeface="ＭＳ Ｐゴシック" charset="0"/>
                <a:cs typeface="ＭＳ Ｐゴシック" charset="0"/>
              </a:defRPr>
            </a:lvl3pPr>
            <a:lvl4pPr defTabSz="457155" fontAlgn="base">
              <a:spcBef>
                <a:spcPct val="0"/>
              </a:spcBef>
              <a:spcAft>
                <a:spcPct val="0"/>
              </a:spcAft>
              <a:defRPr sz="2400">
                <a:solidFill>
                  <a:schemeClr val="bg1"/>
                </a:solidFill>
                <a:latin typeface="Arial" charset="0"/>
                <a:ea typeface="ＭＳ Ｐゴシック" charset="0"/>
                <a:cs typeface="ＭＳ Ｐゴシック" charset="0"/>
              </a:defRPr>
            </a:lvl4pPr>
            <a:lvl5pPr defTabSz="457155" fontAlgn="base">
              <a:spcBef>
                <a:spcPct val="0"/>
              </a:spcBef>
              <a:spcAft>
                <a:spcPct val="0"/>
              </a:spcAft>
              <a:defRPr sz="2400">
                <a:solidFill>
                  <a:schemeClr val="bg1"/>
                </a:solidFill>
                <a:latin typeface="Arial" charset="0"/>
                <a:ea typeface="ＭＳ Ｐゴシック" charset="0"/>
                <a:cs typeface="ＭＳ Ｐゴシック" charset="0"/>
              </a:defRPr>
            </a:lvl5pPr>
            <a:lvl6pPr marL="457155" defTabSz="457155" fontAlgn="base">
              <a:spcBef>
                <a:spcPct val="0"/>
              </a:spcBef>
              <a:spcAft>
                <a:spcPct val="0"/>
              </a:spcAft>
              <a:defRPr sz="2600">
                <a:solidFill>
                  <a:srgbClr val="002C6C"/>
                </a:solidFill>
                <a:latin typeface="Arial" charset="0"/>
                <a:ea typeface="ＭＳ Ｐゴシック" charset="0"/>
                <a:cs typeface="ＭＳ Ｐゴシック" charset="0"/>
              </a:defRPr>
            </a:lvl6pPr>
            <a:lvl7pPr marL="914310" defTabSz="457155" fontAlgn="base">
              <a:spcBef>
                <a:spcPct val="0"/>
              </a:spcBef>
              <a:spcAft>
                <a:spcPct val="0"/>
              </a:spcAft>
              <a:defRPr sz="2600">
                <a:solidFill>
                  <a:srgbClr val="002C6C"/>
                </a:solidFill>
                <a:latin typeface="Arial" charset="0"/>
                <a:ea typeface="ＭＳ Ｐゴシック" charset="0"/>
                <a:cs typeface="ＭＳ Ｐゴシック" charset="0"/>
              </a:defRPr>
            </a:lvl7pPr>
            <a:lvl8pPr marL="1371466" defTabSz="457155" fontAlgn="base">
              <a:spcBef>
                <a:spcPct val="0"/>
              </a:spcBef>
              <a:spcAft>
                <a:spcPct val="0"/>
              </a:spcAft>
              <a:defRPr sz="2600">
                <a:solidFill>
                  <a:srgbClr val="002C6C"/>
                </a:solidFill>
                <a:latin typeface="Arial" charset="0"/>
                <a:ea typeface="ＭＳ Ｐゴシック" charset="0"/>
                <a:cs typeface="ＭＳ Ｐゴシック" charset="0"/>
              </a:defRPr>
            </a:lvl8pPr>
            <a:lvl9pPr marL="1828622" defTabSz="457155" fontAlgn="base">
              <a:spcBef>
                <a:spcPct val="0"/>
              </a:spcBef>
              <a:spcAft>
                <a:spcPct val="0"/>
              </a:spcAft>
              <a:defRPr sz="2600">
                <a:solidFill>
                  <a:srgbClr val="002C6C"/>
                </a:solidFill>
                <a:latin typeface="Arial" charset="0"/>
                <a:ea typeface="ＭＳ Ｐゴシック" charset="0"/>
                <a:cs typeface="ＭＳ Ｐゴシック" charset="0"/>
              </a:defRPr>
            </a:lvl9pPr>
          </a:lstStyle>
          <a:p>
            <a:pPr marL="0" marR="0" lvl="0" indent="0" algn="ctr" defTabSz="457155"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F05587">
                    <a:lumMod val="75000"/>
                  </a:srgbClr>
                </a:solidFill>
                <a:effectLst/>
                <a:uLnTx/>
                <a:uFillTx/>
                <a:latin typeface="Arial Black" panose="020B0A04020102020204" pitchFamily="34" charset="0"/>
                <a:ea typeface="ＭＳ Ｐゴシック" charset="0"/>
                <a:cs typeface="Verdana"/>
              </a:rPr>
              <a:t>TRAINING</a:t>
            </a:r>
            <a:endParaRPr kumimoji="0" lang="en-GB" sz="2800" b="1" i="0" u="none" strike="noStrike" kern="1200" cap="none" spc="0" normalizeH="0" baseline="0" noProof="0" dirty="0">
              <a:ln>
                <a:noFill/>
              </a:ln>
              <a:solidFill>
                <a:srgbClr val="F05587">
                  <a:lumMod val="75000"/>
                </a:srgbClr>
              </a:solidFill>
              <a:effectLst/>
              <a:uLnTx/>
              <a:uFillTx/>
              <a:latin typeface="Arial Black" panose="020B0A04020102020204" pitchFamily="34" charset="0"/>
              <a:ea typeface="ＭＳ Ｐゴシック" charset="0"/>
              <a:cs typeface="Verdana"/>
            </a:endParaRPr>
          </a:p>
        </p:txBody>
      </p:sp>
    </p:spTree>
    <p:extLst>
      <p:ext uri="{BB962C8B-B14F-4D97-AF65-F5344CB8AC3E}">
        <p14:creationId xmlns:p14="http://schemas.microsoft.com/office/powerpoint/2010/main" val="18022446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Cadastro Nacional de Produtos 2.0</a:t>
            </a:r>
            <a:endParaRPr lang="pt-BR" dirty="0"/>
          </a:p>
        </p:txBody>
      </p:sp>
      <p:sp>
        <p:nvSpPr>
          <p:cNvPr id="4" name="Espaço Reservado para Número de Slide 3"/>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US"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42</a:t>
            </a:fld>
            <a:endParaRPr kumimoji="0" lang="en-US" sz="800" b="0" i="0" u="none" strike="noStrike" kern="1200" cap="none" spc="0" normalizeH="0" baseline="0" noProof="0" dirty="0">
              <a:ln>
                <a:noFill/>
              </a:ln>
              <a:solidFill>
                <a:srgbClr val="454545"/>
              </a:solidFill>
              <a:effectLst/>
              <a:uLnTx/>
              <a:uFillTx/>
              <a:latin typeface="Verdana"/>
              <a:ea typeface="+mn-ea"/>
              <a:cs typeface="Verdana"/>
            </a:endParaRPr>
          </a:p>
        </p:txBody>
      </p:sp>
      <p:pic>
        <p:nvPicPr>
          <p:cNvPr id="7" name="Imagem 6">
            <a:hlinkClick r:id="rId3"/>
          </p:cNvPr>
          <p:cNvPicPr>
            <a:picLocks noChangeAspect="1"/>
          </p:cNvPicPr>
          <p:nvPr/>
        </p:nvPicPr>
        <p:blipFill>
          <a:blip r:embed="rId4"/>
          <a:stretch>
            <a:fillRect/>
          </a:stretch>
        </p:blipFill>
        <p:spPr>
          <a:xfrm>
            <a:off x="1983840" y="1904270"/>
            <a:ext cx="4899561" cy="3369942"/>
          </a:xfrm>
          <a:prstGeom prst="rect">
            <a:avLst/>
          </a:prstGeom>
        </p:spPr>
      </p:pic>
    </p:spTree>
    <p:extLst>
      <p:ext uri="{BB962C8B-B14F-4D97-AF65-F5344CB8AC3E}">
        <p14:creationId xmlns:p14="http://schemas.microsoft.com/office/powerpoint/2010/main" val="2792812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394" y="432956"/>
            <a:ext cx="8950036" cy="906196"/>
          </a:xfrm>
        </p:spPr>
        <p:txBody>
          <a:bodyPr/>
          <a:lstStyle/>
          <a:p>
            <a:r>
              <a:rPr lang="pt-BR" dirty="0" err="1"/>
              <a:t>Actions</a:t>
            </a:r>
            <a:r>
              <a:rPr lang="pt-BR" dirty="0"/>
              <a:t> for </a:t>
            </a:r>
            <a:r>
              <a:rPr lang="pt-BR" dirty="0" err="1" smtClean="0"/>
              <a:t>SMEs</a:t>
            </a:r>
            <a:r>
              <a:rPr lang="pt-BR" dirty="0" smtClean="0"/>
              <a:t>   </a:t>
            </a:r>
            <a:r>
              <a:rPr lang="pt-BR" b="1" dirty="0" smtClean="0"/>
              <a:t>TRAINING &amp; EXPERIENCE</a:t>
            </a:r>
            <a:endParaRPr lang="en-GB" dirty="0"/>
          </a:p>
        </p:txBody>
      </p:sp>
      <p:sp>
        <p:nvSpPr>
          <p:cNvPr id="3" name="Slide Number Placeholder 2"/>
          <p:cNvSpPr>
            <a:spLocks noGrp="1"/>
          </p:cNvSpPr>
          <p:nvPr>
            <p:ph type="sldNum" sz="quarter" idx="10"/>
          </p:nvPr>
        </p:nvSpPr>
        <p:spPr>
          <a:xfrm>
            <a:off x="8356551" y="6350405"/>
            <a:ext cx="247535" cy="200260"/>
          </a:xfrm>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43</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pic>
        <p:nvPicPr>
          <p:cNvPr id="13" name="Picture 2" descr="Resultado de imagem para ET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1452" y="4255199"/>
            <a:ext cx="1082779" cy="6719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esultado de imagem para FG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201" y="3366065"/>
            <a:ext cx="1074459" cy="6312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esultado de imagem para instituto Mauá"/>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1452" y="3088170"/>
            <a:ext cx="970435" cy="4512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m para UNIFIE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2924" y="5180926"/>
            <a:ext cx="1687490" cy="6318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sultado de imagem para FACE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6718" y="1720878"/>
            <a:ext cx="859906" cy="8599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Resultado de imagem para senai embalage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7237" y="5456162"/>
            <a:ext cx="1317563" cy="3350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esultado de imagem para UNIFE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2198" y="4315333"/>
            <a:ext cx="2011083" cy="6703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sultado de imagem para inate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26332" y="1539819"/>
            <a:ext cx="1282818" cy="9639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Resultado de imagem para usp são carlos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6252" y="2189906"/>
            <a:ext cx="998241" cy="105256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Resultado de imagem para faculdade cdl"/>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54016" y="1840962"/>
            <a:ext cx="1502535" cy="533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Resultado de imagem para unibratec"/>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84814" y="4927136"/>
            <a:ext cx="1395504" cy="8472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m para unicamp"/>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3948" y="5172257"/>
            <a:ext cx="930545" cy="8519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m para FEI"/>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0261" y="4239600"/>
            <a:ext cx="1130222" cy="7460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m para senac"/>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70481" y="4070524"/>
            <a:ext cx="1223184" cy="6601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m para fatec"/>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50562" y="2983303"/>
            <a:ext cx="2109442" cy="765523"/>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m 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715278" y="3088170"/>
            <a:ext cx="1304925" cy="469900"/>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m 1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65923" y="1606438"/>
            <a:ext cx="1181100" cy="48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7405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25400" y="1339152"/>
            <a:ext cx="9169400" cy="4756848"/>
          </a:xfrm>
          <a:prstGeom prst="rect">
            <a:avLst/>
          </a:prstGeom>
          <a:solidFill>
            <a:schemeClr val="accent2">
              <a:lumMod val="20000"/>
              <a:lumOff val="80000"/>
              <a:alpha val="2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Verdana"/>
              <a:ea typeface="+mn-ea"/>
              <a:cs typeface="+mn-cs"/>
            </a:endParaRPr>
          </a:p>
        </p:txBody>
      </p:sp>
      <p:sp>
        <p:nvSpPr>
          <p:cNvPr id="4" name="Title 3"/>
          <p:cNvSpPr>
            <a:spLocks noGrp="1"/>
          </p:cNvSpPr>
          <p:nvPr>
            <p:ph type="title"/>
          </p:nvPr>
        </p:nvSpPr>
        <p:spPr>
          <a:xfrm>
            <a:off x="262394" y="432956"/>
            <a:ext cx="8950036" cy="906196"/>
          </a:xfrm>
        </p:spPr>
        <p:txBody>
          <a:bodyPr/>
          <a:lstStyle/>
          <a:p>
            <a:r>
              <a:rPr lang="pt-BR" dirty="0" err="1"/>
              <a:t>Actions</a:t>
            </a:r>
            <a:r>
              <a:rPr lang="pt-BR" dirty="0"/>
              <a:t> for </a:t>
            </a:r>
            <a:r>
              <a:rPr lang="pt-BR" dirty="0" err="1" smtClean="0"/>
              <a:t>SMEs</a:t>
            </a:r>
            <a:r>
              <a:rPr lang="pt-BR" dirty="0" smtClean="0"/>
              <a:t>   </a:t>
            </a:r>
            <a:r>
              <a:rPr lang="pt-BR" b="1" dirty="0" smtClean="0"/>
              <a:t>TRAINING &amp; EXPERIENCE</a:t>
            </a:r>
            <a:endParaRPr lang="en-GB" dirty="0"/>
          </a:p>
        </p:txBody>
      </p:sp>
      <p:sp>
        <p:nvSpPr>
          <p:cNvPr id="3" name="Slide Number Placeholder 2"/>
          <p:cNvSpPr>
            <a:spLocks noGrp="1"/>
          </p:cNvSpPr>
          <p:nvPr>
            <p:ph type="sldNum" sz="quarter" idx="10"/>
          </p:nvPr>
        </p:nvSpPr>
        <p:spPr>
          <a:xfrm>
            <a:off x="8356551" y="6350405"/>
            <a:ext cx="247535" cy="200260"/>
          </a:xfrm>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44</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pic>
        <p:nvPicPr>
          <p:cNvPr id="6" name="Imagem 5"/>
          <p:cNvPicPr>
            <a:picLocks noChangeAspect="1"/>
          </p:cNvPicPr>
          <p:nvPr/>
        </p:nvPicPr>
        <p:blipFill>
          <a:blip r:embed="rId3"/>
          <a:stretch>
            <a:fillRect/>
          </a:stretch>
        </p:blipFill>
        <p:spPr>
          <a:xfrm>
            <a:off x="22459" y="1474755"/>
            <a:ext cx="5598896" cy="3309048"/>
          </a:xfrm>
          <a:prstGeom prst="rect">
            <a:avLst/>
          </a:prstGeom>
        </p:spPr>
      </p:pic>
      <p:pic>
        <p:nvPicPr>
          <p:cNvPr id="7" name="Imagem 6"/>
          <p:cNvPicPr>
            <a:picLocks noChangeAspect="1"/>
          </p:cNvPicPr>
          <p:nvPr/>
        </p:nvPicPr>
        <p:blipFill>
          <a:blip r:embed="rId4"/>
          <a:stretch>
            <a:fillRect/>
          </a:stretch>
        </p:blipFill>
        <p:spPr>
          <a:xfrm>
            <a:off x="4114800" y="3306148"/>
            <a:ext cx="5029200" cy="2669569"/>
          </a:xfrm>
          <a:prstGeom prst="rect">
            <a:avLst/>
          </a:prstGeom>
        </p:spPr>
      </p:pic>
      <p:pic>
        <p:nvPicPr>
          <p:cNvPr id="1026" name="Picture 2" descr="C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631293"/>
            <a:ext cx="1724060" cy="1199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537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5935" y="466702"/>
            <a:ext cx="8058151" cy="906196"/>
          </a:xfrm>
        </p:spPr>
        <p:txBody>
          <a:bodyPr/>
          <a:lstStyle/>
          <a:p>
            <a:r>
              <a:rPr lang="pt-BR" sz="2400" dirty="0" err="1"/>
              <a:t>Actions</a:t>
            </a:r>
            <a:r>
              <a:rPr lang="pt-BR" sz="2400" dirty="0"/>
              <a:t> for </a:t>
            </a:r>
            <a:r>
              <a:rPr lang="pt-BR" sz="2400" dirty="0" err="1" smtClean="0"/>
              <a:t>SMEs</a:t>
            </a:r>
            <a:r>
              <a:rPr lang="pt-BR" sz="2400" dirty="0" smtClean="0"/>
              <a:t>   </a:t>
            </a:r>
            <a:r>
              <a:rPr lang="pt-BR" sz="2400" b="1" dirty="0" smtClean="0"/>
              <a:t>SUPORT FOR BUSINESS</a:t>
            </a:r>
            <a:endParaRPr lang="en-GB" sz="2400" dirty="0"/>
          </a:p>
        </p:txBody>
      </p:sp>
      <p:sp>
        <p:nvSpPr>
          <p:cNvPr id="3" name="Slide Number Placeholder 2"/>
          <p:cNvSpPr>
            <a:spLocks noGrp="1"/>
          </p:cNvSpPr>
          <p:nvPr>
            <p:ph type="sldNum" sz="quarter" idx="10"/>
          </p:nvPr>
        </p:nvSpPr>
        <p:spPr>
          <a:xfrm>
            <a:off x="8356551" y="6350405"/>
            <a:ext cx="247535" cy="200260"/>
          </a:xfrm>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45</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pic>
        <p:nvPicPr>
          <p:cNvPr id="16" name="Imagem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196564"/>
            <a:ext cx="4542971" cy="3961122"/>
          </a:xfrm>
          <a:prstGeom prst="rect">
            <a:avLst/>
          </a:prstGeom>
          <a:effectLst>
            <a:outerShdw blurRad="50800" dist="38100" dir="2700000" algn="tl" rotWithShape="0">
              <a:prstClr val="black">
                <a:alpha val="40000"/>
              </a:prstClr>
            </a:outerShdw>
          </a:effectLst>
        </p:spPr>
      </p:pic>
      <p:pic>
        <p:nvPicPr>
          <p:cNvPr id="2" name="Imagem 1"/>
          <p:cNvPicPr>
            <a:picLocks noChangeAspect="1"/>
          </p:cNvPicPr>
          <p:nvPr/>
        </p:nvPicPr>
        <p:blipFill>
          <a:blip r:embed="rId4"/>
          <a:stretch>
            <a:fillRect/>
          </a:stretch>
        </p:blipFill>
        <p:spPr>
          <a:xfrm>
            <a:off x="5145314" y="2209800"/>
            <a:ext cx="3932261" cy="3947886"/>
          </a:xfrm>
          <a:prstGeom prst="rect">
            <a:avLst/>
          </a:prstGeom>
        </p:spPr>
      </p:pic>
      <p:sp>
        <p:nvSpPr>
          <p:cNvPr id="9" name="Title 3"/>
          <p:cNvSpPr txBox="1">
            <a:spLocks/>
          </p:cNvSpPr>
          <p:nvPr/>
        </p:nvSpPr>
        <p:spPr bwMode="auto">
          <a:xfrm>
            <a:off x="141291" y="1494629"/>
            <a:ext cx="5004023" cy="580203"/>
          </a:xfrm>
          <a:prstGeom prst="rect">
            <a:avLst/>
          </a:prstGeom>
          <a:noFill/>
          <a:ln>
            <a:noFill/>
          </a:ln>
          <a:extLst/>
        </p:spPr>
        <p:txBody>
          <a:bodyPr vert="horz" wrap="square" lIns="0" tIns="45716" rIns="91431" bIns="45716" numCol="1" anchor="ctr" anchorCtr="0" compatLnSpc="1">
            <a:prstTxWarp prst="textNoShape">
              <a:avLst/>
            </a:prstTxWarp>
          </a:bodyPr>
          <a:lstStyle>
            <a:defPPr>
              <a:defRPr lang="en-US"/>
            </a:defPPr>
            <a:lvl1pPr algn="ctr" defTabSz="457155" fontAlgn="base">
              <a:spcBef>
                <a:spcPct val="0"/>
              </a:spcBef>
              <a:spcAft>
                <a:spcPct val="0"/>
              </a:spcAft>
              <a:defRPr sz="2400" b="1" cap="none" spc="0">
                <a:solidFill>
                  <a:schemeClr val="accent2"/>
                </a:solidFill>
                <a:latin typeface="Arial Black" panose="020B0A04020102020204" pitchFamily="34" charset="0"/>
                <a:ea typeface="ＭＳ Ｐゴシック" charset="0"/>
                <a:cs typeface="Verdana"/>
              </a:defRPr>
            </a:lvl1pPr>
            <a:lvl2pPr defTabSz="457155" fontAlgn="base">
              <a:spcBef>
                <a:spcPct val="0"/>
              </a:spcBef>
              <a:spcAft>
                <a:spcPct val="0"/>
              </a:spcAft>
              <a:defRPr sz="2400">
                <a:solidFill>
                  <a:schemeClr val="bg1"/>
                </a:solidFill>
                <a:latin typeface="Arial" charset="0"/>
                <a:ea typeface="ＭＳ Ｐゴシック" charset="0"/>
                <a:cs typeface="ＭＳ Ｐゴシック" charset="0"/>
              </a:defRPr>
            </a:lvl2pPr>
            <a:lvl3pPr defTabSz="457155" fontAlgn="base">
              <a:spcBef>
                <a:spcPct val="0"/>
              </a:spcBef>
              <a:spcAft>
                <a:spcPct val="0"/>
              </a:spcAft>
              <a:defRPr sz="2400">
                <a:solidFill>
                  <a:schemeClr val="bg1"/>
                </a:solidFill>
                <a:latin typeface="Arial" charset="0"/>
                <a:ea typeface="ＭＳ Ｐゴシック" charset="0"/>
                <a:cs typeface="ＭＳ Ｐゴシック" charset="0"/>
              </a:defRPr>
            </a:lvl3pPr>
            <a:lvl4pPr defTabSz="457155" fontAlgn="base">
              <a:spcBef>
                <a:spcPct val="0"/>
              </a:spcBef>
              <a:spcAft>
                <a:spcPct val="0"/>
              </a:spcAft>
              <a:defRPr sz="2400">
                <a:solidFill>
                  <a:schemeClr val="bg1"/>
                </a:solidFill>
                <a:latin typeface="Arial" charset="0"/>
                <a:ea typeface="ＭＳ Ｐゴシック" charset="0"/>
                <a:cs typeface="ＭＳ Ｐゴシック" charset="0"/>
              </a:defRPr>
            </a:lvl4pPr>
            <a:lvl5pPr defTabSz="457155" fontAlgn="base">
              <a:spcBef>
                <a:spcPct val="0"/>
              </a:spcBef>
              <a:spcAft>
                <a:spcPct val="0"/>
              </a:spcAft>
              <a:defRPr sz="2400">
                <a:solidFill>
                  <a:schemeClr val="bg1"/>
                </a:solidFill>
                <a:latin typeface="Arial" charset="0"/>
                <a:ea typeface="ＭＳ Ｐゴシック" charset="0"/>
                <a:cs typeface="ＭＳ Ｐゴシック" charset="0"/>
              </a:defRPr>
            </a:lvl5pPr>
            <a:lvl6pPr marL="457155" defTabSz="457155" fontAlgn="base">
              <a:spcBef>
                <a:spcPct val="0"/>
              </a:spcBef>
              <a:spcAft>
                <a:spcPct val="0"/>
              </a:spcAft>
              <a:defRPr sz="2600">
                <a:solidFill>
                  <a:srgbClr val="002C6C"/>
                </a:solidFill>
                <a:latin typeface="Arial" charset="0"/>
                <a:ea typeface="ＭＳ Ｐゴシック" charset="0"/>
                <a:cs typeface="ＭＳ Ｐゴシック" charset="0"/>
              </a:defRPr>
            </a:lvl6pPr>
            <a:lvl7pPr marL="914310" defTabSz="457155" fontAlgn="base">
              <a:spcBef>
                <a:spcPct val="0"/>
              </a:spcBef>
              <a:spcAft>
                <a:spcPct val="0"/>
              </a:spcAft>
              <a:defRPr sz="2600">
                <a:solidFill>
                  <a:srgbClr val="002C6C"/>
                </a:solidFill>
                <a:latin typeface="Arial" charset="0"/>
                <a:ea typeface="ＭＳ Ｐゴシック" charset="0"/>
                <a:cs typeface="ＭＳ Ｐゴシック" charset="0"/>
              </a:defRPr>
            </a:lvl7pPr>
            <a:lvl8pPr marL="1371466" defTabSz="457155" fontAlgn="base">
              <a:spcBef>
                <a:spcPct val="0"/>
              </a:spcBef>
              <a:spcAft>
                <a:spcPct val="0"/>
              </a:spcAft>
              <a:defRPr sz="2600">
                <a:solidFill>
                  <a:srgbClr val="002C6C"/>
                </a:solidFill>
                <a:latin typeface="Arial" charset="0"/>
                <a:ea typeface="ＭＳ Ｐゴシック" charset="0"/>
                <a:cs typeface="ＭＳ Ｐゴシック" charset="0"/>
              </a:defRPr>
            </a:lvl8pPr>
            <a:lvl9pPr marL="1828622" defTabSz="457155" fontAlgn="base">
              <a:spcBef>
                <a:spcPct val="0"/>
              </a:spcBef>
              <a:spcAft>
                <a:spcPct val="0"/>
              </a:spcAft>
              <a:defRPr sz="2600">
                <a:solidFill>
                  <a:srgbClr val="002C6C"/>
                </a:solidFill>
                <a:latin typeface="Arial" charset="0"/>
                <a:ea typeface="ＭＳ Ｐゴシック" charset="0"/>
                <a:cs typeface="ＭＳ Ｐゴシック" charset="0"/>
              </a:defRPr>
            </a:lvl9pPr>
          </a:lstStyle>
          <a:p>
            <a:pPr marL="0" marR="0" lvl="0" indent="0" algn="ctr" defTabSz="457155" rtl="0" eaLnBrk="1" fontAlgn="base" latinLnBrk="0" hangingPunct="1">
              <a:lnSpc>
                <a:spcPct val="100000"/>
              </a:lnSpc>
              <a:spcBef>
                <a:spcPct val="0"/>
              </a:spcBef>
              <a:spcAft>
                <a:spcPct val="0"/>
              </a:spcAft>
              <a:buClrTx/>
              <a:buSzTx/>
              <a:buFontTx/>
              <a:buNone/>
              <a:tabLst/>
              <a:defRPr/>
            </a:pPr>
            <a:r>
              <a:rPr kumimoji="0" lang="pt-BR" sz="2400" b="1" i="0" u="none" strike="noStrike" kern="1200" cap="none" spc="0" normalizeH="0" baseline="0" noProof="0" dirty="0">
                <a:ln>
                  <a:noFill/>
                </a:ln>
                <a:solidFill>
                  <a:srgbClr val="00B6DE"/>
                </a:solidFill>
                <a:effectLst/>
                <a:uLnTx/>
                <a:uFillTx/>
                <a:latin typeface="Arial Black" panose="020B0A04020102020204" pitchFamily="34" charset="0"/>
                <a:ea typeface="ＭＳ Ｐゴシック" charset="0"/>
                <a:cs typeface="Verdana"/>
              </a:rPr>
              <a:t>BUSINESS ROUNDTABLE</a:t>
            </a:r>
          </a:p>
        </p:txBody>
      </p:sp>
      <p:sp>
        <p:nvSpPr>
          <p:cNvPr id="10" name="Title 3"/>
          <p:cNvSpPr txBox="1">
            <a:spLocks/>
          </p:cNvSpPr>
          <p:nvPr/>
        </p:nvSpPr>
        <p:spPr bwMode="auto">
          <a:xfrm>
            <a:off x="5320277" y="1507866"/>
            <a:ext cx="3283809" cy="580203"/>
          </a:xfrm>
          <a:prstGeom prst="rect">
            <a:avLst/>
          </a:prstGeom>
          <a:noFill/>
          <a:ln>
            <a:noFill/>
          </a:ln>
          <a:extLst/>
        </p:spPr>
        <p:txBody>
          <a:bodyPr vert="horz" wrap="square" lIns="0" tIns="45716" rIns="91431" bIns="45716" numCol="1" anchor="ctr" anchorCtr="0" compatLnSpc="1">
            <a:prstTxWarp prst="textNoShape">
              <a:avLst/>
            </a:prstTxWarp>
          </a:bodyPr>
          <a:lstStyle>
            <a:defPPr>
              <a:defRPr lang="en-US"/>
            </a:defPPr>
            <a:lvl1pPr algn="ctr" defTabSz="457155" fontAlgn="base">
              <a:spcBef>
                <a:spcPct val="0"/>
              </a:spcBef>
              <a:spcAft>
                <a:spcPct val="0"/>
              </a:spcAft>
              <a:defRPr sz="2800" b="1" cap="none" spc="0">
                <a:solidFill>
                  <a:schemeClr val="accent4">
                    <a:lumMod val="75000"/>
                  </a:schemeClr>
                </a:solidFill>
                <a:latin typeface="Arial Black" panose="020B0A04020102020204" pitchFamily="34" charset="0"/>
                <a:ea typeface="ＭＳ Ｐゴシック" charset="0"/>
                <a:cs typeface="Verdana"/>
              </a:defRPr>
            </a:lvl1pPr>
            <a:lvl2pPr defTabSz="457155" fontAlgn="base">
              <a:spcBef>
                <a:spcPct val="0"/>
              </a:spcBef>
              <a:spcAft>
                <a:spcPct val="0"/>
              </a:spcAft>
              <a:defRPr sz="2400">
                <a:solidFill>
                  <a:schemeClr val="bg1"/>
                </a:solidFill>
                <a:latin typeface="Arial" charset="0"/>
                <a:ea typeface="ＭＳ Ｐゴシック" charset="0"/>
                <a:cs typeface="ＭＳ Ｐゴシック" charset="0"/>
              </a:defRPr>
            </a:lvl2pPr>
            <a:lvl3pPr defTabSz="457155" fontAlgn="base">
              <a:spcBef>
                <a:spcPct val="0"/>
              </a:spcBef>
              <a:spcAft>
                <a:spcPct val="0"/>
              </a:spcAft>
              <a:defRPr sz="2400">
                <a:solidFill>
                  <a:schemeClr val="bg1"/>
                </a:solidFill>
                <a:latin typeface="Arial" charset="0"/>
                <a:ea typeface="ＭＳ Ｐゴシック" charset="0"/>
                <a:cs typeface="ＭＳ Ｐゴシック" charset="0"/>
              </a:defRPr>
            </a:lvl3pPr>
            <a:lvl4pPr defTabSz="457155" fontAlgn="base">
              <a:spcBef>
                <a:spcPct val="0"/>
              </a:spcBef>
              <a:spcAft>
                <a:spcPct val="0"/>
              </a:spcAft>
              <a:defRPr sz="2400">
                <a:solidFill>
                  <a:schemeClr val="bg1"/>
                </a:solidFill>
                <a:latin typeface="Arial" charset="0"/>
                <a:ea typeface="ＭＳ Ｐゴシック" charset="0"/>
                <a:cs typeface="ＭＳ Ｐゴシック" charset="0"/>
              </a:defRPr>
            </a:lvl4pPr>
            <a:lvl5pPr defTabSz="457155" fontAlgn="base">
              <a:spcBef>
                <a:spcPct val="0"/>
              </a:spcBef>
              <a:spcAft>
                <a:spcPct val="0"/>
              </a:spcAft>
              <a:defRPr sz="2400">
                <a:solidFill>
                  <a:schemeClr val="bg1"/>
                </a:solidFill>
                <a:latin typeface="Arial" charset="0"/>
                <a:ea typeface="ＭＳ Ｐゴシック" charset="0"/>
                <a:cs typeface="ＭＳ Ｐゴシック" charset="0"/>
              </a:defRPr>
            </a:lvl5pPr>
            <a:lvl6pPr marL="457155" defTabSz="457155" fontAlgn="base">
              <a:spcBef>
                <a:spcPct val="0"/>
              </a:spcBef>
              <a:spcAft>
                <a:spcPct val="0"/>
              </a:spcAft>
              <a:defRPr sz="2600">
                <a:solidFill>
                  <a:srgbClr val="002C6C"/>
                </a:solidFill>
                <a:latin typeface="Arial" charset="0"/>
                <a:ea typeface="ＭＳ Ｐゴシック" charset="0"/>
                <a:cs typeface="ＭＳ Ｐゴシック" charset="0"/>
              </a:defRPr>
            </a:lvl6pPr>
            <a:lvl7pPr marL="914310" defTabSz="457155" fontAlgn="base">
              <a:spcBef>
                <a:spcPct val="0"/>
              </a:spcBef>
              <a:spcAft>
                <a:spcPct val="0"/>
              </a:spcAft>
              <a:defRPr sz="2600">
                <a:solidFill>
                  <a:srgbClr val="002C6C"/>
                </a:solidFill>
                <a:latin typeface="Arial" charset="0"/>
                <a:ea typeface="ＭＳ Ｐゴシック" charset="0"/>
                <a:cs typeface="ＭＳ Ｐゴシック" charset="0"/>
              </a:defRPr>
            </a:lvl7pPr>
            <a:lvl8pPr marL="1371466" defTabSz="457155" fontAlgn="base">
              <a:spcBef>
                <a:spcPct val="0"/>
              </a:spcBef>
              <a:spcAft>
                <a:spcPct val="0"/>
              </a:spcAft>
              <a:defRPr sz="2600">
                <a:solidFill>
                  <a:srgbClr val="002C6C"/>
                </a:solidFill>
                <a:latin typeface="Arial" charset="0"/>
                <a:ea typeface="ＭＳ Ｐゴシック" charset="0"/>
                <a:cs typeface="ＭＳ Ｐゴシック" charset="0"/>
              </a:defRPr>
            </a:lvl8pPr>
            <a:lvl9pPr marL="1828622" defTabSz="457155" fontAlgn="base">
              <a:spcBef>
                <a:spcPct val="0"/>
              </a:spcBef>
              <a:spcAft>
                <a:spcPct val="0"/>
              </a:spcAft>
              <a:defRPr sz="2600">
                <a:solidFill>
                  <a:srgbClr val="002C6C"/>
                </a:solidFill>
                <a:latin typeface="Arial" charset="0"/>
                <a:ea typeface="ＭＳ Ｐゴシック" charset="0"/>
                <a:cs typeface="ＭＳ Ｐゴシック" charset="0"/>
              </a:defRPr>
            </a:lvl9pPr>
          </a:lstStyle>
          <a:p>
            <a:pPr marL="0" marR="0" lvl="0" indent="0" algn="ctr" defTabSz="457155" rtl="0" eaLnBrk="1" fontAlgn="base" latinLnBrk="0" hangingPunct="1">
              <a:lnSpc>
                <a:spcPct val="100000"/>
              </a:lnSpc>
              <a:spcBef>
                <a:spcPct val="0"/>
              </a:spcBef>
              <a:spcAft>
                <a:spcPct val="0"/>
              </a:spcAft>
              <a:buClrTx/>
              <a:buSzTx/>
              <a:buFontTx/>
              <a:buNone/>
              <a:tabLst/>
              <a:defRPr/>
            </a:pPr>
            <a:r>
              <a:rPr kumimoji="0" lang="pt-BR" sz="2400" b="1" i="0" u="none" strike="noStrike" kern="1200" cap="none" spc="0" normalizeH="0" baseline="0" noProof="0" dirty="0" smtClean="0">
                <a:ln>
                  <a:noFill/>
                </a:ln>
                <a:solidFill>
                  <a:srgbClr val="00B6DE"/>
                </a:solidFill>
                <a:effectLst/>
                <a:uLnTx/>
                <a:uFillTx/>
                <a:latin typeface="Arial Black" panose="020B0A04020102020204" pitchFamily="34" charset="0"/>
                <a:ea typeface="ＭＳ Ｐゴシック" charset="0"/>
                <a:cs typeface="Verdana"/>
              </a:rPr>
              <a:t>FAIR</a:t>
            </a:r>
            <a:endParaRPr kumimoji="0" lang="pt-BR" sz="2800" b="1" i="0" u="none" strike="noStrike" kern="1200" cap="none" spc="0" normalizeH="0" baseline="0" noProof="0" dirty="0">
              <a:ln>
                <a:noFill/>
              </a:ln>
              <a:solidFill>
                <a:srgbClr val="00B6DE"/>
              </a:solidFill>
              <a:effectLst/>
              <a:uLnTx/>
              <a:uFillTx/>
              <a:latin typeface="Arial Black" panose="020B0A04020102020204" pitchFamily="34" charset="0"/>
              <a:ea typeface="ＭＳ Ｐゴシック" charset="0"/>
              <a:cs typeface="Verdana"/>
            </a:endParaRPr>
          </a:p>
        </p:txBody>
      </p:sp>
    </p:spTree>
    <p:extLst>
      <p:ext uri="{BB962C8B-B14F-4D97-AF65-F5344CB8AC3E}">
        <p14:creationId xmlns:p14="http://schemas.microsoft.com/office/powerpoint/2010/main" val="26966292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0" y="1028700"/>
            <a:ext cx="9214338" cy="5143500"/>
          </a:xfrm>
          <a:prstGeom prst="rect">
            <a:avLst/>
          </a:prstGeom>
        </p:spPr>
      </p:pic>
      <p:sp>
        <p:nvSpPr>
          <p:cNvPr id="17" name="Retângulo 16"/>
          <p:cNvSpPr/>
          <p:nvPr/>
        </p:nvSpPr>
        <p:spPr>
          <a:xfrm>
            <a:off x="1" y="1028701"/>
            <a:ext cx="5536642" cy="2480553"/>
          </a:xfrm>
          <a:prstGeom prst="rect">
            <a:avLst/>
          </a:prstGeom>
          <a:solidFill>
            <a:schemeClr val="tx2">
              <a:lumMod val="75000"/>
              <a:alpha val="48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50000"/>
              </a:lnSpc>
              <a:spcBef>
                <a:spcPts val="0"/>
              </a:spcBef>
              <a:spcAft>
                <a:spcPts val="0"/>
              </a:spcAft>
              <a:buClrTx/>
              <a:buSzTx/>
              <a:buFontTx/>
              <a:buNone/>
              <a:tabLst/>
              <a:defRPr/>
            </a:pPr>
            <a:endParaRPr kumimoji="0" lang="pt-BR" sz="1600" b="1" i="0" u="none" strike="noStrike" kern="1200" cap="none" spc="0" normalizeH="0" baseline="0" noProof="0" dirty="0">
              <a:ln>
                <a:noFill/>
              </a:ln>
              <a:solidFill>
                <a:srgbClr val="00B6DE">
                  <a:lumMod val="75000"/>
                </a:srgbClr>
              </a:solidFill>
              <a:effectLst/>
              <a:uLnTx/>
              <a:uFillTx/>
              <a:latin typeface="Verdana"/>
              <a:ea typeface="+mn-ea"/>
              <a:cs typeface="+mn-cs"/>
            </a:endParaRPr>
          </a:p>
          <a:p>
            <a:pPr marL="0" marR="0" lvl="0" indent="0" algn="ctr" defTabSz="914310" rtl="0" eaLnBrk="1" fontAlgn="auto" latinLnBrk="0" hangingPunct="1">
              <a:lnSpc>
                <a:spcPct val="15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Verdana"/>
                <a:ea typeface="+mn-ea"/>
                <a:cs typeface="+mn-cs"/>
              </a:rPr>
              <a:t>ENTREPRENEUR'S FAIR SEBRAE SP 2017</a:t>
            </a:r>
            <a:endParaRPr kumimoji="0" lang="pt-BR" sz="1600" b="1" i="0" u="none" strike="noStrike" kern="1200" cap="none" spc="0" normalizeH="0" baseline="0" noProof="0" dirty="0">
              <a:ln>
                <a:noFill/>
              </a:ln>
              <a:solidFill>
                <a:prstClr val="white"/>
              </a:solidFill>
              <a:effectLst/>
              <a:uLnTx/>
              <a:uFillTx/>
              <a:latin typeface="Verdana"/>
              <a:ea typeface="+mn-ea"/>
              <a:cs typeface="+mn-cs"/>
            </a:endParaRPr>
          </a:p>
          <a:p>
            <a:pPr marL="0" marR="0" lvl="0" indent="0" algn="ctr" defTabSz="914310" rtl="0" eaLnBrk="1" fontAlgn="auto" latinLnBrk="0" hangingPunct="1">
              <a:lnSpc>
                <a:spcPct val="15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B6DE">
                    <a:lumMod val="75000"/>
                  </a:srgbClr>
                </a:solidFill>
                <a:effectLst/>
                <a:uLnTx/>
                <a:uFillTx/>
                <a:latin typeface="Verdana"/>
                <a:ea typeface="+mn-ea"/>
                <a:cs typeface="+mn-cs"/>
              </a:rPr>
              <a:t> </a:t>
            </a:r>
            <a:endParaRPr kumimoji="0" lang="pt-BR" sz="700" b="0" i="0" u="none" strike="noStrike" kern="1200" cap="none" spc="0" normalizeH="0" baseline="0" noProof="0" dirty="0">
              <a:ln>
                <a:noFill/>
              </a:ln>
              <a:solidFill>
                <a:srgbClr val="00B6DE">
                  <a:lumMod val="75000"/>
                </a:srgbClr>
              </a:solidFill>
              <a:effectLst/>
              <a:uLnTx/>
              <a:uFillTx/>
              <a:latin typeface="Verdana"/>
              <a:ea typeface="+mn-ea"/>
              <a:cs typeface="+mn-cs"/>
            </a:endParaRPr>
          </a:p>
        </p:txBody>
      </p:sp>
      <p:sp>
        <p:nvSpPr>
          <p:cNvPr id="8" name="Retângulo 7"/>
          <p:cNvSpPr/>
          <p:nvPr/>
        </p:nvSpPr>
        <p:spPr>
          <a:xfrm>
            <a:off x="3426488" y="3139602"/>
            <a:ext cx="5787850" cy="3032598"/>
          </a:xfrm>
          <a:prstGeom prst="rect">
            <a:avLst/>
          </a:prstGeom>
          <a:solidFill>
            <a:schemeClr val="accent6">
              <a:lumMod val="75000"/>
              <a:alpha val="44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50000"/>
              </a:lnSpc>
              <a:spcBef>
                <a:spcPts val="0"/>
              </a:spcBef>
              <a:spcAft>
                <a:spcPts val="0"/>
              </a:spcAft>
              <a:buClrTx/>
              <a:buSzTx/>
              <a:buFontTx/>
              <a:buNone/>
              <a:tabLst/>
              <a:defRPr/>
            </a:pPr>
            <a:endParaRPr kumimoji="0" lang="pt-BR" sz="1600" b="1" i="0" u="none" strike="noStrike" kern="1200" cap="none" spc="0" normalizeH="0" baseline="0" noProof="0" dirty="0">
              <a:ln>
                <a:noFill/>
              </a:ln>
              <a:solidFill>
                <a:srgbClr val="00B6DE">
                  <a:lumMod val="75000"/>
                </a:srgbClr>
              </a:solidFill>
              <a:effectLst/>
              <a:uLnTx/>
              <a:uFillTx/>
              <a:latin typeface="Verdana"/>
              <a:ea typeface="+mn-ea"/>
              <a:cs typeface="+mn-cs"/>
            </a:endParaRPr>
          </a:p>
          <a:p>
            <a:pPr marL="342900" marR="0" lvl="0" indent="-342900" algn="l" defTabSz="91431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pt-BR" sz="2400" b="1" i="0" u="none" strike="noStrike" kern="1200" cap="none" spc="0" normalizeH="0" baseline="0" noProof="0" dirty="0">
                <a:ln>
                  <a:noFill/>
                </a:ln>
                <a:solidFill>
                  <a:prstClr val="white"/>
                </a:solidFill>
                <a:effectLst/>
                <a:uLnTx/>
                <a:uFillTx/>
                <a:latin typeface="Verdana"/>
                <a:ea typeface="+mn-ea"/>
                <a:cs typeface="+mn-cs"/>
              </a:rPr>
              <a:t>4 </a:t>
            </a:r>
            <a:r>
              <a:rPr kumimoji="0" lang="pt-BR" sz="2400" b="1" i="0" u="none" strike="noStrike" kern="1200" cap="none" spc="0" normalizeH="0" baseline="0" noProof="0" dirty="0" err="1" smtClean="0">
                <a:ln>
                  <a:noFill/>
                </a:ln>
                <a:solidFill>
                  <a:prstClr val="white"/>
                </a:solidFill>
                <a:effectLst/>
                <a:uLnTx/>
                <a:uFillTx/>
                <a:latin typeface="Verdana"/>
                <a:ea typeface="+mn-ea"/>
                <a:cs typeface="+mn-cs"/>
              </a:rPr>
              <a:t>Days</a:t>
            </a:r>
            <a:endParaRPr kumimoji="0" lang="pt-BR" sz="2400" b="1" i="0" u="none" strike="noStrike" kern="1200" cap="none" spc="0" normalizeH="0" baseline="0" noProof="0" dirty="0">
              <a:ln>
                <a:noFill/>
              </a:ln>
              <a:solidFill>
                <a:prstClr val="white"/>
              </a:solidFill>
              <a:effectLst/>
              <a:uLnTx/>
              <a:uFillTx/>
              <a:latin typeface="Verdana"/>
              <a:ea typeface="+mn-ea"/>
              <a:cs typeface="+mn-cs"/>
            </a:endParaRPr>
          </a:p>
          <a:p>
            <a:pPr marL="342900" marR="0" lvl="0" indent="-342900" algn="l" defTabSz="91431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pt-BR" sz="2400" b="1" i="0" u="none" strike="noStrike" kern="1200" cap="none" spc="0" normalizeH="0" baseline="0" noProof="0" dirty="0" smtClean="0">
                <a:ln>
                  <a:noFill/>
                </a:ln>
                <a:solidFill>
                  <a:prstClr val="white"/>
                </a:solidFill>
                <a:effectLst/>
                <a:uLnTx/>
                <a:uFillTx/>
                <a:latin typeface="Verdana"/>
                <a:ea typeface="+mn-ea"/>
                <a:cs typeface="+mn-cs"/>
              </a:rPr>
              <a:t>+140.000 VISITORS</a:t>
            </a:r>
            <a:endParaRPr kumimoji="0" lang="pt-BR" sz="2400" b="1" i="0" u="none" strike="noStrike" kern="1200" cap="none" spc="0" normalizeH="0" baseline="0" noProof="0" dirty="0">
              <a:ln>
                <a:noFill/>
              </a:ln>
              <a:solidFill>
                <a:prstClr val="white"/>
              </a:solidFill>
              <a:effectLst/>
              <a:uLnTx/>
              <a:uFillTx/>
              <a:latin typeface="Verdana"/>
              <a:ea typeface="+mn-ea"/>
              <a:cs typeface="+mn-cs"/>
            </a:endParaRPr>
          </a:p>
          <a:p>
            <a:pPr marL="342900" marR="0" lvl="0" indent="-342900" algn="l" defTabSz="91431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pt-BR" sz="2400" b="1" i="0" u="none" strike="noStrike" kern="1200" cap="none" spc="0" normalizeH="0" baseline="0" noProof="0" dirty="0" smtClean="0">
                <a:ln>
                  <a:noFill/>
                </a:ln>
                <a:solidFill>
                  <a:prstClr val="white"/>
                </a:solidFill>
                <a:effectLst/>
                <a:uLnTx/>
                <a:uFillTx/>
                <a:latin typeface="Verdana"/>
                <a:ea typeface="+mn-ea"/>
                <a:cs typeface="+mn-cs"/>
              </a:rPr>
              <a:t>BUSINESS EXPECTATIONS OVER usd$5,5 </a:t>
            </a:r>
            <a:r>
              <a:rPr kumimoji="0" lang="pt-BR" sz="2000" b="1" i="0" u="none" strike="noStrike" kern="1200" cap="none" spc="0" normalizeH="0" baseline="0" noProof="0" dirty="0">
                <a:ln>
                  <a:noFill/>
                </a:ln>
                <a:solidFill>
                  <a:prstClr val="white"/>
                </a:solidFill>
                <a:effectLst/>
                <a:uLnTx/>
                <a:uFillTx/>
                <a:latin typeface="Verdana"/>
                <a:ea typeface="+mn-ea"/>
                <a:cs typeface="+mn-cs"/>
              </a:rPr>
              <a:t>Mi</a:t>
            </a:r>
          </a:p>
          <a:p>
            <a:pPr marL="342900" marR="0" lvl="0" indent="-342900" algn="l" defTabSz="91431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pt-BR" sz="2000" b="1" i="0" u="none" strike="noStrike" kern="1200" cap="none" spc="0" normalizeH="0" baseline="0" noProof="0" dirty="0">
                <a:ln>
                  <a:noFill/>
                </a:ln>
                <a:solidFill>
                  <a:prstClr val="white"/>
                </a:solidFill>
                <a:effectLst/>
                <a:uLnTx/>
                <a:uFillTx/>
                <a:latin typeface="Verdana"/>
                <a:ea typeface="+mn-ea"/>
                <a:cs typeface="+mn-cs"/>
              </a:rPr>
              <a:t>1.749 </a:t>
            </a:r>
            <a:r>
              <a:rPr kumimoji="0" lang="pt-BR" sz="2000" b="1" i="0" u="none" strike="noStrike" kern="1200" cap="none" spc="0" normalizeH="0" baseline="0" noProof="0" dirty="0" smtClean="0">
                <a:ln>
                  <a:noFill/>
                </a:ln>
                <a:solidFill>
                  <a:prstClr val="white"/>
                </a:solidFill>
                <a:effectLst/>
                <a:uLnTx/>
                <a:uFillTx/>
                <a:latin typeface="Verdana"/>
                <a:ea typeface="+mn-ea"/>
                <a:cs typeface="+mn-cs"/>
              </a:rPr>
              <a:t>VISITORS ON GS1 STAND</a:t>
            </a:r>
            <a:endParaRPr kumimoji="0" lang="pt-BR" sz="1400" b="1" i="0" u="none" strike="noStrike" kern="1200" cap="none" spc="0" normalizeH="0" baseline="0" noProof="0" dirty="0">
              <a:ln>
                <a:noFill/>
              </a:ln>
              <a:solidFill>
                <a:prstClr val="white"/>
              </a:solidFill>
              <a:effectLst/>
              <a:uLnTx/>
              <a:uFillTx/>
              <a:latin typeface="Verdana"/>
              <a:ea typeface="+mn-ea"/>
              <a:cs typeface="+mn-cs"/>
            </a:endParaRPr>
          </a:p>
          <a:p>
            <a:pPr marL="0" marR="0" lvl="0" indent="0" algn="ctr" defTabSz="914310" rtl="0" eaLnBrk="1" fontAlgn="auto" latinLnBrk="0" hangingPunct="1">
              <a:lnSpc>
                <a:spcPct val="15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B6DE">
                    <a:lumMod val="75000"/>
                  </a:srgbClr>
                </a:solidFill>
                <a:effectLst/>
                <a:uLnTx/>
                <a:uFillTx/>
                <a:latin typeface="Verdana"/>
                <a:ea typeface="+mn-ea"/>
                <a:cs typeface="+mn-cs"/>
              </a:rPr>
              <a:t> </a:t>
            </a:r>
            <a:endParaRPr kumimoji="0" lang="pt-BR" sz="800" b="0" i="0" u="none" strike="noStrike" kern="1200" cap="none" spc="0" normalizeH="0" baseline="0" noProof="0" dirty="0">
              <a:ln>
                <a:noFill/>
              </a:ln>
              <a:solidFill>
                <a:srgbClr val="00B6DE">
                  <a:lumMod val="75000"/>
                </a:srgbClr>
              </a:solidFill>
              <a:effectLst/>
              <a:uLnTx/>
              <a:uFillTx/>
              <a:latin typeface="Verdana"/>
              <a:ea typeface="+mn-ea"/>
              <a:cs typeface="+mn-cs"/>
            </a:endParaRPr>
          </a:p>
        </p:txBody>
      </p:sp>
      <p:sp>
        <p:nvSpPr>
          <p:cNvPr id="5" name="Title 3"/>
          <p:cNvSpPr>
            <a:spLocks noGrp="1"/>
          </p:cNvSpPr>
          <p:nvPr>
            <p:ph type="title"/>
          </p:nvPr>
        </p:nvSpPr>
        <p:spPr>
          <a:xfrm>
            <a:off x="304800" y="228600"/>
            <a:ext cx="8058151" cy="906196"/>
          </a:xfrm>
        </p:spPr>
        <p:txBody>
          <a:bodyPr/>
          <a:lstStyle/>
          <a:p>
            <a:r>
              <a:rPr lang="pt-BR" dirty="0" err="1"/>
              <a:t>Actions</a:t>
            </a:r>
            <a:r>
              <a:rPr lang="pt-BR" dirty="0"/>
              <a:t> for </a:t>
            </a:r>
            <a:r>
              <a:rPr lang="pt-BR" dirty="0" err="1" smtClean="0"/>
              <a:t>SMEs</a:t>
            </a:r>
            <a:r>
              <a:rPr lang="pt-BR" dirty="0" smtClean="0"/>
              <a:t>   </a:t>
            </a:r>
            <a:r>
              <a:rPr lang="pt-BR" b="1" dirty="0" smtClean="0"/>
              <a:t>SUPORT TO BUSINESS</a:t>
            </a:r>
            <a:endParaRPr lang="en-GB" dirty="0"/>
          </a:p>
        </p:txBody>
      </p:sp>
    </p:spTree>
    <p:extLst>
      <p:ext uri="{BB962C8B-B14F-4D97-AF65-F5344CB8AC3E}">
        <p14:creationId xmlns:p14="http://schemas.microsoft.com/office/powerpoint/2010/main" val="22847746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47</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
        <p:nvSpPr>
          <p:cNvPr id="8" name="Title 3"/>
          <p:cNvSpPr txBox="1">
            <a:spLocks/>
          </p:cNvSpPr>
          <p:nvPr/>
        </p:nvSpPr>
        <p:spPr bwMode="auto">
          <a:xfrm>
            <a:off x="531421" y="425490"/>
            <a:ext cx="8058151" cy="906196"/>
          </a:xfrm>
          <a:prstGeom prst="rect">
            <a:avLst/>
          </a:prstGeom>
          <a:noFill/>
          <a:ln>
            <a:noFill/>
          </a:ln>
          <a:extLst/>
        </p:spPr>
        <p:txBody>
          <a:bodyPr vert="horz" wrap="square" lIns="0" tIns="45716" rIns="91431" bIns="45716" numCol="1" anchor="ctr" anchorCtr="0" compatLnSpc="1">
            <a:prstTxWarp prst="textNoShape">
              <a:avLst/>
            </a:prstTxWarp>
          </a:bodyPr>
          <a:lstStyle>
            <a:lvl1pPr algn="l" defTabSz="457155" rtl="0" eaLnBrk="1" fontAlgn="base" hangingPunct="1">
              <a:spcBef>
                <a:spcPct val="0"/>
              </a:spcBef>
              <a:spcAft>
                <a:spcPct val="0"/>
              </a:spcAft>
              <a:defRPr sz="28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a:lstStyle>
          <a:p>
            <a:pPr marL="0" marR="0" lvl="0" indent="0" algn="l" defTabSz="457155" rtl="0" eaLnBrk="1" fontAlgn="base" latinLnBrk="0" hangingPunct="1">
              <a:lnSpc>
                <a:spcPct val="100000"/>
              </a:lnSpc>
              <a:spcBef>
                <a:spcPct val="0"/>
              </a:spcBef>
              <a:spcAft>
                <a:spcPct val="0"/>
              </a:spcAft>
              <a:buClrTx/>
              <a:buSzTx/>
              <a:buFontTx/>
              <a:buNone/>
              <a:tabLst/>
              <a:defRPr/>
            </a:pPr>
            <a:r>
              <a:rPr kumimoji="0" lang="pt-BR" sz="2800" b="0" i="0" u="none" strike="noStrike" kern="1200" cap="none" spc="0" normalizeH="0" baseline="0" noProof="0" dirty="0" err="1" smtClean="0">
                <a:ln>
                  <a:noFill/>
                </a:ln>
                <a:solidFill>
                  <a:srgbClr val="002C6C"/>
                </a:solidFill>
                <a:effectLst/>
                <a:uLnTx/>
                <a:uFillTx/>
                <a:latin typeface="Verdana"/>
                <a:ea typeface="ＭＳ Ｐゴシック" charset="0"/>
                <a:cs typeface="Verdana"/>
              </a:rPr>
              <a:t>Actions</a:t>
            </a:r>
            <a:r>
              <a:rPr kumimoji="0" lang="pt-BR" sz="2800" b="0" i="0" u="none" strike="noStrike" kern="1200" cap="none" spc="0" normalizeH="0" baseline="0" noProof="0" dirty="0" smtClean="0">
                <a:ln>
                  <a:noFill/>
                </a:ln>
                <a:solidFill>
                  <a:srgbClr val="002C6C"/>
                </a:solidFill>
                <a:effectLst/>
                <a:uLnTx/>
                <a:uFillTx/>
                <a:latin typeface="Verdana"/>
                <a:ea typeface="ＭＳ Ｐゴシック" charset="0"/>
                <a:cs typeface="Verdana"/>
              </a:rPr>
              <a:t> for </a:t>
            </a:r>
            <a:r>
              <a:rPr kumimoji="0" lang="pt-BR" sz="2800" b="0" i="0" u="none" strike="noStrike" kern="1200" cap="none" spc="0" normalizeH="0" baseline="0" noProof="0" dirty="0" err="1" smtClean="0">
                <a:ln>
                  <a:noFill/>
                </a:ln>
                <a:solidFill>
                  <a:srgbClr val="002C6C"/>
                </a:solidFill>
                <a:effectLst/>
                <a:uLnTx/>
                <a:uFillTx/>
                <a:latin typeface="Verdana"/>
                <a:ea typeface="ＭＳ Ｐゴシック" charset="0"/>
                <a:cs typeface="Verdana"/>
              </a:rPr>
              <a:t>SMEs</a:t>
            </a:r>
            <a:r>
              <a:rPr kumimoji="0" lang="pt-BR" sz="2800" b="0" i="0" u="none" strike="noStrike" kern="1200" cap="none" spc="0" normalizeH="0" baseline="0" noProof="0" dirty="0" smtClean="0">
                <a:ln>
                  <a:noFill/>
                </a:ln>
                <a:solidFill>
                  <a:srgbClr val="002C6C"/>
                </a:solidFill>
                <a:effectLst/>
                <a:uLnTx/>
                <a:uFillTx/>
                <a:latin typeface="Verdana"/>
                <a:ea typeface="ＭＳ Ｐゴシック" charset="0"/>
                <a:cs typeface="Verdana"/>
              </a:rPr>
              <a:t>   </a:t>
            </a:r>
            <a:r>
              <a:rPr kumimoji="0" lang="pt-BR" sz="2800" b="1" i="0" u="none" strike="noStrike" kern="1200" cap="none" spc="0" normalizeH="0" baseline="0" noProof="0" dirty="0" smtClean="0">
                <a:ln>
                  <a:noFill/>
                </a:ln>
                <a:solidFill>
                  <a:srgbClr val="002C6C"/>
                </a:solidFill>
                <a:effectLst/>
                <a:uLnTx/>
                <a:uFillTx/>
                <a:latin typeface="Verdana"/>
                <a:ea typeface="ＭＳ Ｐゴシック" charset="0"/>
                <a:cs typeface="Verdana"/>
              </a:rPr>
              <a:t>SUPORT TO BUSINESS</a:t>
            </a:r>
            <a:endParaRPr kumimoji="0" lang="en-GB" sz="2800" b="0" i="0" u="none" strike="noStrike" kern="1200" cap="none" spc="0" normalizeH="0" baseline="0" noProof="0" dirty="0">
              <a:ln>
                <a:noFill/>
              </a:ln>
              <a:solidFill>
                <a:srgbClr val="002C6C"/>
              </a:solidFill>
              <a:effectLst/>
              <a:uLnTx/>
              <a:uFillTx/>
              <a:latin typeface="Verdana"/>
              <a:ea typeface="ＭＳ Ｐゴシック" charset="0"/>
              <a:cs typeface="Verdana"/>
            </a:endParaRPr>
          </a:p>
        </p:txBody>
      </p:sp>
      <p:pic>
        <p:nvPicPr>
          <p:cNvPr id="9" name="Imagem 8"/>
          <p:cNvPicPr>
            <a:picLocks noChangeAspect="1"/>
          </p:cNvPicPr>
          <p:nvPr/>
        </p:nvPicPr>
        <p:blipFill>
          <a:blip r:embed="rId3"/>
          <a:stretch>
            <a:fillRect/>
          </a:stretch>
        </p:blipFill>
        <p:spPr>
          <a:xfrm>
            <a:off x="6207151" y="1331686"/>
            <a:ext cx="2936849" cy="4822371"/>
          </a:xfrm>
          <a:prstGeom prst="rect">
            <a:avLst/>
          </a:prstGeom>
        </p:spPr>
      </p:pic>
      <p:pic>
        <p:nvPicPr>
          <p:cNvPr id="10" name="Imagem 9"/>
          <p:cNvPicPr>
            <a:picLocks noChangeAspect="1"/>
          </p:cNvPicPr>
          <p:nvPr/>
        </p:nvPicPr>
        <p:blipFill>
          <a:blip r:embed="rId4"/>
          <a:stretch>
            <a:fillRect/>
          </a:stretch>
        </p:blipFill>
        <p:spPr>
          <a:xfrm>
            <a:off x="76200" y="1331686"/>
            <a:ext cx="3037066" cy="4822371"/>
          </a:xfrm>
          <a:prstGeom prst="rect">
            <a:avLst/>
          </a:prstGeom>
        </p:spPr>
      </p:pic>
      <p:pic>
        <p:nvPicPr>
          <p:cNvPr id="11" name="Imagem 10"/>
          <p:cNvPicPr>
            <a:picLocks noChangeAspect="1"/>
          </p:cNvPicPr>
          <p:nvPr/>
        </p:nvPicPr>
        <p:blipFill>
          <a:blip r:embed="rId5"/>
          <a:stretch>
            <a:fillRect/>
          </a:stretch>
        </p:blipFill>
        <p:spPr>
          <a:xfrm>
            <a:off x="3200400" y="1371600"/>
            <a:ext cx="2944989" cy="4804228"/>
          </a:xfrm>
          <a:prstGeom prst="rect">
            <a:avLst/>
          </a:prstGeom>
        </p:spPr>
      </p:pic>
    </p:spTree>
    <p:extLst>
      <p:ext uri="{BB962C8B-B14F-4D97-AF65-F5344CB8AC3E}">
        <p14:creationId xmlns:p14="http://schemas.microsoft.com/office/powerpoint/2010/main" val="26857888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560449" y="4495800"/>
            <a:ext cx="8161400" cy="2054865"/>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31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srgbClr val="00B6DE"/>
                </a:solidFill>
                <a:effectLst/>
                <a:uLnTx/>
                <a:uFillTx/>
                <a:latin typeface="Verdana"/>
                <a:ea typeface="+mn-ea"/>
                <a:cs typeface="+mn-cs"/>
              </a:rPr>
              <a:t>               </a:t>
            </a:r>
            <a:r>
              <a:rPr kumimoji="0" lang="pt-BR" sz="3600" b="1" i="0" u="none" strike="noStrike" kern="1200" cap="none" spc="0" normalizeH="0" baseline="0" noProof="0" dirty="0" smtClean="0">
                <a:ln>
                  <a:noFill/>
                </a:ln>
                <a:solidFill>
                  <a:srgbClr val="F26334"/>
                </a:solidFill>
                <a:effectLst/>
                <a:uLnTx/>
                <a:uFillTx/>
                <a:latin typeface="Verdana"/>
                <a:ea typeface="+mn-ea"/>
                <a:cs typeface="+mn-cs"/>
              </a:rPr>
              <a:t>WE’RE READY TO HELP OUR MEMBERS</a:t>
            </a:r>
            <a:endParaRPr kumimoji="0" lang="pt-BR" sz="3600" b="1" i="0" u="none" strike="noStrike" kern="1200" cap="none" spc="0" normalizeH="0" baseline="0" noProof="0" dirty="0">
              <a:ln>
                <a:noFill/>
              </a:ln>
              <a:solidFill>
                <a:srgbClr val="F26334"/>
              </a:solidFill>
              <a:effectLst/>
              <a:uLnTx/>
              <a:uFillTx/>
              <a:latin typeface="Verdana"/>
              <a:ea typeface="+mn-ea"/>
              <a:cs typeface="+mn-cs"/>
            </a:endParaRPr>
          </a:p>
        </p:txBody>
      </p:sp>
      <p:sp>
        <p:nvSpPr>
          <p:cNvPr id="4" name="Title 3"/>
          <p:cNvSpPr>
            <a:spLocks noGrp="1"/>
          </p:cNvSpPr>
          <p:nvPr>
            <p:ph type="title"/>
          </p:nvPr>
        </p:nvSpPr>
        <p:spPr>
          <a:xfrm>
            <a:off x="560449" y="457200"/>
            <a:ext cx="8058151" cy="906196"/>
          </a:xfrm>
        </p:spPr>
        <p:txBody>
          <a:bodyPr/>
          <a:lstStyle/>
          <a:p>
            <a:r>
              <a:rPr lang="pt-BR" dirty="0" err="1"/>
              <a:t>Actions</a:t>
            </a:r>
            <a:r>
              <a:rPr lang="pt-BR" dirty="0"/>
              <a:t> for </a:t>
            </a:r>
            <a:r>
              <a:rPr lang="pt-BR" dirty="0" err="1" smtClean="0"/>
              <a:t>SMEs</a:t>
            </a:r>
            <a:r>
              <a:rPr lang="pt-BR" dirty="0" smtClean="0"/>
              <a:t>   </a:t>
            </a:r>
            <a:r>
              <a:rPr lang="pt-BR" b="1" dirty="0" smtClean="0"/>
              <a:t>TECHNOLOGY</a:t>
            </a:r>
            <a:endParaRPr lang="en-GB" dirty="0"/>
          </a:p>
        </p:txBody>
      </p:sp>
      <p:sp>
        <p:nvSpPr>
          <p:cNvPr id="3" name="Slide Number Placeholder 2"/>
          <p:cNvSpPr>
            <a:spLocks noGrp="1"/>
          </p:cNvSpPr>
          <p:nvPr>
            <p:ph type="sldNum" sz="quarter" idx="10"/>
          </p:nvPr>
        </p:nvSpPr>
        <p:spPr>
          <a:xfrm>
            <a:off x="8356551" y="6350405"/>
            <a:ext cx="247535" cy="200260"/>
          </a:xfrm>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48</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pic>
        <p:nvPicPr>
          <p:cNvPr id="2050" name="Picture 2" descr="Resultado de imagem para C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761" y="1566278"/>
            <a:ext cx="2321683" cy="2700922"/>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 name="Imagem 1"/>
          <p:cNvPicPr>
            <a:picLocks noChangeAspect="1"/>
          </p:cNvPicPr>
          <p:nvPr/>
        </p:nvPicPr>
        <p:blipFill>
          <a:blip r:embed="rId4"/>
          <a:stretch>
            <a:fillRect/>
          </a:stretch>
        </p:blipFill>
        <p:spPr>
          <a:xfrm>
            <a:off x="3048000" y="1588612"/>
            <a:ext cx="5556086" cy="2678587"/>
          </a:xfrm>
          <a:prstGeom prst="rect">
            <a:avLst/>
          </a:prstGeom>
          <a:ln>
            <a:solidFill>
              <a:srgbClr val="0070C0"/>
            </a:solidFill>
          </a:ln>
        </p:spPr>
      </p:pic>
      <p:pic>
        <p:nvPicPr>
          <p:cNvPr id="2052" name="Picture 4" descr="Resultado de imagem para CH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761" y="4466770"/>
            <a:ext cx="2321683" cy="2209801"/>
          </a:xfrm>
          <a:prstGeom prst="rect">
            <a:avLst/>
          </a:prstGeom>
          <a:noFill/>
          <a:ln>
            <a:solidFill>
              <a:schemeClr val="tx1">
                <a:lumMod val="60000"/>
                <a:lumOff val="4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3194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49</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
        <p:nvSpPr>
          <p:cNvPr id="5" name="Title 3"/>
          <p:cNvSpPr>
            <a:spLocks noGrp="1"/>
          </p:cNvSpPr>
          <p:nvPr>
            <p:ph type="title"/>
          </p:nvPr>
        </p:nvSpPr>
        <p:spPr>
          <a:xfrm>
            <a:off x="546099" y="230189"/>
            <a:ext cx="8058151" cy="906196"/>
          </a:xfrm>
        </p:spPr>
        <p:txBody>
          <a:bodyPr/>
          <a:lstStyle/>
          <a:p>
            <a:r>
              <a:rPr lang="en-GB" dirty="0" smtClean="0"/>
              <a:t>Next steps -  2017</a:t>
            </a:r>
            <a:endParaRPr lang="en-GB" dirty="0"/>
          </a:p>
        </p:txBody>
      </p:sp>
      <p:sp>
        <p:nvSpPr>
          <p:cNvPr id="2" name="Retângulo 1"/>
          <p:cNvSpPr/>
          <p:nvPr/>
        </p:nvSpPr>
        <p:spPr>
          <a:xfrm>
            <a:off x="381000" y="1484145"/>
            <a:ext cx="7975551" cy="3785652"/>
          </a:xfrm>
          <a:prstGeom prst="rect">
            <a:avLst/>
          </a:prstGeom>
        </p:spPr>
        <p:txBody>
          <a:bodyPr wrap="square">
            <a:spAutoFit/>
          </a:bodyPr>
          <a:lstStyle/>
          <a:p>
            <a:pPr marL="642938" marR="0" lvl="0" indent="-285750" algn="l" defTabSz="91431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pt-BR" sz="2000" b="0" i="0" u="none" strike="noStrike" kern="1200" cap="none" spc="0" normalizeH="0" baseline="0" noProof="0" dirty="0" smtClean="0">
                <a:ln>
                  <a:noFill/>
                </a:ln>
                <a:solidFill>
                  <a:srgbClr val="002060"/>
                </a:solidFill>
                <a:effectLst/>
                <a:uLnTx/>
                <a:uFillTx/>
                <a:latin typeface="Verdana"/>
                <a:ea typeface="ＭＳ Ｐゴシック" charset="0"/>
                <a:cs typeface="Verdana"/>
              </a:rPr>
              <a:t>BUSINESS ROUNDTABLE</a:t>
            </a:r>
          </a:p>
          <a:p>
            <a:pPr marL="642938" marR="0" lvl="0" indent="-285750" algn="l" defTabSz="91431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pt-BR" sz="2000" b="0" i="0" u="none" strike="noStrike" kern="1200" cap="none" spc="0" normalizeH="0" baseline="0" noProof="0" dirty="0" smtClean="0">
                <a:ln>
                  <a:noFill/>
                </a:ln>
                <a:solidFill>
                  <a:srgbClr val="002060"/>
                </a:solidFill>
                <a:effectLst/>
                <a:uLnTx/>
                <a:uFillTx/>
                <a:latin typeface="Verdana"/>
                <a:ea typeface="ＭＳ Ｐゴシック" charset="0"/>
                <a:cs typeface="Verdana"/>
              </a:rPr>
              <a:t>ITINERANT MEETING</a:t>
            </a:r>
          </a:p>
          <a:p>
            <a:pPr marL="642938" marR="0" lvl="0" indent="-285750" algn="l" defTabSz="91431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2060"/>
                </a:solidFill>
                <a:effectLst/>
                <a:uLnTx/>
                <a:uFillTx/>
                <a:latin typeface="Verdana"/>
                <a:ea typeface="ＭＳ Ｐゴシック" charset="0"/>
                <a:cs typeface="Verdana"/>
              </a:rPr>
              <a:t>DATA QUALITY PROMOTION</a:t>
            </a:r>
            <a:endParaRPr kumimoji="0" lang="en-US" sz="2000" b="0" i="0" u="none" strike="noStrike" kern="1200" cap="none" spc="0" normalizeH="0" baseline="0" noProof="0" dirty="0">
              <a:ln>
                <a:noFill/>
              </a:ln>
              <a:solidFill>
                <a:srgbClr val="002060"/>
              </a:solidFill>
              <a:effectLst/>
              <a:uLnTx/>
              <a:uFillTx/>
              <a:latin typeface="Verdana"/>
              <a:ea typeface="ＭＳ Ｐゴシック" charset="0"/>
              <a:cs typeface="Verdana"/>
            </a:endParaRPr>
          </a:p>
          <a:p>
            <a:pPr marL="642938" marR="0" lvl="0" indent="-285750" algn="l" defTabSz="91431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pt-BR" sz="2000" b="0" i="0" u="none" strike="noStrike" kern="1200" cap="none" spc="0" normalizeH="0" baseline="0" noProof="0" dirty="0" smtClean="0">
                <a:ln>
                  <a:noFill/>
                </a:ln>
                <a:solidFill>
                  <a:srgbClr val="002060"/>
                </a:solidFill>
                <a:effectLst/>
                <a:uLnTx/>
                <a:uFillTx/>
                <a:latin typeface="Verdana"/>
                <a:ea typeface="ＭＳ Ｐゴシック" charset="0"/>
                <a:cs typeface="Verdana"/>
              </a:rPr>
              <a:t>SME STRATEGIC COMMITTEE</a:t>
            </a:r>
          </a:p>
          <a:p>
            <a:pPr marL="642938" marR="0" lvl="0" indent="-285750" algn="l" defTabSz="91431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pt-BR" sz="2000" b="0" i="0" u="none" strike="noStrike" kern="1200" cap="none" spc="0" normalizeH="0" baseline="0" noProof="0" dirty="0" smtClean="0">
                <a:ln>
                  <a:noFill/>
                </a:ln>
                <a:solidFill>
                  <a:srgbClr val="002060"/>
                </a:solidFill>
                <a:effectLst/>
                <a:uLnTx/>
                <a:uFillTx/>
                <a:latin typeface="Verdana"/>
                <a:ea typeface="ＭＳ Ｐゴシック" charset="0"/>
                <a:cs typeface="Verdana"/>
              </a:rPr>
              <a:t>SME SEMINAR</a:t>
            </a:r>
          </a:p>
          <a:p>
            <a:pPr marL="642938" marR="0" lvl="0" indent="-285750" algn="l" defTabSz="91431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2060"/>
                </a:solidFill>
                <a:effectLst/>
                <a:uLnTx/>
                <a:uFillTx/>
                <a:latin typeface="Verdana"/>
                <a:ea typeface="ＭＳ Ｐゴシック" charset="0"/>
                <a:cs typeface="Verdana"/>
              </a:rPr>
              <a:t>SME WEEK</a:t>
            </a:r>
          </a:p>
          <a:p>
            <a:pPr marL="642938" marR="0" lvl="0" indent="-285750" algn="l" defTabSz="91431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pt-BR" sz="2000" b="0" i="0" u="none" strike="noStrike" kern="1200" cap="none" spc="0" normalizeH="0" baseline="0" noProof="0" dirty="0" smtClean="0">
                <a:ln>
                  <a:noFill/>
                </a:ln>
                <a:solidFill>
                  <a:srgbClr val="002060"/>
                </a:solidFill>
                <a:effectLst/>
                <a:uLnTx/>
                <a:uFillTx/>
                <a:latin typeface="Verdana"/>
                <a:ea typeface="ＭＳ Ｐゴシック" charset="0"/>
                <a:cs typeface="Verdana"/>
              </a:rPr>
              <a:t>ACTIONS WITH PARTNERS:</a:t>
            </a:r>
          </a:p>
          <a:p>
            <a:pPr marL="1100093" marR="0" lvl="1" indent="-285750" algn="l" defTabSz="91431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pt-BR" sz="2000" b="0" i="0" u="none" strike="noStrike" kern="1200" cap="none" spc="0" normalizeH="0" baseline="0" noProof="0" dirty="0" smtClean="0">
                <a:ln>
                  <a:noFill/>
                </a:ln>
                <a:solidFill>
                  <a:srgbClr val="002060"/>
                </a:solidFill>
                <a:effectLst/>
                <a:uLnTx/>
                <a:uFillTx/>
                <a:latin typeface="Verdana"/>
                <a:ea typeface="ＭＳ Ｐゴシック" charset="0"/>
                <a:cs typeface="Verdana"/>
              </a:rPr>
              <a:t>SEBRAE, SME MINISTRY, CIESP, FIESP</a:t>
            </a:r>
            <a:endParaRPr kumimoji="0" lang="pt-BR" sz="2000" b="0" i="0" u="none" strike="noStrike" kern="1200" cap="none" spc="0" normalizeH="0" baseline="0" noProof="0" dirty="0">
              <a:ln>
                <a:noFill/>
              </a:ln>
              <a:solidFill>
                <a:srgbClr val="002060"/>
              </a:solidFill>
              <a:effectLst/>
              <a:uLnTx/>
              <a:uFillTx/>
              <a:latin typeface="Verdana"/>
              <a:ea typeface="ＭＳ Ｐゴシック" charset="0"/>
              <a:cs typeface="Verdana"/>
            </a:endParaRPr>
          </a:p>
        </p:txBody>
      </p:sp>
    </p:spTree>
    <p:extLst>
      <p:ext uri="{BB962C8B-B14F-4D97-AF65-F5344CB8AC3E}">
        <p14:creationId xmlns:p14="http://schemas.microsoft.com/office/powerpoint/2010/main" val="37472273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sz="1200" dirty="0" smtClean="0"/>
              <a:t>Mark Holmes</a:t>
            </a:r>
          </a:p>
          <a:p>
            <a:r>
              <a:rPr lang="en-US" sz="1200" dirty="0" smtClean="0"/>
              <a:t>GS1, </a:t>
            </a:r>
            <a:r>
              <a:rPr lang="en-US" sz="1200" dirty="0"/>
              <a:t>VP of Standards Development</a:t>
            </a:r>
          </a:p>
        </p:txBody>
      </p:sp>
      <p:sp>
        <p:nvSpPr>
          <p:cNvPr id="5" name="Title 4"/>
          <p:cNvSpPr>
            <a:spLocks noGrp="1"/>
          </p:cNvSpPr>
          <p:nvPr>
            <p:ph type="title"/>
          </p:nvPr>
        </p:nvSpPr>
        <p:spPr/>
        <p:txBody>
          <a:bodyPr/>
          <a:lstStyle/>
          <a:p>
            <a:r>
              <a:rPr lang="en-US" dirty="0" smtClean="0"/>
              <a:t>Welcome and Standards Journey update</a:t>
            </a:r>
            <a:endParaRPr lang="en-US"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5</a:t>
            </a:fld>
            <a:endParaRPr lang="en-GB"/>
          </a:p>
        </p:txBody>
      </p:sp>
    </p:spTree>
    <p:extLst>
      <p:ext uri="{BB962C8B-B14F-4D97-AF65-F5344CB8AC3E}">
        <p14:creationId xmlns:p14="http://schemas.microsoft.com/office/powerpoint/2010/main" val="24666905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52763" y="1455918"/>
            <a:ext cx="3409637" cy="406251"/>
          </a:xfrm>
        </p:spPr>
        <p:txBody>
          <a:bodyPr>
            <a:normAutofit lnSpcReduction="10000"/>
          </a:bodyPr>
          <a:lstStyle/>
          <a:p>
            <a:r>
              <a:rPr lang="en-GB" noProof="0" dirty="0" smtClean="0"/>
              <a:t>Luiz Costa</a:t>
            </a:r>
          </a:p>
          <a:p>
            <a:endParaRPr lang="en-GB" noProof="0" dirty="0"/>
          </a:p>
        </p:txBody>
      </p:sp>
      <p:sp>
        <p:nvSpPr>
          <p:cNvPr id="6" name="Content Placeholder 5"/>
          <p:cNvSpPr>
            <a:spLocks noGrp="1"/>
          </p:cNvSpPr>
          <p:nvPr>
            <p:ph idx="13"/>
          </p:nvPr>
        </p:nvSpPr>
        <p:spPr/>
        <p:txBody>
          <a:bodyPr/>
          <a:lstStyle/>
          <a:p>
            <a:r>
              <a:rPr lang="en-GB" noProof="0" dirty="0" smtClean="0"/>
              <a:t>Training &amp; Education</a:t>
            </a:r>
          </a:p>
          <a:p>
            <a:endParaRPr lang="en-GB" noProof="0" dirty="0"/>
          </a:p>
        </p:txBody>
      </p:sp>
      <p:sp>
        <p:nvSpPr>
          <p:cNvPr id="4" name="Title 3"/>
          <p:cNvSpPr>
            <a:spLocks noGrp="1"/>
          </p:cNvSpPr>
          <p:nvPr>
            <p:ph type="title"/>
          </p:nvPr>
        </p:nvSpPr>
        <p:spPr/>
        <p:txBody>
          <a:bodyPr/>
          <a:lstStyle/>
          <a:p>
            <a:r>
              <a:rPr lang="en-GB" noProof="0" dirty="0" smtClean="0"/>
              <a:t>Thanks ;)</a:t>
            </a:r>
            <a:endParaRPr lang="en-GB" noProof="0" dirty="0"/>
          </a:p>
        </p:txBody>
      </p:sp>
      <p:sp>
        <p:nvSpPr>
          <p:cNvPr id="3" name="Slide Number Placeholder 2"/>
          <p:cNvSpPr>
            <a:spLocks noGrp="1"/>
          </p:cNvSpPr>
          <p:nvPr>
            <p:ph type="sldNum" sz="quarter" idx="27"/>
          </p:nvPr>
        </p:nvSpPr>
        <p:spPr>
          <a:xfrm>
            <a:off x="8356551" y="6350405"/>
            <a:ext cx="247535" cy="200260"/>
          </a:xfrm>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8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50</a:t>
            </a:fld>
            <a:endParaRPr kumimoji="0" lang="en-GB" sz="800" b="0" i="0" u="none" strike="noStrike" kern="1200" cap="none" spc="0" normalizeH="0" baseline="0" noProof="0">
              <a:ln>
                <a:noFill/>
              </a:ln>
              <a:solidFill>
                <a:srgbClr val="454545"/>
              </a:solidFill>
              <a:effectLst/>
              <a:uLnTx/>
              <a:uFillTx/>
              <a:latin typeface="Verdana"/>
              <a:ea typeface="+mn-ea"/>
              <a:cs typeface="Verdana"/>
            </a:endParaRPr>
          </a:p>
        </p:txBody>
      </p:sp>
      <p:sp>
        <p:nvSpPr>
          <p:cNvPr id="8" name="Content Placeholder 7"/>
          <p:cNvSpPr>
            <a:spLocks noGrp="1"/>
          </p:cNvSpPr>
          <p:nvPr>
            <p:ph idx="17"/>
          </p:nvPr>
        </p:nvSpPr>
        <p:spPr/>
        <p:txBody>
          <a:bodyPr/>
          <a:lstStyle/>
          <a:p>
            <a:r>
              <a:rPr lang="en-GB" noProof="0" smtClean="0"/>
              <a:t>www.gs1.org</a:t>
            </a:r>
          </a:p>
          <a:p>
            <a:endParaRPr lang="en-GB" noProof="0"/>
          </a:p>
        </p:txBody>
      </p:sp>
      <p:sp>
        <p:nvSpPr>
          <p:cNvPr id="9" name="Content Placeholder 8"/>
          <p:cNvSpPr>
            <a:spLocks noGrp="1"/>
          </p:cNvSpPr>
          <p:nvPr>
            <p:ph idx="19"/>
          </p:nvPr>
        </p:nvSpPr>
        <p:spPr/>
        <p:txBody>
          <a:bodyPr/>
          <a:lstStyle/>
          <a:p>
            <a:r>
              <a:rPr lang="en-GB" dirty="0" err="1" smtClean="0"/>
              <a:t>Luiz.costa</a:t>
            </a:r>
            <a:r>
              <a:rPr lang="en-GB" noProof="0" dirty="0" smtClean="0"/>
              <a:t>@gs1br.org</a:t>
            </a:r>
            <a:endParaRPr lang="en-GB" noProof="0" dirty="0"/>
          </a:p>
        </p:txBody>
      </p:sp>
      <p:sp>
        <p:nvSpPr>
          <p:cNvPr id="10" name="Content Placeholder 9"/>
          <p:cNvSpPr>
            <a:spLocks noGrp="1"/>
          </p:cNvSpPr>
          <p:nvPr>
            <p:ph idx="20"/>
          </p:nvPr>
        </p:nvSpPr>
        <p:spPr/>
        <p:txBody>
          <a:bodyPr/>
          <a:lstStyle/>
          <a:p>
            <a:pPr lvl="0"/>
            <a:r>
              <a:rPr lang="en-GB" dirty="0"/>
              <a:t>+55 (11) 3068 </a:t>
            </a:r>
            <a:r>
              <a:rPr lang="en-GB" dirty="0" smtClean="0"/>
              <a:t>6249</a:t>
            </a:r>
            <a:endParaRPr lang="en-GB" dirty="0"/>
          </a:p>
        </p:txBody>
      </p:sp>
      <p:sp>
        <p:nvSpPr>
          <p:cNvPr id="11" name="Content Placeholder 10"/>
          <p:cNvSpPr>
            <a:spLocks noGrp="1"/>
          </p:cNvSpPr>
          <p:nvPr>
            <p:ph idx="21"/>
          </p:nvPr>
        </p:nvSpPr>
        <p:spPr/>
        <p:txBody>
          <a:bodyPr/>
          <a:lstStyle/>
          <a:p>
            <a:pPr lvl="0"/>
            <a:r>
              <a:rPr lang="en-GB" dirty="0"/>
              <a:t>+55 (11) 3068 6231</a:t>
            </a:r>
          </a:p>
        </p:txBody>
      </p:sp>
      <p:sp>
        <p:nvSpPr>
          <p:cNvPr id="12" name="Content Placeholder 11"/>
          <p:cNvSpPr>
            <a:spLocks noGrp="1"/>
          </p:cNvSpPr>
          <p:nvPr>
            <p:ph idx="22"/>
          </p:nvPr>
        </p:nvSpPr>
        <p:spPr>
          <a:xfrm>
            <a:off x="552763" y="2645460"/>
            <a:ext cx="4781237" cy="1324474"/>
          </a:xfrm>
        </p:spPr>
        <p:txBody>
          <a:bodyPr/>
          <a:lstStyle/>
          <a:p>
            <a:r>
              <a:rPr lang="en-GB" b="1" noProof="0" dirty="0" smtClean="0"/>
              <a:t>GS1 Brazil</a:t>
            </a:r>
          </a:p>
          <a:p>
            <a:r>
              <a:rPr lang="en-GB" noProof="0" dirty="0" err="1" smtClean="0"/>
              <a:t>Rua</a:t>
            </a:r>
            <a:r>
              <a:rPr lang="en-GB" noProof="0" dirty="0" smtClean="0"/>
              <a:t> Henrique Monteiro, 79</a:t>
            </a:r>
          </a:p>
          <a:p>
            <a:r>
              <a:rPr lang="en-GB" dirty="0" smtClean="0"/>
              <a:t>Pinheiros, São Paulo</a:t>
            </a:r>
            <a:br>
              <a:rPr lang="en-GB" dirty="0" smtClean="0"/>
            </a:br>
            <a:r>
              <a:rPr lang="en-GB" dirty="0" smtClean="0"/>
              <a:t>CEP: 05423-020</a:t>
            </a:r>
            <a:endParaRPr lang="en-GB" noProof="0" dirty="0"/>
          </a:p>
        </p:txBody>
      </p:sp>
      <p:sp>
        <p:nvSpPr>
          <p:cNvPr id="14" name="Content Placeholder 13"/>
          <p:cNvSpPr>
            <a:spLocks noGrp="1"/>
          </p:cNvSpPr>
          <p:nvPr>
            <p:ph sz="quarter" idx="24"/>
          </p:nvPr>
        </p:nvSpPr>
        <p:spPr/>
        <p:txBody>
          <a:bodyPr/>
          <a:lstStyle/>
          <a:p>
            <a:r>
              <a:rPr lang="en-GB" dirty="0"/>
              <a:t>T</a:t>
            </a:r>
            <a:endParaRPr lang="en-GB" noProof="0" dirty="0"/>
          </a:p>
        </p:txBody>
      </p:sp>
      <p:sp>
        <p:nvSpPr>
          <p:cNvPr id="15" name="Content Placeholder 14"/>
          <p:cNvSpPr>
            <a:spLocks noGrp="1"/>
          </p:cNvSpPr>
          <p:nvPr>
            <p:ph sz="quarter" idx="25"/>
          </p:nvPr>
        </p:nvSpPr>
        <p:spPr/>
        <p:txBody>
          <a:bodyPr/>
          <a:lstStyle/>
          <a:p>
            <a:r>
              <a:rPr lang="en-GB" dirty="0"/>
              <a:t>D</a:t>
            </a:r>
            <a:endParaRPr lang="en-GB" noProof="0" dirty="0"/>
          </a:p>
        </p:txBody>
      </p:sp>
      <p:sp>
        <p:nvSpPr>
          <p:cNvPr id="16" name="Content Placeholder 15"/>
          <p:cNvSpPr>
            <a:spLocks noGrp="1"/>
          </p:cNvSpPr>
          <p:nvPr>
            <p:ph sz="quarter" idx="26"/>
          </p:nvPr>
        </p:nvSpPr>
        <p:spPr/>
        <p:txBody>
          <a:bodyPr/>
          <a:lstStyle/>
          <a:p>
            <a:r>
              <a:rPr lang="en-GB" noProof="0" smtClean="0"/>
              <a:t>E</a:t>
            </a:r>
            <a:endParaRPr lang="en-GB" noProof="0"/>
          </a:p>
        </p:txBody>
      </p:sp>
      <p:pic>
        <p:nvPicPr>
          <p:cNvPr id="17" name="Picture 16" descr="facebook-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2196" y="5573044"/>
            <a:ext cx="365760" cy="365760"/>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3367" y="5573044"/>
            <a:ext cx="365760" cy="36576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4538" y="5573044"/>
            <a:ext cx="365760" cy="36576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5709" y="5573044"/>
            <a:ext cx="365760" cy="365760"/>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6881" y="5573044"/>
            <a:ext cx="365760" cy="365760"/>
          </a:xfrm>
          <a:prstGeom prst="rect">
            <a:avLst/>
          </a:prstGeom>
        </p:spPr>
      </p:pic>
    </p:spTree>
    <p:extLst>
      <p:ext uri="{BB962C8B-B14F-4D97-AF65-F5344CB8AC3E}">
        <p14:creationId xmlns:p14="http://schemas.microsoft.com/office/powerpoint/2010/main" val="1775991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sz="1200" dirty="0" smtClean="0"/>
              <a:t>Eileen Harpell, GSMP Operations</a:t>
            </a:r>
          </a:p>
          <a:p>
            <a:endParaRPr lang="en-US" sz="1200" dirty="0"/>
          </a:p>
        </p:txBody>
      </p:sp>
      <p:sp>
        <p:nvSpPr>
          <p:cNvPr id="5" name="Title 4"/>
          <p:cNvSpPr>
            <a:spLocks noGrp="1"/>
          </p:cNvSpPr>
          <p:nvPr>
            <p:ph type="title"/>
          </p:nvPr>
        </p:nvSpPr>
        <p:spPr/>
        <p:txBody>
          <a:bodyPr/>
          <a:lstStyle/>
          <a:p>
            <a:r>
              <a:rPr lang="en-US" dirty="0"/>
              <a:t>GS1 Global Standard </a:t>
            </a:r>
            <a:r>
              <a:rPr lang="en-US" dirty="0" smtClean="0"/>
              <a:t>Adoption </a:t>
            </a:r>
            <a:r>
              <a:rPr lang="en-US" dirty="0"/>
              <a:t>Metric </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51</a:t>
            </a:fld>
            <a:endParaRPr lang="en-GB"/>
          </a:p>
        </p:txBody>
      </p:sp>
    </p:spTree>
    <p:extLst>
      <p:ext uri="{BB962C8B-B14F-4D97-AF65-F5344CB8AC3E}">
        <p14:creationId xmlns:p14="http://schemas.microsoft.com/office/powerpoint/2010/main" val="24653141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38800" y="1349298"/>
            <a:ext cx="5508873" cy="4818977"/>
          </a:xfrm>
          <a:prstGeom prst="rect">
            <a:avLst/>
          </a:prstGeom>
        </p:spPr>
      </p:pic>
      <p:sp>
        <p:nvSpPr>
          <p:cNvPr id="10" name="Title 4"/>
          <p:cNvSpPr>
            <a:spLocks noGrp="1"/>
          </p:cNvSpPr>
          <p:nvPr>
            <p:ph type="title"/>
          </p:nvPr>
        </p:nvSpPr>
        <p:spPr>
          <a:xfrm>
            <a:off x="555170" y="481054"/>
            <a:ext cx="7876135" cy="571500"/>
          </a:xfrm>
        </p:spPr>
        <p:txBody>
          <a:bodyPr/>
          <a:lstStyle/>
          <a:p>
            <a:r>
              <a:rPr lang="en-US" dirty="0" smtClean="0"/>
              <a:t>Don’t let this happen to Standards!</a:t>
            </a:r>
            <a:endParaRPr lang="en-US" dirty="0"/>
          </a:p>
        </p:txBody>
      </p:sp>
      <p:sp>
        <p:nvSpPr>
          <p:cNvPr id="11" name="Right Arrow 10"/>
          <p:cNvSpPr/>
          <p:nvPr/>
        </p:nvSpPr>
        <p:spPr bwMode="auto">
          <a:xfrm>
            <a:off x="2571750" y="1371600"/>
            <a:ext cx="1371600" cy="285750"/>
          </a:xfrm>
          <a:prstGeom prst="rightArrow">
            <a:avLst/>
          </a:prstGeom>
          <a:no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solidFill>
                <a:srgbClr val="454545"/>
              </a:solidFill>
            </a:endParaRPr>
          </a:p>
        </p:txBody>
      </p:sp>
      <p:pic>
        <p:nvPicPr>
          <p:cNvPr id="2" name="Picture 1"/>
          <p:cNvPicPr>
            <a:picLocks noChangeAspect="1"/>
          </p:cNvPicPr>
          <p:nvPr/>
        </p:nvPicPr>
        <p:blipFill>
          <a:blip r:embed="rId4"/>
          <a:stretch>
            <a:fillRect/>
          </a:stretch>
        </p:blipFill>
        <p:spPr>
          <a:xfrm>
            <a:off x="940411" y="1377404"/>
            <a:ext cx="7105650" cy="4718596"/>
          </a:xfrm>
          <a:prstGeom prst="rect">
            <a:avLst/>
          </a:prstGeom>
        </p:spPr>
      </p:pic>
    </p:spTree>
    <p:custDataLst>
      <p:tags r:id="rId1"/>
    </p:custDataLst>
    <p:extLst>
      <p:ext uri="{BB962C8B-B14F-4D97-AF65-F5344CB8AC3E}">
        <p14:creationId xmlns:p14="http://schemas.microsoft.com/office/powerpoint/2010/main" val="194690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Contact Information</a:t>
            </a:r>
            <a:endParaRPr lang="en-GB" noProof="0" dirty="0"/>
          </a:p>
        </p:txBody>
      </p:sp>
      <p:sp>
        <p:nvSpPr>
          <p:cNvPr id="3" name="Slide Number Placeholder 2"/>
          <p:cNvSpPr>
            <a:spLocks noGrp="1"/>
          </p:cNvSpPr>
          <p:nvPr>
            <p:ph type="sldNum" sz="quarter" idx="4294967295"/>
          </p:nvPr>
        </p:nvSpPr>
        <p:spPr/>
        <p:txBody>
          <a:bodyPr/>
          <a:lstStyle/>
          <a:p>
            <a:pPr fontAlgn="base">
              <a:spcAft>
                <a:spcPct val="0"/>
              </a:spcAft>
              <a:defRPr/>
            </a:pPr>
            <a:fld id="{4472AB7F-E8D0-4874-A9B8-335B68DC5F05}" type="slidenum">
              <a:rPr lang="en-GB" smtClean="0"/>
              <a:pPr fontAlgn="base">
                <a:spcAft>
                  <a:spcPct val="0"/>
                </a:spcAft>
                <a:defRPr/>
              </a:pPr>
              <a:t>53</a:t>
            </a:fld>
            <a:endParaRPr lang="en-GB" dirty="0"/>
          </a:p>
        </p:txBody>
      </p:sp>
      <p:sp>
        <p:nvSpPr>
          <p:cNvPr id="4" name="Text Placeholder 3"/>
          <p:cNvSpPr>
            <a:spLocks noGrp="1"/>
          </p:cNvSpPr>
          <p:nvPr>
            <p:ph type="body" sz="quarter" idx="11"/>
          </p:nvPr>
        </p:nvSpPr>
        <p:spPr/>
        <p:txBody>
          <a:bodyPr>
            <a:normAutofit lnSpcReduction="10000"/>
          </a:bodyPr>
          <a:lstStyle/>
          <a:p>
            <a:r>
              <a:rPr lang="en-US" dirty="0" smtClean="0"/>
              <a:t>Mark Holmes</a:t>
            </a:r>
            <a:endParaRPr lang="en-GB" noProof="0" dirty="0"/>
          </a:p>
        </p:txBody>
      </p:sp>
      <p:sp>
        <p:nvSpPr>
          <p:cNvPr id="5" name="Content Placeholder 4"/>
          <p:cNvSpPr>
            <a:spLocks noGrp="1"/>
          </p:cNvSpPr>
          <p:nvPr>
            <p:ph idx="13"/>
          </p:nvPr>
        </p:nvSpPr>
        <p:spPr/>
        <p:txBody>
          <a:bodyPr/>
          <a:lstStyle/>
          <a:p>
            <a:r>
              <a:rPr lang="en-US" dirty="0" smtClean="0"/>
              <a:t>Vice President, GS1 Standards Development</a:t>
            </a:r>
            <a:endParaRPr lang="en-GB" noProof="0" dirty="0"/>
          </a:p>
        </p:txBody>
      </p:sp>
      <p:sp>
        <p:nvSpPr>
          <p:cNvPr id="7" name="Content Placeholder 6"/>
          <p:cNvSpPr>
            <a:spLocks noGrp="1"/>
          </p:cNvSpPr>
          <p:nvPr>
            <p:ph idx="17"/>
          </p:nvPr>
        </p:nvSpPr>
        <p:spPr>
          <a:xfrm>
            <a:off x="441727" y="4475431"/>
            <a:ext cx="8239912" cy="288653"/>
          </a:xfrm>
        </p:spPr>
        <p:txBody>
          <a:bodyPr/>
          <a:lstStyle/>
          <a:p>
            <a:r>
              <a:rPr lang="en-GB" noProof="0" dirty="0" smtClean="0"/>
              <a:t>www.gs1.org</a:t>
            </a:r>
            <a:endParaRPr lang="en-GB" noProof="0" dirty="0"/>
          </a:p>
        </p:txBody>
      </p:sp>
      <p:sp>
        <p:nvSpPr>
          <p:cNvPr id="8" name="Content Placeholder 7"/>
          <p:cNvSpPr>
            <a:spLocks noGrp="1"/>
          </p:cNvSpPr>
          <p:nvPr>
            <p:ph idx="19"/>
          </p:nvPr>
        </p:nvSpPr>
        <p:spPr>
          <a:xfrm>
            <a:off x="1188164" y="4086662"/>
            <a:ext cx="7879636" cy="252615"/>
          </a:xfrm>
        </p:spPr>
        <p:txBody>
          <a:bodyPr/>
          <a:lstStyle/>
          <a:p>
            <a:r>
              <a:rPr lang="en-GB" noProof="0" dirty="0" smtClean="0"/>
              <a:t>mark.holmes@gs1.org</a:t>
            </a:r>
            <a:endParaRPr lang="en-GB" noProof="0" dirty="0"/>
          </a:p>
        </p:txBody>
      </p:sp>
      <p:sp>
        <p:nvSpPr>
          <p:cNvPr id="9" name="Content Placeholder 8"/>
          <p:cNvSpPr>
            <a:spLocks noGrp="1"/>
          </p:cNvSpPr>
          <p:nvPr>
            <p:ph idx="22"/>
          </p:nvPr>
        </p:nvSpPr>
        <p:spPr/>
        <p:txBody>
          <a:bodyPr/>
          <a:lstStyle/>
          <a:p>
            <a:r>
              <a:rPr lang="en-US" b="1" dirty="0" smtClean="0"/>
              <a:t>GS1 </a:t>
            </a:r>
            <a:r>
              <a:rPr lang="en-US" b="1" dirty="0"/>
              <a:t>Global Office</a:t>
            </a:r>
            <a:endParaRPr lang="en-GB" dirty="0"/>
          </a:p>
          <a:p>
            <a:r>
              <a:rPr lang="en-US" dirty="0"/>
              <a:t>Princeton Pike Corporate Center, 1009 Lenox Drive, Suite 202</a:t>
            </a:r>
            <a:endParaRPr lang="en-GB" dirty="0"/>
          </a:p>
          <a:p>
            <a:r>
              <a:rPr lang="en-US" dirty="0"/>
              <a:t>Lawrenceville, NJ-08648, USA</a:t>
            </a:r>
            <a:endParaRPr lang="en-GB" dirty="0"/>
          </a:p>
        </p:txBody>
      </p:sp>
      <p:sp>
        <p:nvSpPr>
          <p:cNvPr id="10" name="Content Placeholder 9"/>
          <p:cNvSpPr>
            <a:spLocks noGrp="1"/>
          </p:cNvSpPr>
          <p:nvPr>
            <p:ph idx="27"/>
          </p:nvPr>
        </p:nvSpPr>
        <p:spPr>
          <a:xfrm>
            <a:off x="1264364" y="3638330"/>
            <a:ext cx="7879636" cy="260485"/>
          </a:xfrm>
        </p:spPr>
        <p:txBody>
          <a:bodyPr/>
          <a:lstStyle/>
          <a:p>
            <a:pPr algn="l"/>
            <a:r>
              <a:rPr lang="en-GB" sz="1700" dirty="0">
                <a:solidFill>
                  <a:schemeClr val="tx2"/>
                </a:solidFill>
                <a:ea typeface="ＭＳ Ｐゴシック" charset="0"/>
              </a:rPr>
              <a:t>+16095574583</a:t>
            </a:r>
          </a:p>
        </p:txBody>
      </p:sp>
      <p:sp>
        <p:nvSpPr>
          <p:cNvPr id="11" name="Content Placeholder 10"/>
          <p:cNvSpPr>
            <a:spLocks noGrp="1"/>
          </p:cNvSpPr>
          <p:nvPr>
            <p:ph idx="4294967295"/>
          </p:nvPr>
        </p:nvSpPr>
        <p:spPr>
          <a:xfrm>
            <a:off x="808397" y="3834256"/>
            <a:ext cx="7879636" cy="260485"/>
          </a:xfrm>
        </p:spPr>
        <p:txBody>
          <a:bodyPr/>
          <a:lstStyle/>
          <a:p>
            <a:r>
              <a:rPr lang="en-GB" noProof="0" dirty="0" smtClean="0"/>
              <a:t>+</a:t>
            </a:r>
            <a:r>
              <a:rPr lang="en-GB" dirty="0" smtClean="0"/>
              <a:t>15085087133606</a:t>
            </a:r>
            <a:endParaRPr lang="en-GB" noProof="0" dirty="0"/>
          </a:p>
        </p:txBody>
      </p:sp>
      <p:sp>
        <p:nvSpPr>
          <p:cNvPr id="13" name="Text Placeholder 12"/>
          <p:cNvSpPr>
            <a:spLocks noGrp="1"/>
          </p:cNvSpPr>
          <p:nvPr>
            <p:ph type="body" sz="quarter" idx="4294967295"/>
          </p:nvPr>
        </p:nvSpPr>
        <p:spPr>
          <a:xfrm>
            <a:off x="444146" y="3581400"/>
            <a:ext cx="291470" cy="265922"/>
          </a:xfrm>
        </p:spPr>
        <p:txBody>
          <a:bodyPr/>
          <a:lstStyle/>
          <a:p>
            <a:r>
              <a:rPr lang="en-GB" noProof="0" dirty="0" smtClean="0"/>
              <a:t>D</a:t>
            </a:r>
            <a:endParaRPr lang="en-GB" noProof="0" dirty="0"/>
          </a:p>
        </p:txBody>
      </p:sp>
      <p:sp>
        <p:nvSpPr>
          <p:cNvPr id="14" name="Text Placeholder 13"/>
          <p:cNvSpPr>
            <a:spLocks noGrp="1"/>
          </p:cNvSpPr>
          <p:nvPr>
            <p:ph type="body" sz="quarter" idx="4294967295"/>
          </p:nvPr>
        </p:nvSpPr>
        <p:spPr>
          <a:xfrm>
            <a:off x="444146" y="3833816"/>
            <a:ext cx="291470" cy="265922"/>
          </a:xfrm>
        </p:spPr>
        <p:txBody>
          <a:bodyPr/>
          <a:lstStyle/>
          <a:p>
            <a:r>
              <a:rPr lang="en-GB" noProof="0" dirty="0" smtClean="0"/>
              <a:t>M</a:t>
            </a:r>
            <a:endParaRPr lang="en-GB" noProof="0" dirty="0"/>
          </a:p>
        </p:txBody>
      </p:sp>
      <p:sp>
        <p:nvSpPr>
          <p:cNvPr id="15" name="Text Placeholder 14"/>
          <p:cNvSpPr>
            <a:spLocks noGrp="1"/>
          </p:cNvSpPr>
          <p:nvPr>
            <p:ph type="body" sz="quarter" idx="4294967295"/>
          </p:nvPr>
        </p:nvSpPr>
        <p:spPr>
          <a:xfrm>
            <a:off x="444146" y="4086496"/>
            <a:ext cx="291470" cy="265922"/>
          </a:xfrm>
        </p:spPr>
        <p:txBody>
          <a:bodyPr/>
          <a:lstStyle/>
          <a:p>
            <a:r>
              <a:rPr lang="en-GB" noProof="0" dirty="0" smtClean="0"/>
              <a:t>E</a:t>
            </a:r>
            <a:endParaRPr lang="en-GB" noProof="0" dirty="0"/>
          </a:p>
        </p:txBody>
      </p:sp>
      <p:pic>
        <p:nvPicPr>
          <p:cNvPr id="21" name="Picture 20" descr="facebook-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7937" y="4953001"/>
            <a:ext cx="296745" cy="296745"/>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6503" y="4953001"/>
            <a:ext cx="296745" cy="296745"/>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5069" y="4953001"/>
            <a:ext cx="296745" cy="296745"/>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635" y="4953001"/>
            <a:ext cx="296745" cy="296745"/>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2199" y="4953001"/>
            <a:ext cx="296745" cy="296745"/>
          </a:xfrm>
          <a:prstGeom prst="rect">
            <a:avLst/>
          </a:prstGeom>
        </p:spPr>
      </p:pic>
    </p:spTree>
    <p:extLst>
      <p:ext uri="{BB962C8B-B14F-4D97-AF65-F5344CB8AC3E}">
        <p14:creationId xmlns:p14="http://schemas.microsoft.com/office/powerpoint/2010/main" val="16282671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GS1 Forum – Standards Journey continues </a:t>
            </a:r>
            <a:endParaRPr lang="en-GB" dirty="0"/>
          </a:p>
        </p:txBody>
      </p:sp>
      <p:sp>
        <p:nvSpPr>
          <p:cNvPr id="3" name="Slide Number Placeholder 2"/>
          <p:cNvSpPr>
            <a:spLocks noGrp="1"/>
          </p:cNvSpPr>
          <p:nvPr>
            <p:ph type="sldNum" sz="quarter" idx="10"/>
          </p:nvPr>
        </p:nvSpPr>
        <p:spPr/>
        <p:txBody>
          <a:bodyPr/>
          <a:lstStyle/>
          <a:p>
            <a:pPr fontAlgn="base">
              <a:spcAft>
                <a:spcPct val="0"/>
              </a:spcAft>
              <a:defRPr/>
            </a:pPr>
            <a:fld id="{4472AB7F-E8D0-4874-A9B8-335B68DC5F05}" type="slidenum">
              <a:rPr lang="en-GB"/>
              <a:pPr fontAlgn="base">
                <a:spcAft>
                  <a:spcPct val="0"/>
                </a:spcAft>
                <a:defRPr/>
              </a:pPr>
              <a:t>6</a:t>
            </a:fld>
            <a:endParaRPr lang="en-GB"/>
          </a:p>
        </p:txBody>
      </p:sp>
      <p:pic>
        <p:nvPicPr>
          <p:cNvPr id="6" name="Picture 5"/>
          <p:cNvPicPr>
            <a:picLocks noChangeAspect="1"/>
          </p:cNvPicPr>
          <p:nvPr/>
        </p:nvPicPr>
        <p:blipFill>
          <a:blip r:embed="rId2"/>
          <a:stretch>
            <a:fillRect/>
          </a:stretch>
        </p:blipFill>
        <p:spPr>
          <a:xfrm>
            <a:off x="4740254" y="1941058"/>
            <a:ext cx="4237087" cy="9732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099" y="1524000"/>
            <a:ext cx="3971955" cy="264797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643283" y="3308347"/>
            <a:ext cx="3960803" cy="2640535"/>
          </a:xfrm>
          <a:prstGeom prst="rect">
            <a:avLst/>
          </a:prstGeom>
        </p:spPr>
      </p:pic>
    </p:spTree>
    <p:extLst>
      <p:ext uri="{BB962C8B-B14F-4D97-AF65-F5344CB8AC3E}">
        <p14:creationId xmlns:p14="http://schemas.microsoft.com/office/powerpoint/2010/main" val="15770049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C6C"/>
                </a:solidFill>
              </a:rPr>
              <a:t>Standards Journey – Worldwide input </a:t>
            </a:r>
            <a:endParaRPr lang="en-GB" dirty="0"/>
          </a:p>
        </p:txBody>
      </p:sp>
      <p:sp>
        <p:nvSpPr>
          <p:cNvPr id="4" name="Slide Number Placeholder 3"/>
          <p:cNvSpPr>
            <a:spLocks noGrp="1"/>
          </p:cNvSpPr>
          <p:nvPr>
            <p:ph type="sldNum" sz="quarter" idx="12"/>
          </p:nvPr>
        </p:nvSpPr>
        <p:spPr>
          <a:xfrm>
            <a:off x="8505771" y="6326805"/>
            <a:ext cx="185651" cy="150195"/>
          </a:xfrm>
        </p:spPr>
        <p:txBody>
          <a:bodyPr/>
          <a:lstStyle/>
          <a:p>
            <a:pPr fontAlgn="base">
              <a:spcAft>
                <a:spcPct val="0"/>
              </a:spcAft>
              <a:defRPr/>
            </a:pPr>
            <a:fld id="{4472AB7F-E8D0-4874-A9B8-335B68DC5F05}" type="slidenum">
              <a:rPr lang="en-GB" smtClean="0"/>
              <a:pPr fontAlgn="base">
                <a:spcAft>
                  <a:spcPct val="0"/>
                </a:spcAft>
                <a:defRPr/>
              </a:pPr>
              <a:t>7</a:t>
            </a:fld>
            <a:endParaRPr lang="en-GB" dirty="0"/>
          </a:p>
        </p:txBody>
      </p:sp>
      <p:sp>
        <p:nvSpPr>
          <p:cNvPr id="6" name="Content Placeholder 258"/>
          <p:cNvSpPr txBox="1">
            <a:spLocks/>
          </p:cNvSpPr>
          <p:nvPr/>
        </p:nvSpPr>
        <p:spPr>
          <a:xfrm>
            <a:off x="3498162" y="5037358"/>
            <a:ext cx="3626432" cy="825322"/>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buNone/>
              <a:defRPr/>
            </a:pPr>
            <a:r>
              <a:rPr lang="en-GB" sz="1200" dirty="0">
                <a:solidFill>
                  <a:sysClr val="windowText" lastClr="000000"/>
                </a:solidFill>
              </a:rPr>
              <a:t>2017 - 26 countries represented</a:t>
            </a:r>
          </a:p>
          <a:p>
            <a:pPr marL="257175" indent="-257175" defTabSz="685800">
              <a:buNone/>
              <a:defRPr/>
            </a:pPr>
            <a:r>
              <a:rPr lang="en-GB" sz="1200" dirty="0">
                <a:solidFill>
                  <a:sysClr val="windowText" lastClr="000000"/>
                </a:solidFill>
              </a:rPr>
              <a:t>2017 - 15 </a:t>
            </a:r>
            <a:r>
              <a:rPr lang="en-GB" sz="1200" b="1" dirty="0">
                <a:solidFill>
                  <a:sysClr val="windowText" lastClr="000000"/>
                </a:solidFill>
              </a:rPr>
              <a:t>new</a:t>
            </a:r>
            <a:r>
              <a:rPr lang="en-GB" sz="1200" dirty="0">
                <a:solidFill>
                  <a:sysClr val="windowText" lastClr="000000"/>
                </a:solidFill>
              </a:rPr>
              <a:t> countries </a:t>
            </a:r>
          </a:p>
          <a:p>
            <a:pPr marL="257175" indent="-257175" defTabSz="685800">
              <a:buNone/>
              <a:defRPr/>
            </a:pPr>
            <a:r>
              <a:rPr lang="en-GB" sz="1200" dirty="0">
                <a:solidFill>
                  <a:sysClr val="windowText" lastClr="000000"/>
                </a:solidFill>
              </a:rPr>
              <a:t>2016 - 21 countries represented</a:t>
            </a:r>
          </a:p>
          <a:p>
            <a:pPr marL="257175" indent="-257175" defTabSz="685800">
              <a:buNone/>
              <a:defRPr/>
            </a:pPr>
            <a:r>
              <a:rPr lang="en-GB" sz="1200" dirty="0">
                <a:solidFill>
                  <a:sysClr val="windowText" lastClr="000000"/>
                </a:solidFill>
              </a:rPr>
              <a:t>Total of 36 countries providing input </a:t>
            </a:r>
          </a:p>
        </p:txBody>
      </p:sp>
      <p:sp>
        <p:nvSpPr>
          <p:cNvPr id="9" name="Freeform 2"/>
          <p:cNvSpPr>
            <a:spLocks/>
          </p:cNvSpPr>
          <p:nvPr/>
        </p:nvSpPr>
        <p:spPr bwMode="auto">
          <a:xfrm>
            <a:off x="1715692" y="2378206"/>
            <a:ext cx="1114425" cy="552450"/>
          </a:xfrm>
          <a:custGeom>
            <a:avLst/>
            <a:gdLst>
              <a:gd name="T0" fmla="*/ 2147483647 w 936"/>
              <a:gd name="T1" fmla="*/ 2147483647 h 464"/>
              <a:gd name="T2" fmla="*/ 2147483647 w 936"/>
              <a:gd name="T3" fmla="*/ 2147483647 h 464"/>
              <a:gd name="T4" fmla="*/ 2147483647 w 936"/>
              <a:gd name="T5" fmla="*/ 2147483647 h 464"/>
              <a:gd name="T6" fmla="*/ 2147483647 w 936"/>
              <a:gd name="T7" fmla="*/ 2147483647 h 464"/>
              <a:gd name="T8" fmla="*/ 2147483647 w 936"/>
              <a:gd name="T9" fmla="*/ 2147483647 h 464"/>
              <a:gd name="T10" fmla="*/ 2147483647 w 936"/>
              <a:gd name="T11" fmla="*/ 2147483647 h 464"/>
              <a:gd name="T12" fmla="*/ 2147483647 w 936"/>
              <a:gd name="T13" fmla="*/ 2147483647 h 464"/>
              <a:gd name="T14" fmla="*/ 2147483647 w 936"/>
              <a:gd name="T15" fmla="*/ 2147483647 h 464"/>
              <a:gd name="T16" fmla="*/ 2147483647 w 936"/>
              <a:gd name="T17" fmla="*/ 2147483647 h 464"/>
              <a:gd name="T18" fmla="*/ 2147483647 w 936"/>
              <a:gd name="T19" fmla="*/ 2147483647 h 464"/>
              <a:gd name="T20" fmla="*/ 2147483647 w 936"/>
              <a:gd name="T21" fmla="*/ 2147483647 h 464"/>
              <a:gd name="T22" fmla="*/ 2147483647 w 936"/>
              <a:gd name="T23" fmla="*/ 2147483647 h 464"/>
              <a:gd name="T24" fmla="*/ 2147483647 w 936"/>
              <a:gd name="T25" fmla="*/ 2147483647 h 464"/>
              <a:gd name="T26" fmla="*/ 2147483647 w 936"/>
              <a:gd name="T27" fmla="*/ 2147483647 h 464"/>
              <a:gd name="T28" fmla="*/ 2147483647 w 936"/>
              <a:gd name="T29" fmla="*/ 2147483647 h 464"/>
              <a:gd name="T30" fmla="*/ 2147483647 w 936"/>
              <a:gd name="T31" fmla="*/ 2147483647 h 464"/>
              <a:gd name="T32" fmla="*/ 2147483647 w 936"/>
              <a:gd name="T33" fmla="*/ 2147483647 h 464"/>
              <a:gd name="T34" fmla="*/ 2147483647 w 936"/>
              <a:gd name="T35" fmla="*/ 2147483647 h 464"/>
              <a:gd name="T36" fmla="*/ 2147483647 w 936"/>
              <a:gd name="T37" fmla="*/ 2147483647 h 464"/>
              <a:gd name="T38" fmla="*/ 2147483647 w 936"/>
              <a:gd name="T39" fmla="*/ 2147483647 h 464"/>
              <a:gd name="T40" fmla="*/ 2147483647 w 936"/>
              <a:gd name="T41" fmla="*/ 2147483647 h 464"/>
              <a:gd name="T42" fmla="*/ 2147483647 w 936"/>
              <a:gd name="T43" fmla="*/ 2147483647 h 464"/>
              <a:gd name="T44" fmla="*/ 2147483647 w 936"/>
              <a:gd name="T45" fmla="*/ 2147483647 h 464"/>
              <a:gd name="T46" fmla="*/ 2147483647 w 936"/>
              <a:gd name="T47" fmla="*/ 2147483647 h 464"/>
              <a:gd name="T48" fmla="*/ 2147483647 w 936"/>
              <a:gd name="T49" fmla="*/ 2147483647 h 464"/>
              <a:gd name="T50" fmla="*/ 2147483647 w 936"/>
              <a:gd name="T51" fmla="*/ 2147483647 h 464"/>
              <a:gd name="T52" fmla="*/ 2147483647 w 936"/>
              <a:gd name="T53" fmla="*/ 2147483647 h 464"/>
              <a:gd name="T54" fmla="*/ 2147483647 w 936"/>
              <a:gd name="T55" fmla="*/ 2147483647 h 464"/>
              <a:gd name="T56" fmla="*/ 2147483647 w 936"/>
              <a:gd name="T57" fmla="*/ 2147483647 h 464"/>
              <a:gd name="T58" fmla="*/ 2147483647 w 936"/>
              <a:gd name="T59" fmla="*/ 2147483647 h 464"/>
              <a:gd name="T60" fmla="*/ 2147483647 w 936"/>
              <a:gd name="T61" fmla="*/ 2147483647 h 464"/>
              <a:gd name="T62" fmla="*/ 2147483647 w 936"/>
              <a:gd name="T63" fmla="*/ 2147483647 h 464"/>
              <a:gd name="T64" fmla="*/ 2147483647 w 936"/>
              <a:gd name="T65" fmla="*/ 2147483647 h 464"/>
              <a:gd name="T66" fmla="*/ 2147483647 w 936"/>
              <a:gd name="T67" fmla="*/ 2147483647 h 464"/>
              <a:gd name="T68" fmla="*/ 2147483647 w 936"/>
              <a:gd name="T69" fmla="*/ 2147483647 h 464"/>
              <a:gd name="T70" fmla="*/ 2147483647 w 936"/>
              <a:gd name="T71" fmla="*/ 2147483647 h 464"/>
              <a:gd name="T72" fmla="*/ 2147483647 w 936"/>
              <a:gd name="T73" fmla="*/ 2147483647 h 464"/>
              <a:gd name="T74" fmla="*/ 2147483647 w 936"/>
              <a:gd name="T75" fmla="*/ 2147483647 h 464"/>
              <a:gd name="T76" fmla="*/ 2147483647 w 936"/>
              <a:gd name="T77" fmla="*/ 2147483647 h 464"/>
              <a:gd name="T78" fmla="*/ 2147483647 w 936"/>
              <a:gd name="T79" fmla="*/ 2147483647 h 464"/>
              <a:gd name="T80" fmla="*/ 2147483647 w 936"/>
              <a:gd name="T81" fmla="*/ 2147483647 h 464"/>
              <a:gd name="T82" fmla="*/ 2147483647 w 936"/>
              <a:gd name="T83" fmla="*/ 2147483647 h 464"/>
              <a:gd name="T84" fmla="*/ 2147483647 w 936"/>
              <a:gd name="T85" fmla="*/ 2147483647 h 464"/>
              <a:gd name="T86" fmla="*/ 2147483647 w 936"/>
              <a:gd name="T87" fmla="*/ 2147483647 h 464"/>
              <a:gd name="T88" fmla="*/ 2147483647 w 936"/>
              <a:gd name="T89" fmla="*/ 2147483647 h 464"/>
              <a:gd name="T90" fmla="*/ 2147483647 w 936"/>
              <a:gd name="T91" fmla="*/ 2147483647 h 464"/>
              <a:gd name="T92" fmla="*/ 2147483647 w 936"/>
              <a:gd name="T93" fmla="*/ 2147483647 h 464"/>
              <a:gd name="T94" fmla="*/ 2147483647 w 936"/>
              <a:gd name="T95" fmla="*/ 2147483647 h 464"/>
              <a:gd name="T96" fmla="*/ 2147483647 w 936"/>
              <a:gd name="T97" fmla="*/ 2147483647 h 464"/>
              <a:gd name="T98" fmla="*/ 2147483647 w 936"/>
              <a:gd name="T99" fmla="*/ 2147483647 h 464"/>
              <a:gd name="T100" fmla="*/ 2147483647 w 936"/>
              <a:gd name="T101" fmla="*/ 2147483647 h 464"/>
              <a:gd name="T102" fmla="*/ 2147483647 w 936"/>
              <a:gd name="T103" fmla="*/ 2147483647 h 464"/>
              <a:gd name="T104" fmla="*/ 2147483647 w 936"/>
              <a:gd name="T105" fmla="*/ 2147483647 h 464"/>
              <a:gd name="T106" fmla="*/ 2147483647 w 936"/>
              <a:gd name="T107" fmla="*/ 2147483647 h 464"/>
              <a:gd name="T108" fmla="*/ 2147483647 w 936"/>
              <a:gd name="T109" fmla="*/ 2147483647 h 4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36"/>
              <a:gd name="T166" fmla="*/ 0 h 464"/>
              <a:gd name="T167" fmla="*/ 936 w 936"/>
              <a:gd name="T168" fmla="*/ 464 h 4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36" h="464">
                <a:moveTo>
                  <a:pt x="6" y="242"/>
                </a:moveTo>
                <a:lnTo>
                  <a:pt x="6" y="244"/>
                </a:lnTo>
                <a:lnTo>
                  <a:pt x="4" y="246"/>
                </a:lnTo>
                <a:lnTo>
                  <a:pt x="2" y="252"/>
                </a:lnTo>
                <a:lnTo>
                  <a:pt x="4" y="262"/>
                </a:lnTo>
                <a:lnTo>
                  <a:pt x="8" y="272"/>
                </a:lnTo>
                <a:lnTo>
                  <a:pt x="16" y="278"/>
                </a:lnTo>
                <a:lnTo>
                  <a:pt x="28" y="282"/>
                </a:lnTo>
                <a:lnTo>
                  <a:pt x="32" y="284"/>
                </a:lnTo>
                <a:lnTo>
                  <a:pt x="36" y="286"/>
                </a:lnTo>
                <a:lnTo>
                  <a:pt x="44" y="298"/>
                </a:lnTo>
                <a:lnTo>
                  <a:pt x="48" y="310"/>
                </a:lnTo>
                <a:lnTo>
                  <a:pt x="50" y="322"/>
                </a:lnTo>
                <a:lnTo>
                  <a:pt x="72" y="320"/>
                </a:lnTo>
                <a:lnTo>
                  <a:pt x="80" y="320"/>
                </a:lnTo>
                <a:lnTo>
                  <a:pt x="86" y="322"/>
                </a:lnTo>
                <a:lnTo>
                  <a:pt x="134" y="348"/>
                </a:lnTo>
                <a:lnTo>
                  <a:pt x="188" y="348"/>
                </a:lnTo>
                <a:lnTo>
                  <a:pt x="192" y="338"/>
                </a:lnTo>
                <a:lnTo>
                  <a:pt x="208" y="340"/>
                </a:lnTo>
                <a:lnTo>
                  <a:pt x="214" y="340"/>
                </a:lnTo>
                <a:lnTo>
                  <a:pt x="220" y="338"/>
                </a:lnTo>
                <a:lnTo>
                  <a:pt x="222" y="346"/>
                </a:lnTo>
                <a:lnTo>
                  <a:pt x="228" y="352"/>
                </a:lnTo>
                <a:lnTo>
                  <a:pt x="232" y="356"/>
                </a:lnTo>
                <a:lnTo>
                  <a:pt x="236" y="360"/>
                </a:lnTo>
                <a:lnTo>
                  <a:pt x="242" y="382"/>
                </a:lnTo>
                <a:lnTo>
                  <a:pt x="244" y="386"/>
                </a:lnTo>
                <a:lnTo>
                  <a:pt x="248" y="390"/>
                </a:lnTo>
                <a:lnTo>
                  <a:pt x="252" y="392"/>
                </a:lnTo>
                <a:lnTo>
                  <a:pt x="256" y="392"/>
                </a:lnTo>
                <a:lnTo>
                  <a:pt x="262" y="390"/>
                </a:lnTo>
                <a:lnTo>
                  <a:pt x="268" y="386"/>
                </a:lnTo>
                <a:lnTo>
                  <a:pt x="274" y="380"/>
                </a:lnTo>
                <a:lnTo>
                  <a:pt x="276" y="380"/>
                </a:lnTo>
                <a:lnTo>
                  <a:pt x="282" y="378"/>
                </a:lnTo>
                <a:lnTo>
                  <a:pt x="290" y="380"/>
                </a:lnTo>
                <a:lnTo>
                  <a:pt x="296" y="384"/>
                </a:lnTo>
                <a:lnTo>
                  <a:pt x="300" y="392"/>
                </a:lnTo>
                <a:lnTo>
                  <a:pt x="304" y="400"/>
                </a:lnTo>
                <a:lnTo>
                  <a:pt x="308" y="420"/>
                </a:lnTo>
                <a:lnTo>
                  <a:pt x="310" y="438"/>
                </a:lnTo>
                <a:lnTo>
                  <a:pt x="312" y="442"/>
                </a:lnTo>
                <a:lnTo>
                  <a:pt x="316" y="444"/>
                </a:lnTo>
                <a:lnTo>
                  <a:pt x="324" y="450"/>
                </a:lnTo>
                <a:lnTo>
                  <a:pt x="344" y="456"/>
                </a:lnTo>
                <a:lnTo>
                  <a:pt x="346" y="456"/>
                </a:lnTo>
                <a:lnTo>
                  <a:pt x="346" y="438"/>
                </a:lnTo>
                <a:lnTo>
                  <a:pt x="346" y="430"/>
                </a:lnTo>
                <a:lnTo>
                  <a:pt x="348" y="422"/>
                </a:lnTo>
                <a:lnTo>
                  <a:pt x="352" y="416"/>
                </a:lnTo>
                <a:lnTo>
                  <a:pt x="358" y="410"/>
                </a:lnTo>
                <a:lnTo>
                  <a:pt x="364" y="404"/>
                </a:lnTo>
                <a:lnTo>
                  <a:pt x="366" y="400"/>
                </a:lnTo>
                <a:lnTo>
                  <a:pt x="368" y="396"/>
                </a:lnTo>
                <a:lnTo>
                  <a:pt x="376" y="396"/>
                </a:lnTo>
                <a:lnTo>
                  <a:pt x="384" y="394"/>
                </a:lnTo>
                <a:lnTo>
                  <a:pt x="398" y="386"/>
                </a:lnTo>
                <a:lnTo>
                  <a:pt x="400" y="384"/>
                </a:lnTo>
                <a:lnTo>
                  <a:pt x="402" y="382"/>
                </a:lnTo>
                <a:lnTo>
                  <a:pt x="402" y="378"/>
                </a:lnTo>
                <a:lnTo>
                  <a:pt x="406" y="376"/>
                </a:lnTo>
                <a:lnTo>
                  <a:pt x="412" y="378"/>
                </a:lnTo>
                <a:lnTo>
                  <a:pt x="414" y="376"/>
                </a:lnTo>
                <a:lnTo>
                  <a:pt x="416" y="374"/>
                </a:lnTo>
                <a:lnTo>
                  <a:pt x="418" y="372"/>
                </a:lnTo>
                <a:lnTo>
                  <a:pt x="422" y="372"/>
                </a:lnTo>
                <a:lnTo>
                  <a:pt x="428" y="372"/>
                </a:lnTo>
                <a:lnTo>
                  <a:pt x="434" y="374"/>
                </a:lnTo>
                <a:lnTo>
                  <a:pt x="438" y="376"/>
                </a:lnTo>
                <a:lnTo>
                  <a:pt x="444" y="378"/>
                </a:lnTo>
                <a:lnTo>
                  <a:pt x="450" y="376"/>
                </a:lnTo>
                <a:lnTo>
                  <a:pt x="456" y="376"/>
                </a:lnTo>
                <a:lnTo>
                  <a:pt x="462" y="382"/>
                </a:lnTo>
                <a:lnTo>
                  <a:pt x="466" y="384"/>
                </a:lnTo>
                <a:lnTo>
                  <a:pt x="472" y="386"/>
                </a:lnTo>
                <a:lnTo>
                  <a:pt x="478" y="384"/>
                </a:lnTo>
                <a:lnTo>
                  <a:pt x="484" y="382"/>
                </a:lnTo>
                <a:lnTo>
                  <a:pt x="486" y="384"/>
                </a:lnTo>
                <a:lnTo>
                  <a:pt x="488" y="386"/>
                </a:lnTo>
                <a:lnTo>
                  <a:pt x="490" y="388"/>
                </a:lnTo>
                <a:lnTo>
                  <a:pt x="494" y="388"/>
                </a:lnTo>
                <a:lnTo>
                  <a:pt x="496" y="388"/>
                </a:lnTo>
                <a:lnTo>
                  <a:pt x="496" y="384"/>
                </a:lnTo>
                <a:lnTo>
                  <a:pt x="492" y="382"/>
                </a:lnTo>
                <a:lnTo>
                  <a:pt x="490" y="378"/>
                </a:lnTo>
                <a:lnTo>
                  <a:pt x="490" y="364"/>
                </a:lnTo>
                <a:lnTo>
                  <a:pt x="500" y="362"/>
                </a:lnTo>
                <a:lnTo>
                  <a:pt x="510" y="360"/>
                </a:lnTo>
                <a:lnTo>
                  <a:pt x="522" y="364"/>
                </a:lnTo>
                <a:lnTo>
                  <a:pt x="526" y="362"/>
                </a:lnTo>
                <a:lnTo>
                  <a:pt x="530" y="360"/>
                </a:lnTo>
                <a:lnTo>
                  <a:pt x="548" y="360"/>
                </a:lnTo>
                <a:lnTo>
                  <a:pt x="550" y="362"/>
                </a:lnTo>
                <a:lnTo>
                  <a:pt x="554" y="364"/>
                </a:lnTo>
                <a:lnTo>
                  <a:pt x="560" y="366"/>
                </a:lnTo>
                <a:lnTo>
                  <a:pt x="562" y="370"/>
                </a:lnTo>
                <a:lnTo>
                  <a:pt x="562" y="372"/>
                </a:lnTo>
                <a:lnTo>
                  <a:pt x="562" y="376"/>
                </a:lnTo>
                <a:lnTo>
                  <a:pt x="564" y="376"/>
                </a:lnTo>
                <a:lnTo>
                  <a:pt x="570" y="374"/>
                </a:lnTo>
                <a:lnTo>
                  <a:pt x="572" y="372"/>
                </a:lnTo>
                <a:lnTo>
                  <a:pt x="582" y="368"/>
                </a:lnTo>
                <a:lnTo>
                  <a:pt x="590" y="370"/>
                </a:lnTo>
                <a:lnTo>
                  <a:pt x="594" y="374"/>
                </a:lnTo>
                <a:lnTo>
                  <a:pt x="594" y="378"/>
                </a:lnTo>
                <a:lnTo>
                  <a:pt x="596" y="382"/>
                </a:lnTo>
                <a:lnTo>
                  <a:pt x="598" y="386"/>
                </a:lnTo>
                <a:lnTo>
                  <a:pt x="600" y="388"/>
                </a:lnTo>
                <a:lnTo>
                  <a:pt x="604" y="390"/>
                </a:lnTo>
                <a:lnTo>
                  <a:pt x="602" y="396"/>
                </a:lnTo>
                <a:lnTo>
                  <a:pt x="600" y="398"/>
                </a:lnTo>
                <a:lnTo>
                  <a:pt x="598" y="402"/>
                </a:lnTo>
                <a:lnTo>
                  <a:pt x="598" y="406"/>
                </a:lnTo>
                <a:lnTo>
                  <a:pt x="600" y="410"/>
                </a:lnTo>
                <a:lnTo>
                  <a:pt x="602" y="414"/>
                </a:lnTo>
                <a:lnTo>
                  <a:pt x="600" y="416"/>
                </a:lnTo>
                <a:lnTo>
                  <a:pt x="600" y="418"/>
                </a:lnTo>
                <a:lnTo>
                  <a:pt x="600" y="428"/>
                </a:lnTo>
                <a:lnTo>
                  <a:pt x="606" y="436"/>
                </a:lnTo>
                <a:lnTo>
                  <a:pt x="606" y="446"/>
                </a:lnTo>
                <a:lnTo>
                  <a:pt x="608" y="452"/>
                </a:lnTo>
                <a:lnTo>
                  <a:pt x="612" y="458"/>
                </a:lnTo>
                <a:lnTo>
                  <a:pt x="616" y="462"/>
                </a:lnTo>
                <a:lnTo>
                  <a:pt x="622" y="464"/>
                </a:lnTo>
                <a:lnTo>
                  <a:pt x="628" y="464"/>
                </a:lnTo>
                <a:lnTo>
                  <a:pt x="628" y="458"/>
                </a:lnTo>
                <a:lnTo>
                  <a:pt x="632" y="450"/>
                </a:lnTo>
                <a:lnTo>
                  <a:pt x="634" y="444"/>
                </a:lnTo>
                <a:lnTo>
                  <a:pt x="636" y="438"/>
                </a:lnTo>
                <a:lnTo>
                  <a:pt x="636" y="426"/>
                </a:lnTo>
                <a:lnTo>
                  <a:pt x="638" y="416"/>
                </a:lnTo>
                <a:lnTo>
                  <a:pt x="636" y="406"/>
                </a:lnTo>
                <a:lnTo>
                  <a:pt x="632" y="396"/>
                </a:lnTo>
                <a:lnTo>
                  <a:pt x="630" y="384"/>
                </a:lnTo>
                <a:lnTo>
                  <a:pt x="628" y="372"/>
                </a:lnTo>
                <a:lnTo>
                  <a:pt x="630" y="356"/>
                </a:lnTo>
                <a:lnTo>
                  <a:pt x="634" y="344"/>
                </a:lnTo>
                <a:lnTo>
                  <a:pt x="642" y="332"/>
                </a:lnTo>
                <a:lnTo>
                  <a:pt x="650" y="322"/>
                </a:lnTo>
                <a:lnTo>
                  <a:pt x="654" y="322"/>
                </a:lnTo>
                <a:lnTo>
                  <a:pt x="658" y="320"/>
                </a:lnTo>
                <a:lnTo>
                  <a:pt x="662" y="316"/>
                </a:lnTo>
                <a:lnTo>
                  <a:pt x="664" y="314"/>
                </a:lnTo>
                <a:lnTo>
                  <a:pt x="670" y="312"/>
                </a:lnTo>
                <a:lnTo>
                  <a:pt x="672" y="310"/>
                </a:lnTo>
                <a:lnTo>
                  <a:pt x="678" y="302"/>
                </a:lnTo>
                <a:lnTo>
                  <a:pt x="682" y="296"/>
                </a:lnTo>
                <a:lnTo>
                  <a:pt x="686" y="294"/>
                </a:lnTo>
                <a:lnTo>
                  <a:pt x="692" y="294"/>
                </a:lnTo>
                <a:lnTo>
                  <a:pt x="692" y="290"/>
                </a:lnTo>
                <a:lnTo>
                  <a:pt x="694" y="292"/>
                </a:lnTo>
                <a:lnTo>
                  <a:pt x="698" y="290"/>
                </a:lnTo>
                <a:lnTo>
                  <a:pt x="702" y="286"/>
                </a:lnTo>
                <a:lnTo>
                  <a:pt x="706" y="282"/>
                </a:lnTo>
                <a:lnTo>
                  <a:pt x="710" y="278"/>
                </a:lnTo>
                <a:lnTo>
                  <a:pt x="718" y="276"/>
                </a:lnTo>
                <a:lnTo>
                  <a:pt x="722" y="276"/>
                </a:lnTo>
                <a:lnTo>
                  <a:pt x="728" y="272"/>
                </a:lnTo>
                <a:lnTo>
                  <a:pt x="726" y="268"/>
                </a:lnTo>
                <a:lnTo>
                  <a:pt x="728" y="264"/>
                </a:lnTo>
                <a:lnTo>
                  <a:pt x="740" y="260"/>
                </a:lnTo>
                <a:lnTo>
                  <a:pt x="742" y="258"/>
                </a:lnTo>
                <a:lnTo>
                  <a:pt x="744" y="256"/>
                </a:lnTo>
                <a:lnTo>
                  <a:pt x="748" y="254"/>
                </a:lnTo>
                <a:lnTo>
                  <a:pt x="750" y="250"/>
                </a:lnTo>
                <a:lnTo>
                  <a:pt x="748" y="246"/>
                </a:lnTo>
                <a:lnTo>
                  <a:pt x="748" y="242"/>
                </a:lnTo>
                <a:lnTo>
                  <a:pt x="746" y="238"/>
                </a:lnTo>
                <a:lnTo>
                  <a:pt x="744" y="234"/>
                </a:lnTo>
                <a:lnTo>
                  <a:pt x="742" y="230"/>
                </a:lnTo>
                <a:lnTo>
                  <a:pt x="738" y="228"/>
                </a:lnTo>
                <a:lnTo>
                  <a:pt x="746" y="228"/>
                </a:lnTo>
                <a:lnTo>
                  <a:pt x="744" y="228"/>
                </a:lnTo>
                <a:lnTo>
                  <a:pt x="744" y="226"/>
                </a:lnTo>
                <a:lnTo>
                  <a:pt x="746" y="222"/>
                </a:lnTo>
                <a:lnTo>
                  <a:pt x="752" y="224"/>
                </a:lnTo>
                <a:lnTo>
                  <a:pt x="756" y="222"/>
                </a:lnTo>
                <a:lnTo>
                  <a:pt x="758" y="220"/>
                </a:lnTo>
                <a:lnTo>
                  <a:pt x="758" y="212"/>
                </a:lnTo>
                <a:lnTo>
                  <a:pt x="754" y="204"/>
                </a:lnTo>
                <a:lnTo>
                  <a:pt x="754" y="200"/>
                </a:lnTo>
                <a:lnTo>
                  <a:pt x="758" y="206"/>
                </a:lnTo>
                <a:lnTo>
                  <a:pt x="760" y="210"/>
                </a:lnTo>
                <a:lnTo>
                  <a:pt x="766" y="210"/>
                </a:lnTo>
                <a:lnTo>
                  <a:pt x="768" y="210"/>
                </a:lnTo>
                <a:lnTo>
                  <a:pt x="770" y="208"/>
                </a:lnTo>
                <a:lnTo>
                  <a:pt x="772" y="200"/>
                </a:lnTo>
                <a:lnTo>
                  <a:pt x="772" y="180"/>
                </a:lnTo>
                <a:lnTo>
                  <a:pt x="772" y="184"/>
                </a:lnTo>
                <a:lnTo>
                  <a:pt x="772" y="186"/>
                </a:lnTo>
                <a:lnTo>
                  <a:pt x="774" y="186"/>
                </a:lnTo>
                <a:lnTo>
                  <a:pt x="774" y="190"/>
                </a:lnTo>
                <a:lnTo>
                  <a:pt x="776" y="194"/>
                </a:lnTo>
                <a:lnTo>
                  <a:pt x="780" y="188"/>
                </a:lnTo>
                <a:lnTo>
                  <a:pt x="786" y="184"/>
                </a:lnTo>
                <a:lnTo>
                  <a:pt x="788" y="184"/>
                </a:lnTo>
                <a:lnTo>
                  <a:pt x="794" y="176"/>
                </a:lnTo>
                <a:lnTo>
                  <a:pt x="800" y="168"/>
                </a:lnTo>
                <a:lnTo>
                  <a:pt x="798" y="160"/>
                </a:lnTo>
                <a:lnTo>
                  <a:pt x="800" y="158"/>
                </a:lnTo>
                <a:lnTo>
                  <a:pt x="802" y="156"/>
                </a:lnTo>
                <a:lnTo>
                  <a:pt x="812" y="156"/>
                </a:lnTo>
                <a:lnTo>
                  <a:pt x="822" y="156"/>
                </a:lnTo>
                <a:lnTo>
                  <a:pt x="828" y="152"/>
                </a:lnTo>
                <a:lnTo>
                  <a:pt x="808" y="152"/>
                </a:lnTo>
                <a:lnTo>
                  <a:pt x="816" y="150"/>
                </a:lnTo>
                <a:lnTo>
                  <a:pt x="826" y="150"/>
                </a:lnTo>
                <a:lnTo>
                  <a:pt x="834" y="148"/>
                </a:lnTo>
                <a:lnTo>
                  <a:pt x="844" y="144"/>
                </a:lnTo>
                <a:lnTo>
                  <a:pt x="848" y="140"/>
                </a:lnTo>
                <a:lnTo>
                  <a:pt x="850" y="138"/>
                </a:lnTo>
                <a:lnTo>
                  <a:pt x="862" y="140"/>
                </a:lnTo>
                <a:lnTo>
                  <a:pt x="868" y="138"/>
                </a:lnTo>
                <a:lnTo>
                  <a:pt x="872" y="136"/>
                </a:lnTo>
                <a:lnTo>
                  <a:pt x="870" y="132"/>
                </a:lnTo>
                <a:lnTo>
                  <a:pt x="868" y="134"/>
                </a:lnTo>
                <a:lnTo>
                  <a:pt x="866" y="136"/>
                </a:lnTo>
                <a:lnTo>
                  <a:pt x="860" y="136"/>
                </a:lnTo>
                <a:lnTo>
                  <a:pt x="862" y="134"/>
                </a:lnTo>
                <a:lnTo>
                  <a:pt x="862" y="130"/>
                </a:lnTo>
                <a:lnTo>
                  <a:pt x="860" y="126"/>
                </a:lnTo>
                <a:lnTo>
                  <a:pt x="862" y="120"/>
                </a:lnTo>
                <a:lnTo>
                  <a:pt x="864" y="116"/>
                </a:lnTo>
                <a:lnTo>
                  <a:pt x="866" y="110"/>
                </a:lnTo>
                <a:lnTo>
                  <a:pt x="868" y="104"/>
                </a:lnTo>
                <a:lnTo>
                  <a:pt x="874" y="100"/>
                </a:lnTo>
                <a:lnTo>
                  <a:pt x="882" y="96"/>
                </a:lnTo>
                <a:lnTo>
                  <a:pt x="900" y="90"/>
                </a:lnTo>
                <a:lnTo>
                  <a:pt x="918" y="84"/>
                </a:lnTo>
                <a:lnTo>
                  <a:pt x="934" y="78"/>
                </a:lnTo>
                <a:lnTo>
                  <a:pt x="928" y="58"/>
                </a:lnTo>
                <a:lnTo>
                  <a:pt x="928" y="52"/>
                </a:lnTo>
                <a:lnTo>
                  <a:pt x="930" y="48"/>
                </a:lnTo>
                <a:lnTo>
                  <a:pt x="936" y="40"/>
                </a:lnTo>
                <a:lnTo>
                  <a:pt x="916" y="34"/>
                </a:lnTo>
                <a:lnTo>
                  <a:pt x="908" y="36"/>
                </a:lnTo>
                <a:lnTo>
                  <a:pt x="902" y="40"/>
                </a:lnTo>
                <a:lnTo>
                  <a:pt x="892" y="54"/>
                </a:lnTo>
                <a:lnTo>
                  <a:pt x="886" y="62"/>
                </a:lnTo>
                <a:lnTo>
                  <a:pt x="880" y="70"/>
                </a:lnTo>
                <a:lnTo>
                  <a:pt x="874" y="74"/>
                </a:lnTo>
                <a:lnTo>
                  <a:pt x="864" y="76"/>
                </a:lnTo>
                <a:lnTo>
                  <a:pt x="858" y="78"/>
                </a:lnTo>
                <a:lnTo>
                  <a:pt x="822" y="78"/>
                </a:lnTo>
                <a:lnTo>
                  <a:pt x="814" y="82"/>
                </a:lnTo>
                <a:lnTo>
                  <a:pt x="806" y="86"/>
                </a:lnTo>
                <a:lnTo>
                  <a:pt x="792" y="96"/>
                </a:lnTo>
                <a:lnTo>
                  <a:pt x="778" y="106"/>
                </a:lnTo>
                <a:lnTo>
                  <a:pt x="772" y="108"/>
                </a:lnTo>
                <a:lnTo>
                  <a:pt x="764" y="110"/>
                </a:lnTo>
                <a:lnTo>
                  <a:pt x="758" y="108"/>
                </a:lnTo>
                <a:lnTo>
                  <a:pt x="752" y="106"/>
                </a:lnTo>
                <a:lnTo>
                  <a:pt x="746" y="106"/>
                </a:lnTo>
                <a:lnTo>
                  <a:pt x="744" y="108"/>
                </a:lnTo>
                <a:lnTo>
                  <a:pt x="740" y="112"/>
                </a:lnTo>
                <a:lnTo>
                  <a:pt x="736" y="118"/>
                </a:lnTo>
                <a:lnTo>
                  <a:pt x="734" y="124"/>
                </a:lnTo>
                <a:lnTo>
                  <a:pt x="722" y="130"/>
                </a:lnTo>
                <a:lnTo>
                  <a:pt x="706" y="136"/>
                </a:lnTo>
                <a:lnTo>
                  <a:pt x="690" y="142"/>
                </a:lnTo>
                <a:lnTo>
                  <a:pt x="678" y="146"/>
                </a:lnTo>
                <a:lnTo>
                  <a:pt x="668" y="144"/>
                </a:lnTo>
                <a:lnTo>
                  <a:pt x="664" y="142"/>
                </a:lnTo>
                <a:lnTo>
                  <a:pt x="664" y="140"/>
                </a:lnTo>
                <a:lnTo>
                  <a:pt x="664" y="134"/>
                </a:lnTo>
                <a:lnTo>
                  <a:pt x="668" y="130"/>
                </a:lnTo>
                <a:lnTo>
                  <a:pt x="676" y="126"/>
                </a:lnTo>
                <a:lnTo>
                  <a:pt x="684" y="120"/>
                </a:lnTo>
                <a:lnTo>
                  <a:pt x="688" y="116"/>
                </a:lnTo>
                <a:lnTo>
                  <a:pt x="688" y="112"/>
                </a:lnTo>
                <a:lnTo>
                  <a:pt x="686" y="110"/>
                </a:lnTo>
                <a:lnTo>
                  <a:pt x="684" y="108"/>
                </a:lnTo>
                <a:lnTo>
                  <a:pt x="686" y="102"/>
                </a:lnTo>
                <a:lnTo>
                  <a:pt x="684" y="100"/>
                </a:lnTo>
                <a:lnTo>
                  <a:pt x="682" y="94"/>
                </a:lnTo>
                <a:lnTo>
                  <a:pt x="678" y="98"/>
                </a:lnTo>
                <a:lnTo>
                  <a:pt x="676" y="102"/>
                </a:lnTo>
                <a:lnTo>
                  <a:pt x="668" y="102"/>
                </a:lnTo>
                <a:lnTo>
                  <a:pt x="672" y="96"/>
                </a:lnTo>
                <a:lnTo>
                  <a:pt x="678" y="92"/>
                </a:lnTo>
                <a:lnTo>
                  <a:pt x="682" y="84"/>
                </a:lnTo>
                <a:lnTo>
                  <a:pt x="684" y="76"/>
                </a:lnTo>
                <a:lnTo>
                  <a:pt x="684" y="72"/>
                </a:lnTo>
                <a:lnTo>
                  <a:pt x="680" y="70"/>
                </a:lnTo>
                <a:lnTo>
                  <a:pt x="676" y="68"/>
                </a:lnTo>
                <a:lnTo>
                  <a:pt x="668" y="68"/>
                </a:lnTo>
                <a:lnTo>
                  <a:pt x="664" y="68"/>
                </a:lnTo>
                <a:lnTo>
                  <a:pt x="656" y="76"/>
                </a:lnTo>
                <a:lnTo>
                  <a:pt x="646" y="82"/>
                </a:lnTo>
                <a:lnTo>
                  <a:pt x="636" y="88"/>
                </a:lnTo>
                <a:lnTo>
                  <a:pt x="628" y="98"/>
                </a:lnTo>
                <a:lnTo>
                  <a:pt x="626" y="102"/>
                </a:lnTo>
                <a:lnTo>
                  <a:pt x="624" y="110"/>
                </a:lnTo>
                <a:lnTo>
                  <a:pt x="622" y="124"/>
                </a:lnTo>
                <a:lnTo>
                  <a:pt x="618" y="130"/>
                </a:lnTo>
                <a:lnTo>
                  <a:pt x="614" y="136"/>
                </a:lnTo>
                <a:lnTo>
                  <a:pt x="608" y="140"/>
                </a:lnTo>
                <a:lnTo>
                  <a:pt x="600" y="142"/>
                </a:lnTo>
                <a:lnTo>
                  <a:pt x="596" y="140"/>
                </a:lnTo>
                <a:lnTo>
                  <a:pt x="594" y="138"/>
                </a:lnTo>
                <a:lnTo>
                  <a:pt x="592" y="136"/>
                </a:lnTo>
                <a:lnTo>
                  <a:pt x="594" y="130"/>
                </a:lnTo>
                <a:lnTo>
                  <a:pt x="596" y="122"/>
                </a:lnTo>
                <a:lnTo>
                  <a:pt x="602" y="108"/>
                </a:lnTo>
                <a:lnTo>
                  <a:pt x="610" y="96"/>
                </a:lnTo>
                <a:lnTo>
                  <a:pt x="618" y="86"/>
                </a:lnTo>
                <a:lnTo>
                  <a:pt x="618" y="82"/>
                </a:lnTo>
                <a:lnTo>
                  <a:pt x="620" y="78"/>
                </a:lnTo>
                <a:lnTo>
                  <a:pt x="628" y="70"/>
                </a:lnTo>
                <a:lnTo>
                  <a:pt x="638" y="64"/>
                </a:lnTo>
                <a:lnTo>
                  <a:pt x="646" y="62"/>
                </a:lnTo>
                <a:lnTo>
                  <a:pt x="666" y="62"/>
                </a:lnTo>
                <a:lnTo>
                  <a:pt x="670" y="60"/>
                </a:lnTo>
                <a:lnTo>
                  <a:pt x="674" y="60"/>
                </a:lnTo>
                <a:lnTo>
                  <a:pt x="682" y="54"/>
                </a:lnTo>
                <a:lnTo>
                  <a:pt x="672" y="52"/>
                </a:lnTo>
                <a:lnTo>
                  <a:pt x="664" y="52"/>
                </a:lnTo>
                <a:lnTo>
                  <a:pt x="658" y="52"/>
                </a:lnTo>
                <a:lnTo>
                  <a:pt x="652" y="50"/>
                </a:lnTo>
                <a:lnTo>
                  <a:pt x="640" y="48"/>
                </a:lnTo>
                <a:lnTo>
                  <a:pt x="636" y="46"/>
                </a:lnTo>
                <a:lnTo>
                  <a:pt x="634" y="42"/>
                </a:lnTo>
                <a:lnTo>
                  <a:pt x="634" y="38"/>
                </a:lnTo>
                <a:lnTo>
                  <a:pt x="628" y="38"/>
                </a:lnTo>
                <a:lnTo>
                  <a:pt x="626" y="38"/>
                </a:lnTo>
                <a:lnTo>
                  <a:pt x="624" y="36"/>
                </a:lnTo>
                <a:lnTo>
                  <a:pt x="630" y="32"/>
                </a:lnTo>
                <a:lnTo>
                  <a:pt x="606" y="40"/>
                </a:lnTo>
                <a:lnTo>
                  <a:pt x="592" y="42"/>
                </a:lnTo>
                <a:lnTo>
                  <a:pt x="580" y="44"/>
                </a:lnTo>
                <a:lnTo>
                  <a:pt x="576" y="44"/>
                </a:lnTo>
                <a:lnTo>
                  <a:pt x="572" y="44"/>
                </a:lnTo>
                <a:lnTo>
                  <a:pt x="568" y="42"/>
                </a:lnTo>
                <a:lnTo>
                  <a:pt x="576" y="36"/>
                </a:lnTo>
                <a:lnTo>
                  <a:pt x="584" y="32"/>
                </a:lnTo>
                <a:lnTo>
                  <a:pt x="594" y="28"/>
                </a:lnTo>
                <a:lnTo>
                  <a:pt x="604" y="22"/>
                </a:lnTo>
                <a:lnTo>
                  <a:pt x="590" y="20"/>
                </a:lnTo>
                <a:lnTo>
                  <a:pt x="580" y="16"/>
                </a:lnTo>
                <a:lnTo>
                  <a:pt x="580" y="18"/>
                </a:lnTo>
                <a:lnTo>
                  <a:pt x="574" y="16"/>
                </a:lnTo>
                <a:lnTo>
                  <a:pt x="568" y="14"/>
                </a:lnTo>
                <a:lnTo>
                  <a:pt x="560" y="14"/>
                </a:lnTo>
                <a:lnTo>
                  <a:pt x="554" y="12"/>
                </a:lnTo>
                <a:lnTo>
                  <a:pt x="548" y="10"/>
                </a:lnTo>
                <a:lnTo>
                  <a:pt x="544" y="6"/>
                </a:lnTo>
                <a:lnTo>
                  <a:pt x="544" y="0"/>
                </a:lnTo>
                <a:lnTo>
                  <a:pt x="120" y="0"/>
                </a:lnTo>
                <a:lnTo>
                  <a:pt x="118" y="6"/>
                </a:lnTo>
                <a:lnTo>
                  <a:pt x="114" y="14"/>
                </a:lnTo>
                <a:lnTo>
                  <a:pt x="112" y="22"/>
                </a:lnTo>
                <a:lnTo>
                  <a:pt x="108" y="24"/>
                </a:lnTo>
                <a:lnTo>
                  <a:pt x="104" y="26"/>
                </a:lnTo>
                <a:lnTo>
                  <a:pt x="102" y="22"/>
                </a:lnTo>
                <a:lnTo>
                  <a:pt x="100" y="20"/>
                </a:lnTo>
                <a:lnTo>
                  <a:pt x="88" y="16"/>
                </a:lnTo>
                <a:lnTo>
                  <a:pt x="84" y="28"/>
                </a:lnTo>
                <a:lnTo>
                  <a:pt x="70" y="54"/>
                </a:lnTo>
                <a:lnTo>
                  <a:pt x="52" y="84"/>
                </a:lnTo>
                <a:lnTo>
                  <a:pt x="44" y="96"/>
                </a:lnTo>
                <a:lnTo>
                  <a:pt x="34" y="104"/>
                </a:lnTo>
                <a:lnTo>
                  <a:pt x="28" y="112"/>
                </a:lnTo>
                <a:lnTo>
                  <a:pt x="22" y="122"/>
                </a:lnTo>
                <a:lnTo>
                  <a:pt x="16" y="134"/>
                </a:lnTo>
                <a:lnTo>
                  <a:pt x="14" y="146"/>
                </a:lnTo>
                <a:lnTo>
                  <a:pt x="10" y="156"/>
                </a:lnTo>
                <a:lnTo>
                  <a:pt x="2" y="168"/>
                </a:lnTo>
                <a:lnTo>
                  <a:pt x="2" y="172"/>
                </a:lnTo>
                <a:lnTo>
                  <a:pt x="2" y="178"/>
                </a:lnTo>
                <a:lnTo>
                  <a:pt x="2" y="182"/>
                </a:lnTo>
                <a:lnTo>
                  <a:pt x="0" y="184"/>
                </a:lnTo>
                <a:lnTo>
                  <a:pt x="0" y="186"/>
                </a:lnTo>
                <a:lnTo>
                  <a:pt x="0" y="190"/>
                </a:lnTo>
                <a:lnTo>
                  <a:pt x="2" y="202"/>
                </a:lnTo>
                <a:lnTo>
                  <a:pt x="4" y="212"/>
                </a:lnTo>
                <a:lnTo>
                  <a:pt x="8" y="210"/>
                </a:lnTo>
                <a:lnTo>
                  <a:pt x="12" y="208"/>
                </a:lnTo>
                <a:lnTo>
                  <a:pt x="20" y="210"/>
                </a:lnTo>
                <a:lnTo>
                  <a:pt x="12" y="210"/>
                </a:lnTo>
                <a:lnTo>
                  <a:pt x="10" y="212"/>
                </a:lnTo>
                <a:lnTo>
                  <a:pt x="8" y="214"/>
                </a:lnTo>
                <a:lnTo>
                  <a:pt x="10" y="218"/>
                </a:lnTo>
                <a:lnTo>
                  <a:pt x="4" y="216"/>
                </a:lnTo>
                <a:lnTo>
                  <a:pt x="2" y="220"/>
                </a:lnTo>
                <a:lnTo>
                  <a:pt x="4" y="228"/>
                </a:lnTo>
                <a:lnTo>
                  <a:pt x="6" y="230"/>
                </a:lnTo>
                <a:lnTo>
                  <a:pt x="8" y="232"/>
                </a:lnTo>
                <a:lnTo>
                  <a:pt x="8" y="236"/>
                </a:lnTo>
                <a:lnTo>
                  <a:pt x="8" y="238"/>
                </a:lnTo>
                <a:lnTo>
                  <a:pt x="6" y="242"/>
                </a:lnTo>
                <a:close/>
              </a:path>
            </a:pathLst>
          </a:custGeom>
          <a:solidFill>
            <a:srgbClr val="00B050"/>
          </a:solidFill>
          <a:ln w="8001">
            <a:solidFill>
              <a:sysClr val="windowText" lastClr="000000"/>
            </a:solidFill>
            <a:round/>
            <a:headEnd/>
            <a:tailEnd/>
          </a:ln>
        </p:spPr>
        <p:txBody>
          <a:bodyPr/>
          <a:lstStyle/>
          <a:p>
            <a:pPr defTabSz="685800">
              <a:defRPr/>
            </a:pPr>
            <a:endParaRPr lang="en-US" sz="1350" kern="0" dirty="0">
              <a:solidFill>
                <a:srgbClr val="92D050"/>
              </a:solidFill>
              <a:latin typeface="Arial" pitchFamily="34" charset="0"/>
            </a:endParaRPr>
          </a:p>
        </p:txBody>
      </p:sp>
      <p:sp>
        <p:nvSpPr>
          <p:cNvPr id="10" name="Freeform 5"/>
          <p:cNvSpPr>
            <a:spLocks/>
          </p:cNvSpPr>
          <p:nvPr/>
        </p:nvSpPr>
        <p:spPr bwMode="auto">
          <a:xfrm>
            <a:off x="1775222" y="2759207"/>
            <a:ext cx="547688" cy="428625"/>
          </a:xfrm>
          <a:custGeom>
            <a:avLst/>
            <a:gdLst>
              <a:gd name="T0" fmla="*/ 2147483647 w 460"/>
              <a:gd name="T1" fmla="*/ 2147483647 h 360"/>
              <a:gd name="T2" fmla="*/ 2147483647 w 460"/>
              <a:gd name="T3" fmla="*/ 2147483647 h 360"/>
              <a:gd name="T4" fmla="*/ 2147483647 w 460"/>
              <a:gd name="T5" fmla="*/ 2147483647 h 360"/>
              <a:gd name="T6" fmla="*/ 2147483647 w 460"/>
              <a:gd name="T7" fmla="*/ 2147483647 h 360"/>
              <a:gd name="T8" fmla="*/ 2147483647 w 460"/>
              <a:gd name="T9" fmla="*/ 2147483647 h 360"/>
              <a:gd name="T10" fmla="*/ 2147483647 w 460"/>
              <a:gd name="T11" fmla="*/ 2147483647 h 360"/>
              <a:gd name="T12" fmla="*/ 2147483647 w 460"/>
              <a:gd name="T13" fmla="*/ 2147483647 h 360"/>
              <a:gd name="T14" fmla="*/ 2147483647 w 460"/>
              <a:gd name="T15" fmla="*/ 2147483647 h 360"/>
              <a:gd name="T16" fmla="*/ 2147483647 w 460"/>
              <a:gd name="T17" fmla="*/ 2147483647 h 360"/>
              <a:gd name="T18" fmla="*/ 2147483647 w 460"/>
              <a:gd name="T19" fmla="*/ 2147483647 h 360"/>
              <a:gd name="T20" fmla="*/ 2147483647 w 460"/>
              <a:gd name="T21" fmla="*/ 2147483647 h 360"/>
              <a:gd name="T22" fmla="*/ 2147483647 w 460"/>
              <a:gd name="T23" fmla="*/ 2147483647 h 360"/>
              <a:gd name="T24" fmla="*/ 2147483647 w 460"/>
              <a:gd name="T25" fmla="*/ 2147483647 h 360"/>
              <a:gd name="T26" fmla="*/ 2147483647 w 460"/>
              <a:gd name="T27" fmla="*/ 2147483647 h 360"/>
              <a:gd name="T28" fmla="*/ 2147483647 w 460"/>
              <a:gd name="T29" fmla="*/ 2147483647 h 360"/>
              <a:gd name="T30" fmla="*/ 2147483647 w 460"/>
              <a:gd name="T31" fmla="*/ 2147483647 h 360"/>
              <a:gd name="T32" fmla="*/ 2147483647 w 460"/>
              <a:gd name="T33" fmla="*/ 0 h 360"/>
              <a:gd name="T34" fmla="*/ 2147483647 w 460"/>
              <a:gd name="T35" fmla="*/ 2147483647 h 360"/>
              <a:gd name="T36" fmla="*/ 2147483647 w 460"/>
              <a:gd name="T37" fmla="*/ 2147483647 h 360"/>
              <a:gd name="T38" fmla="*/ 2147483647 w 460"/>
              <a:gd name="T39" fmla="*/ 2147483647 h 360"/>
              <a:gd name="T40" fmla="*/ 2147483647 w 460"/>
              <a:gd name="T41" fmla="*/ 2147483647 h 360"/>
              <a:gd name="T42" fmla="*/ 2147483647 w 460"/>
              <a:gd name="T43" fmla="*/ 2147483647 h 360"/>
              <a:gd name="T44" fmla="*/ 2147483647 w 460"/>
              <a:gd name="T45" fmla="*/ 2147483647 h 360"/>
              <a:gd name="T46" fmla="*/ 2147483647 w 460"/>
              <a:gd name="T47" fmla="*/ 2147483647 h 360"/>
              <a:gd name="T48" fmla="*/ 2147483647 w 460"/>
              <a:gd name="T49" fmla="*/ 2147483647 h 360"/>
              <a:gd name="T50" fmla="*/ 2147483647 w 460"/>
              <a:gd name="T51" fmla="*/ 2147483647 h 360"/>
              <a:gd name="T52" fmla="*/ 2147483647 w 460"/>
              <a:gd name="T53" fmla="*/ 2147483647 h 360"/>
              <a:gd name="T54" fmla="*/ 2147483647 w 460"/>
              <a:gd name="T55" fmla="*/ 2147483647 h 360"/>
              <a:gd name="T56" fmla="*/ 2147483647 w 460"/>
              <a:gd name="T57" fmla="*/ 2147483647 h 360"/>
              <a:gd name="T58" fmla="*/ 2147483647 w 460"/>
              <a:gd name="T59" fmla="*/ 2147483647 h 360"/>
              <a:gd name="T60" fmla="*/ 2147483647 w 460"/>
              <a:gd name="T61" fmla="*/ 2147483647 h 360"/>
              <a:gd name="T62" fmla="*/ 2147483647 w 460"/>
              <a:gd name="T63" fmla="*/ 2147483647 h 360"/>
              <a:gd name="T64" fmla="*/ 2147483647 w 460"/>
              <a:gd name="T65" fmla="*/ 2147483647 h 360"/>
              <a:gd name="T66" fmla="*/ 2147483647 w 460"/>
              <a:gd name="T67" fmla="*/ 2147483647 h 360"/>
              <a:gd name="T68" fmla="*/ 2147483647 w 460"/>
              <a:gd name="T69" fmla="*/ 2147483647 h 360"/>
              <a:gd name="T70" fmla="*/ 2147483647 w 460"/>
              <a:gd name="T71" fmla="*/ 2147483647 h 360"/>
              <a:gd name="T72" fmla="*/ 2147483647 w 460"/>
              <a:gd name="T73" fmla="*/ 2147483647 h 360"/>
              <a:gd name="T74" fmla="*/ 2147483647 w 460"/>
              <a:gd name="T75" fmla="*/ 2147483647 h 360"/>
              <a:gd name="T76" fmla="*/ 2147483647 w 460"/>
              <a:gd name="T77" fmla="*/ 2147483647 h 360"/>
              <a:gd name="T78" fmla="*/ 2147483647 w 460"/>
              <a:gd name="T79" fmla="*/ 2147483647 h 360"/>
              <a:gd name="T80" fmla="*/ 2147483647 w 460"/>
              <a:gd name="T81" fmla="*/ 2147483647 h 360"/>
              <a:gd name="T82" fmla="*/ 2147483647 w 460"/>
              <a:gd name="T83" fmla="*/ 2147483647 h 360"/>
              <a:gd name="T84" fmla="*/ 2147483647 w 460"/>
              <a:gd name="T85" fmla="*/ 2147483647 h 360"/>
              <a:gd name="T86" fmla="*/ 2147483647 w 460"/>
              <a:gd name="T87" fmla="*/ 2147483647 h 360"/>
              <a:gd name="T88" fmla="*/ 2147483647 w 460"/>
              <a:gd name="T89" fmla="*/ 2147483647 h 360"/>
              <a:gd name="T90" fmla="*/ 2147483647 w 460"/>
              <a:gd name="T91" fmla="*/ 2147483647 h 360"/>
              <a:gd name="T92" fmla="*/ 2147483647 w 460"/>
              <a:gd name="T93" fmla="*/ 2147483647 h 360"/>
              <a:gd name="T94" fmla="*/ 2147483647 w 460"/>
              <a:gd name="T95" fmla="*/ 2147483647 h 360"/>
              <a:gd name="T96" fmla="*/ 2147483647 w 460"/>
              <a:gd name="T97" fmla="*/ 2147483647 h 360"/>
              <a:gd name="T98" fmla="*/ 2147483647 w 460"/>
              <a:gd name="T99" fmla="*/ 2147483647 h 360"/>
              <a:gd name="T100" fmla="*/ 2147483647 w 460"/>
              <a:gd name="T101" fmla="*/ 2147483647 h 360"/>
              <a:gd name="T102" fmla="*/ 2147483647 w 460"/>
              <a:gd name="T103" fmla="*/ 2147483647 h 360"/>
              <a:gd name="T104" fmla="*/ 2147483647 w 460"/>
              <a:gd name="T105" fmla="*/ 2147483647 h 360"/>
              <a:gd name="T106" fmla="*/ 2147483647 w 460"/>
              <a:gd name="T107" fmla="*/ 2147483647 h 360"/>
              <a:gd name="T108" fmla="*/ 2147483647 w 460"/>
              <a:gd name="T109" fmla="*/ 2147483647 h 360"/>
              <a:gd name="T110" fmla="*/ 2147483647 w 460"/>
              <a:gd name="T111" fmla="*/ 2147483647 h 3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60"/>
              <a:gd name="T169" fmla="*/ 0 h 360"/>
              <a:gd name="T170" fmla="*/ 460 w 460"/>
              <a:gd name="T171" fmla="*/ 360 h 3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60" h="360">
                <a:moveTo>
                  <a:pt x="430" y="292"/>
                </a:moveTo>
                <a:lnTo>
                  <a:pt x="434" y="288"/>
                </a:lnTo>
                <a:lnTo>
                  <a:pt x="436" y="280"/>
                </a:lnTo>
                <a:lnTo>
                  <a:pt x="442" y="266"/>
                </a:lnTo>
                <a:lnTo>
                  <a:pt x="446" y="250"/>
                </a:lnTo>
                <a:lnTo>
                  <a:pt x="448" y="244"/>
                </a:lnTo>
                <a:lnTo>
                  <a:pt x="452" y="238"/>
                </a:lnTo>
                <a:lnTo>
                  <a:pt x="460" y="224"/>
                </a:lnTo>
                <a:lnTo>
                  <a:pt x="458" y="220"/>
                </a:lnTo>
                <a:lnTo>
                  <a:pt x="458" y="216"/>
                </a:lnTo>
                <a:lnTo>
                  <a:pt x="454" y="216"/>
                </a:lnTo>
                <a:lnTo>
                  <a:pt x="440" y="216"/>
                </a:lnTo>
                <a:lnTo>
                  <a:pt x="422" y="218"/>
                </a:lnTo>
                <a:lnTo>
                  <a:pt x="406" y="222"/>
                </a:lnTo>
                <a:lnTo>
                  <a:pt x="400" y="226"/>
                </a:lnTo>
                <a:lnTo>
                  <a:pt x="396" y="230"/>
                </a:lnTo>
                <a:lnTo>
                  <a:pt x="390" y="240"/>
                </a:lnTo>
                <a:lnTo>
                  <a:pt x="384" y="250"/>
                </a:lnTo>
                <a:lnTo>
                  <a:pt x="378" y="262"/>
                </a:lnTo>
                <a:lnTo>
                  <a:pt x="372" y="272"/>
                </a:lnTo>
                <a:lnTo>
                  <a:pt x="358" y="274"/>
                </a:lnTo>
                <a:lnTo>
                  <a:pt x="344" y="278"/>
                </a:lnTo>
                <a:lnTo>
                  <a:pt x="332" y="280"/>
                </a:lnTo>
                <a:lnTo>
                  <a:pt x="320" y="282"/>
                </a:lnTo>
                <a:lnTo>
                  <a:pt x="310" y="280"/>
                </a:lnTo>
                <a:lnTo>
                  <a:pt x="300" y="274"/>
                </a:lnTo>
                <a:lnTo>
                  <a:pt x="292" y="266"/>
                </a:lnTo>
                <a:lnTo>
                  <a:pt x="286" y="254"/>
                </a:lnTo>
                <a:lnTo>
                  <a:pt x="280" y="242"/>
                </a:lnTo>
                <a:lnTo>
                  <a:pt x="276" y="230"/>
                </a:lnTo>
                <a:lnTo>
                  <a:pt x="274" y="218"/>
                </a:lnTo>
                <a:lnTo>
                  <a:pt x="274" y="208"/>
                </a:lnTo>
                <a:lnTo>
                  <a:pt x="276" y="190"/>
                </a:lnTo>
                <a:lnTo>
                  <a:pt x="280" y="170"/>
                </a:lnTo>
                <a:lnTo>
                  <a:pt x="288" y="152"/>
                </a:lnTo>
                <a:lnTo>
                  <a:pt x="296" y="136"/>
                </a:lnTo>
                <a:lnTo>
                  <a:pt x="276" y="130"/>
                </a:lnTo>
                <a:lnTo>
                  <a:pt x="266" y="124"/>
                </a:lnTo>
                <a:lnTo>
                  <a:pt x="262" y="122"/>
                </a:lnTo>
                <a:lnTo>
                  <a:pt x="260" y="118"/>
                </a:lnTo>
                <a:lnTo>
                  <a:pt x="258" y="100"/>
                </a:lnTo>
                <a:lnTo>
                  <a:pt x="254" y="80"/>
                </a:lnTo>
                <a:lnTo>
                  <a:pt x="250" y="72"/>
                </a:lnTo>
                <a:lnTo>
                  <a:pt x="246" y="64"/>
                </a:lnTo>
                <a:lnTo>
                  <a:pt x="240" y="60"/>
                </a:lnTo>
                <a:lnTo>
                  <a:pt x="232" y="58"/>
                </a:lnTo>
                <a:lnTo>
                  <a:pt x="226" y="60"/>
                </a:lnTo>
                <a:lnTo>
                  <a:pt x="224" y="60"/>
                </a:lnTo>
                <a:lnTo>
                  <a:pt x="218" y="66"/>
                </a:lnTo>
                <a:lnTo>
                  <a:pt x="212" y="70"/>
                </a:lnTo>
                <a:lnTo>
                  <a:pt x="206" y="72"/>
                </a:lnTo>
                <a:lnTo>
                  <a:pt x="202" y="72"/>
                </a:lnTo>
                <a:lnTo>
                  <a:pt x="198" y="70"/>
                </a:lnTo>
                <a:lnTo>
                  <a:pt x="194" y="66"/>
                </a:lnTo>
                <a:lnTo>
                  <a:pt x="192" y="62"/>
                </a:lnTo>
                <a:lnTo>
                  <a:pt x="186" y="40"/>
                </a:lnTo>
                <a:lnTo>
                  <a:pt x="182" y="36"/>
                </a:lnTo>
                <a:lnTo>
                  <a:pt x="178" y="32"/>
                </a:lnTo>
                <a:lnTo>
                  <a:pt x="172" y="26"/>
                </a:lnTo>
                <a:lnTo>
                  <a:pt x="170" y="18"/>
                </a:lnTo>
                <a:lnTo>
                  <a:pt x="164" y="20"/>
                </a:lnTo>
                <a:lnTo>
                  <a:pt x="158" y="20"/>
                </a:lnTo>
                <a:lnTo>
                  <a:pt x="142" y="18"/>
                </a:lnTo>
                <a:lnTo>
                  <a:pt x="138" y="28"/>
                </a:lnTo>
                <a:lnTo>
                  <a:pt x="84" y="28"/>
                </a:lnTo>
                <a:lnTo>
                  <a:pt x="36" y="2"/>
                </a:lnTo>
                <a:lnTo>
                  <a:pt x="30" y="0"/>
                </a:lnTo>
                <a:lnTo>
                  <a:pt x="22" y="0"/>
                </a:lnTo>
                <a:lnTo>
                  <a:pt x="0" y="2"/>
                </a:lnTo>
                <a:lnTo>
                  <a:pt x="0" y="8"/>
                </a:lnTo>
                <a:lnTo>
                  <a:pt x="0" y="12"/>
                </a:lnTo>
                <a:lnTo>
                  <a:pt x="2" y="14"/>
                </a:lnTo>
                <a:lnTo>
                  <a:pt x="2" y="38"/>
                </a:lnTo>
                <a:lnTo>
                  <a:pt x="2" y="40"/>
                </a:lnTo>
                <a:lnTo>
                  <a:pt x="2" y="44"/>
                </a:lnTo>
                <a:lnTo>
                  <a:pt x="4" y="50"/>
                </a:lnTo>
                <a:lnTo>
                  <a:pt x="4" y="56"/>
                </a:lnTo>
                <a:lnTo>
                  <a:pt x="8" y="60"/>
                </a:lnTo>
                <a:lnTo>
                  <a:pt x="14" y="66"/>
                </a:lnTo>
                <a:lnTo>
                  <a:pt x="22" y="74"/>
                </a:lnTo>
                <a:lnTo>
                  <a:pt x="24" y="78"/>
                </a:lnTo>
                <a:lnTo>
                  <a:pt x="24" y="82"/>
                </a:lnTo>
                <a:lnTo>
                  <a:pt x="22" y="88"/>
                </a:lnTo>
                <a:lnTo>
                  <a:pt x="16" y="90"/>
                </a:lnTo>
                <a:lnTo>
                  <a:pt x="12" y="94"/>
                </a:lnTo>
                <a:lnTo>
                  <a:pt x="8" y="98"/>
                </a:lnTo>
                <a:lnTo>
                  <a:pt x="8" y="102"/>
                </a:lnTo>
                <a:lnTo>
                  <a:pt x="12" y="108"/>
                </a:lnTo>
                <a:lnTo>
                  <a:pt x="18" y="114"/>
                </a:lnTo>
                <a:lnTo>
                  <a:pt x="26" y="118"/>
                </a:lnTo>
                <a:lnTo>
                  <a:pt x="34" y="120"/>
                </a:lnTo>
                <a:lnTo>
                  <a:pt x="36" y="126"/>
                </a:lnTo>
                <a:lnTo>
                  <a:pt x="40" y="128"/>
                </a:lnTo>
                <a:lnTo>
                  <a:pt x="42" y="132"/>
                </a:lnTo>
                <a:lnTo>
                  <a:pt x="44" y="138"/>
                </a:lnTo>
                <a:lnTo>
                  <a:pt x="44" y="142"/>
                </a:lnTo>
                <a:lnTo>
                  <a:pt x="42" y="146"/>
                </a:lnTo>
                <a:lnTo>
                  <a:pt x="40" y="150"/>
                </a:lnTo>
                <a:lnTo>
                  <a:pt x="40" y="154"/>
                </a:lnTo>
                <a:lnTo>
                  <a:pt x="40" y="158"/>
                </a:lnTo>
                <a:lnTo>
                  <a:pt x="42" y="160"/>
                </a:lnTo>
                <a:lnTo>
                  <a:pt x="46" y="164"/>
                </a:lnTo>
                <a:lnTo>
                  <a:pt x="52" y="168"/>
                </a:lnTo>
                <a:lnTo>
                  <a:pt x="58" y="174"/>
                </a:lnTo>
                <a:lnTo>
                  <a:pt x="70" y="194"/>
                </a:lnTo>
                <a:lnTo>
                  <a:pt x="74" y="192"/>
                </a:lnTo>
                <a:lnTo>
                  <a:pt x="78" y="190"/>
                </a:lnTo>
                <a:lnTo>
                  <a:pt x="80" y="188"/>
                </a:lnTo>
                <a:lnTo>
                  <a:pt x="82" y="184"/>
                </a:lnTo>
                <a:lnTo>
                  <a:pt x="80" y="176"/>
                </a:lnTo>
                <a:lnTo>
                  <a:pt x="74" y="168"/>
                </a:lnTo>
                <a:lnTo>
                  <a:pt x="70" y="162"/>
                </a:lnTo>
                <a:lnTo>
                  <a:pt x="64" y="156"/>
                </a:lnTo>
                <a:lnTo>
                  <a:pt x="66" y="152"/>
                </a:lnTo>
                <a:lnTo>
                  <a:pt x="64" y="148"/>
                </a:lnTo>
                <a:lnTo>
                  <a:pt x="60" y="136"/>
                </a:lnTo>
                <a:lnTo>
                  <a:pt x="58" y="124"/>
                </a:lnTo>
                <a:lnTo>
                  <a:pt x="54" y="114"/>
                </a:lnTo>
                <a:lnTo>
                  <a:pt x="52" y="112"/>
                </a:lnTo>
                <a:lnTo>
                  <a:pt x="50" y="110"/>
                </a:lnTo>
                <a:lnTo>
                  <a:pt x="50" y="108"/>
                </a:lnTo>
                <a:lnTo>
                  <a:pt x="48" y="96"/>
                </a:lnTo>
                <a:lnTo>
                  <a:pt x="46" y="86"/>
                </a:lnTo>
                <a:lnTo>
                  <a:pt x="38" y="66"/>
                </a:lnTo>
                <a:lnTo>
                  <a:pt x="36" y="64"/>
                </a:lnTo>
                <a:lnTo>
                  <a:pt x="36" y="62"/>
                </a:lnTo>
                <a:lnTo>
                  <a:pt x="34" y="60"/>
                </a:lnTo>
                <a:lnTo>
                  <a:pt x="32" y="60"/>
                </a:lnTo>
                <a:lnTo>
                  <a:pt x="30" y="58"/>
                </a:lnTo>
                <a:lnTo>
                  <a:pt x="28" y="50"/>
                </a:lnTo>
                <a:lnTo>
                  <a:pt x="30" y="32"/>
                </a:lnTo>
                <a:lnTo>
                  <a:pt x="32" y="24"/>
                </a:lnTo>
                <a:lnTo>
                  <a:pt x="32" y="22"/>
                </a:lnTo>
                <a:lnTo>
                  <a:pt x="34" y="20"/>
                </a:lnTo>
                <a:lnTo>
                  <a:pt x="40" y="22"/>
                </a:lnTo>
                <a:lnTo>
                  <a:pt x="46" y="24"/>
                </a:lnTo>
                <a:lnTo>
                  <a:pt x="50" y="28"/>
                </a:lnTo>
                <a:lnTo>
                  <a:pt x="52" y="34"/>
                </a:lnTo>
                <a:lnTo>
                  <a:pt x="56" y="46"/>
                </a:lnTo>
                <a:lnTo>
                  <a:pt x="58" y="58"/>
                </a:lnTo>
                <a:lnTo>
                  <a:pt x="58" y="62"/>
                </a:lnTo>
                <a:lnTo>
                  <a:pt x="56" y="68"/>
                </a:lnTo>
                <a:lnTo>
                  <a:pt x="54" y="74"/>
                </a:lnTo>
                <a:lnTo>
                  <a:pt x="54" y="76"/>
                </a:lnTo>
                <a:lnTo>
                  <a:pt x="56" y="78"/>
                </a:lnTo>
                <a:lnTo>
                  <a:pt x="62" y="78"/>
                </a:lnTo>
                <a:lnTo>
                  <a:pt x="62" y="84"/>
                </a:lnTo>
                <a:lnTo>
                  <a:pt x="66" y="90"/>
                </a:lnTo>
                <a:lnTo>
                  <a:pt x="70" y="94"/>
                </a:lnTo>
                <a:lnTo>
                  <a:pt x="74" y="94"/>
                </a:lnTo>
                <a:lnTo>
                  <a:pt x="78" y="106"/>
                </a:lnTo>
                <a:lnTo>
                  <a:pt x="82" y="112"/>
                </a:lnTo>
                <a:lnTo>
                  <a:pt x="86" y="118"/>
                </a:lnTo>
                <a:lnTo>
                  <a:pt x="90" y="120"/>
                </a:lnTo>
                <a:lnTo>
                  <a:pt x="92" y="122"/>
                </a:lnTo>
                <a:lnTo>
                  <a:pt x="94" y="124"/>
                </a:lnTo>
                <a:lnTo>
                  <a:pt x="92" y="128"/>
                </a:lnTo>
                <a:lnTo>
                  <a:pt x="90" y="134"/>
                </a:lnTo>
                <a:lnTo>
                  <a:pt x="92" y="140"/>
                </a:lnTo>
                <a:lnTo>
                  <a:pt x="98" y="150"/>
                </a:lnTo>
                <a:lnTo>
                  <a:pt x="112" y="164"/>
                </a:lnTo>
                <a:lnTo>
                  <a:pt x="120" y="172"/>
                </a:lnTo>
                <a:lnTo>
                  <a:pt x="126" y="180"/>
                </a:lnTo>
                <a:lnTo>
                  <a:pt x="132" y="190"/>
                </a:lnTo>
                <a:lnTo>
                  <a:pt x="140" y="200"/>
                </a:lnTo>
                <a:lnTo>
                  <a:pt x="140" y="216"/>
                </a:lnTo>
                <a:lnTo>
                  <a:pt x="142" y="220"/>
                </a:lnTo>
                <a:lnTo>
                  <a:pt x="142" y="224"/>
                </a:lnTo>
                <a:lnTo>
                  <a:pt x="142" y="230"/>
                </a:lnTo>
                <a:lnTo>
                  <a:pt x="140" y="234"/>
                </a:lnTo>
                <a:lnTo>
                  <a:pt x="138" y="234"/>
                </a:lnTo>
                <a:lnTo>
                  <a:pt x="138" y="236"/>
                </a:lnTo>
                <a:lnTo>
                  <a:pt x="138" y="242"/>
                </a:lnTo>
                <a:lnTo>
                  <a:pt x="134" y="242"/>
                </a:lnTo>
                <a:lnTo>
                  <a:pt x="134" y="248"/>
                </a:lnTo>
                <a:lnTo>
                  <a:pt x="136" y="254"/>
                </a:lnTo>
                <a:lnTo>
                  <a:pt x="140" y="260"/>
                </a:lnTo>
                <a:lnTo>
                  <a:pt x="148" y="268"/>
                </a:lnTo>
                <a:lnTo>
                  <a:pt x="158" y="274"/>
                </a:lnTo>
                <a:lnTo>
                  <a:pt x="162" y="280"/>
                </a:lnTo>
                <a:lnTo>
                  <a:pt x="166" y="284"/>
                </a:lnTo>
                <a:lnTo>
                  <a:pt x="170" y="288"/>
                </a:lnTo>
                <a:lnTo>
                  <a:pt x="178" y="288"/>
                </a:lnTo>
                <a:lnTo>
                  <a:pt x="186" y="290"/>
                </a:lnTo>
                <a:lnTo>
                  <a:pt x="192" y="294"/>
                </a:lnTo>
                <a:lnTo>
                  <a:pt x="204" y="304"/>
                </a:lnTo>
                <a:lnTo>
                  <a:pt x="212" y="310"/>
                </a:lnTo>
                <a:lnTo>
                  <a:pt x="220" y="314"/>
                </a:lnTo>
                <a:lnTo>
                  <a:pt x="234" y="320"/>
                </a:lnTo>
                <a:lnTo>
                  <a:pt x="250" y="328"/>
                </a:lnTo>
                <a:lnTo>
                  <a:pt x="264" y="334"/>
                </a:lnTo>
                <a:lnTo>
                  <a:pt x="272" y="336"/>
                </a:lnTo>
                <a:lnTo>
                  <a:pt x="280" y="336"/>
                </a:lnTo>
                <a:lnTo>
                  <a:pt x="286" y="336"/>
                </a:lnTo>
                <a:lnTo>
                  <a:pt x="294" y="330"/>
                </a:lnTo>
                <a:lnTo>
                  <a:pt x="300" y="326"/>
                </a:lnTo>
                <a:lnTo>
                  <a:pt x="306" y="324"/>
                </a:lnTo>
                <a:lnTo>
                  <a:pt x="312" y="326"/>
                </a:lnTo>
                <a:lnTo>
                  <a:pt x="318" y="328"/>
                </a:lnTo>
                <a:lnTo>
                  <a:pt x="328" y="334"/>
                </a:lnTo>
                <a:lnTo>
                  <a:pt x="336" y="342"/>
                </a:lnTo>
                <a:lnTo>
                  <a:pt x="342" y="350"/>
                </a:lnTo>
                <a:lnTo>
                  <a:pt x="348" y="360"/>
                </a:lnTo>
                <a:lnTo>
                  <a:pt x="352" y="346"/>
                </a:lnTo>
                <a:lnTo>
                  <a:pt x="354" y="338"/>
                </a:lnTo>
                <a:lnTo>
                  <a:pt x="358" y="334"/>
                </a:lnTo>
                <a:lnTo>
                  <a:pt x="380" y="334"/>
                </a:lnTo>
                <a:lnTo>
                  <a:pt x="380" y="328"/>
                </a:lnTo>
                <a:lnTo>
                  <a:pt x="378" y="322"/>
                </a:lnTo>
                <a:lnTo>
                  <a:pt x="374" y="320"/>
                </a:lnTo>
                <a:lnTo>
                  <a:pt x="372" y="316"/>
                </a:lnTo>
                <a:lnTo>
                  <a:pt x="370" y="312"/>
                </a:lnTo>
                <a:lnTo>
                  <a:pt x="374" y="304"/>
                </a:lnTo>
                <a:lnTo>
                  <a:pt x="378" y="300"/>
                </a:lnTo>
                <a:lnTo>
                  <a:pt x="382" y="298"/>
                </a:lnTo>
                <a:lnTo>
                  <a:pt x="408" y="298"/>
                </a:lnTo>
                <a:lnTo>
                  <a:pt x="412" y="298"/>
                </a:lnTo>
                <a:lnTo>
                  <a:pt x="414" y="296"/>
                </a:lnTo>
                <a:lnTo>
                  <a:pt x="416" y="292"/>
                </a:lnTo>
                <a:lnTo>
                  <a:pt x="418" y="288"/>
                </a:lnTo>
                <a:lnTo>
                  <a:pt x="420" y="286"/>
                </a:lnTo>
                <a:lnTo>
                  <a:pt x="424" y="286"/>
                </a:lnTo>
                <a:lnTo>
                  <a:pt x="426" y="286"/>
                </a:lnTo>
                <a:lnTo>
                  <a:pt x="428" y="288"/>
                </a:lnTo>
                <a:lnTo>
                  <a:pt x="428" y="292"/>
                </a:lnTo>
                <a:lnTo>
                  <a:pt x="430" y="292"/>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grpSp>
        <p:nvGrpSpPr>
          <p:cNvPr id="11" name="Group 6"/>
          <p:cNvGrpSpPr>
            <a:grpSpLocks/>
          </p:cNvGrpSpPr>
          <p:nvPr/>
        </p:nvGrpSpPr>
        <p:grpSpPr bwMode="auto">
          <a:xfrm>
            <a:off x="1746648" y="1699334"/>
            <a:ext cx="1574006" cy="835819"/>
            <a:chOff x="590" y="605"/>
            <a:chExt cx="1322" cy="702"/>
          </a:xfrm>
          <a:solidFill>
            <a:srgbClr val="0070C0"/>
          </a:solidFill>
        </p:grpSpPr>
        <p:sp>
          <p:nvSpPr>
            <p:cNvPr id="12" name="Freeform 7"/>
            <p:cNvSpPr>
              <a:spLocks/>
            </p:cNvSpPr>
            <p:nvPr/>
          </p:nvSpPr>
          <p:spPr bwMode="auto">
            <a:xfrm>
              <a:off x="590" y="727"/>
              <a:ext cx="1134" cy="580"/>
            </a:xfrm>
            <a:custGeom>
              <a:avLst/>
              <a:gdLst/>
              <a:ahLst/>
              <a:cxnLst>
                <a:cxn ang="0">
                  <a:pos x="902" y="198"/>
                </a:cxn>
                <a:cxn ang="0">
                  <a:pos x="964" y="200"/>
                </a:cxn>
                <a:cxn ang="0">
                  <a:pos x="1000" y="234"/>
                </a:cxn>
                <a:cxn ang="0">
                  <a:pos x="1004" y="274"/>
                </a:cxn>
                <a:cxn ang="0">
                  <a:pos x="1056" y="236"/>
                </a:cxn>
                <a:cxn ang="0">
                  <a:pos x="1080" y="286"/>
                </a:cxn>
                <a:cxn ang="0">
                  <a:pos x="1084" y="322"/>
                </a:cxn>
                <a:cxn ang="0">
                  <a:pos x="1116" y="348"/>
                </a:cxn>
                <a:cxn ang="0">
                  <a:pos x="1120" y="396"/>
                </a:cxn>
                <a:cxn ang="0">
                  <a:pos x="1002" y="420"/>
                </a:cxn>
                <a:cxn ang="0">
                  <a:pos x="920" y="454"/>
                </a:cxn>
                <a:cxn ang="0">
                  <a:pos x="976" y="462"/>
                </a:cxn>
                <a:cxn ang="0">
                  <a:pos x="960" y="502"/>
                </a:cxn>
                <a:cxn ang="0">
                  <a:pos x="1024" y="488"/>
                </a:cxn>
                <a:cxn ang="0">
                  <a:pos x="1016" y="514"/>
                </a:cxn>
                <a:cxn ang="0">
                  <a:pos x="934" y="552"/>
                </a:cxn>
                <a:cxn ang="0">
                  <a:pos x="944" y="524"/>
                </a:cxn>
                <a:cxn ang="0">
                  <a:pos x="866" y="502"/>
                </a:cxn>
                <a:cxn ang="0">
                  <a:pos x="770" y="540"/>
                </a:cxn>
                <a:cxn ang="0">
                  <a:pos x="694" y="570"/>
                </a:cxn>
                <a:cxn ang="0">
                  <a:pos x="644" y="580"/>
                </a:cxn>
                <a:cxn ang="0">
                  <a:pos x="692" y="522"/>
                </a:cxn>
                <a:cxn ang="0">
                  <a:pos x="698" y="500"/>
                </a:cxn>
                <a:cxn ang="0">
                  <a:pos x="658" y="476"/>
                </a:cxn>
                <a:cxn ang="0">
                  <a:pos x="632" y="446"/>
                </a:cxn>
                <a:cxn ang="0">
                  <a:pos x="534" y="462"/>
                </a:cxn>
                <a:cxn ang="0">
                  <a:pos x="86" y="432"/>
                </a:cxn>
                <a:cxn ang="0">
                  <a:pos x="58" y="380"/>
                </a:cxn>
                <a:cxn ang="0">
                  <a:pos x="52" y="350"/>
                </a:cxn>
                <a:cxn ang="0">
                  <a:pos x="40" y="312"/>
                </a:cxn>
                <a:cxn ang="0">
                  <a:pos x="30" y="254"/>
                </a:cxn>
                <a:cxn ang="0">
                  <a:pos x="192" y="74"/>
                </a:cxn>
                <a:cxn ang="0">
                  <a:pos x="260" y="78"/>
                </a:cxn>
                <a:cxn ang="0">
                  <a:pos x="378" y="64"/>
                </a:cxn>
                <a:cxn ang="0">
                  <a:pos x="408" y="78"/>
                </a:cxn>
                <a:cxn ang="0">
                  <a:pos x="488" y="88"/>
                </a:cxn>
                <a:cxn ang="0">
                  <a:pos x="496" y="102"/>
                </a:cxn>
                <a:cxn ang="0">
                  <a:pos x="556" y="104"/>
                </a:cxn>
                <a:cxn ang="0">
                  <a:pos x="614" y="86"/>
                </a:cxn>
                <a:cxn ang="0">
                  <a:pos x="700" y="100"/>
                </a:cxn>
                <a:cxn ang="0">
                  <a:pos x="730" y="112"/>
                </a:cxn>
                <a:cxn ang="0">
                  <a:pos x="760" y="70"/>
                </a:cxn>
                <a:cxn ang="0">
                  <a:pos x="804" y="22"/>
                </a:cxn>
                <a:cxn ang="0">
                  <a:pos x="870" y="12"/>
                </a:cxn>
                <a:cxn ang="0">
                  <a:pos x="808" y="66"/>
                </a:cxn>
                <a:cxn ang="0">
                  <a:pos x="826" y="84"/>
                </a:cxn>
                <a:cxn ang="0">
                  <a:pos x="830" y="110"/>
                </a:cxn>
                <a:cxn ang="0">
                  <a:pos x="882" y="76"/>
                </a:cxn>
                <a:cxn ang="0">
                  <a:pos x="910" y="92"/>
                </a:cxn>
                <a:cxn ang="0">
                  <a:pos x="862" y="136"/>
                </a:cxn>
                <a:cxn ang="0">
                  <a:pos x="764" y="176"/>
                </a:cxn>
                <a:cxn ang="0">
                  <a:pos x="678" y="214"/>
                </a:cxn>
                <a:cxn ang="0">
                  <a:pos x="646" y="286"/>
                </a:cxn>
                <a:cxn ang="0">
                  <a:pos x="696" y="310"/>
                </a:cxn>
                <a:cxn ang="0">
                  <a:pos x="764" y="332"/>
                </a:cxn>
                <a:cxn ang="0">
                  <a:pos x="764" y="404"/>
                </a:cxn>
                <a:cxn ang="0">
                  <a:pos x="810" y="332"/>
                </a:cxn>
                <a:cxn ang="0">
                  <a:pos x="858" y="278"/>
                </a:cxn>
              </a:cxnLst>
              <a:rect l="0" t="0" r="r" b="b"/>
              <a:pathLst>
                <a:path w="1134" h="580">
                  <a:moveTo>
                    <a:pt x="866" y="254"/>
                  </a:moveTo>
                  <a:lnTo>
                    <a:pt x="872" y="250"/>
                  </a:lnTo>
                  <a:lnTo>
                    <a:pt x="878" y="244"/>
                  </a:lnTo>
                  <a:lnTo>
                    <a:pt x="884" y="236"/>
                  </a:lnTo>
                  <a:lnTo>
                    <a:pt x="886" y="228"/>
                  </a:lnTo>
                  <a:lnTo>
                    <a:pt x="886" y="218"/>
                  </a:lnTo>
                  <a:lnTo>
                    <a:pt x="890" y="208"/>
                  </a:lnTo>
                  <a:lnTo>
                    <a:pt x="892" y="204"/>
                  </a:lnTo>
                  <a:lnTo>
                    <a:pt x="896" y="200"/>
                  </a:lnTo>
                  <a:lnTo>
                    <a:pt x="902" y="198"/>
                  </a:lnTo>
                  <a:lnTo>
                    <a:pt x="910" y="198"/>
                  </a:lnTo>
                  <a:lnTo>
                    <a:pt x="920" y="200"/>
                  </a:lnTo>
                  <a:lnTo>
                    <a:pt x="928" y="200"/>
                  </a:lnTo>
                  <a:lnTo>
                    <a:pt x="944" y="200"/>
                  </a:lnTo>
                  <a:lnTo>
                    <a:pt x="946" y="200"/>
                  </a:lnTo>
                  <a:lnTo>
                    <a:pt x="948" y="198"/>
                  </a:lnTo>
                  <a:lnTo>
                    <a:pt x="950" y="198"/>
                  </a:lnTo>
                  <a:lnTo>
                    <a:pt x="954" y="196"/>
                  </a:lnTo>
                  <a:lnTo>
                    <a:pt x="958" y="198"/>
                  </a:lnTo>
                  <a:lnTo>
                    <a:pt x="964" y="200"/>
                  </a:lnTo>
                  <a:lnTo>
                    <a:pt x="968" y="204"/>
                  </a:lnTo>
                  <a:lnTo>
                    <a:pt x="970" y="210"/>
                  </a:lnTo>
                  <a:lnTo>
                    <a:pt x="972" y="216"/>
                  </a:lnTo>
                  <a:lnTo>
                    <a:pt x="974" y="218"/>
                  </a:lnTo>
                  <a:lnTo>
                    <a:pt x="976" y="220"/>
                  </a:lnTo>
                  <a:lnTo>
                    <a:pt x="982" y="220"/>
                  </a:lnTo>
                  <a:lnTo>
                    <a:pt x="990" y="222"/>
                  </a:lnTo>
                  <a:lnTo>
                    <a:pt x="996" y="226"/>
                  </a:lnTo>
                  <a:lnTo>
                    <a:pt x="998" y="230"/>
                  </a:lnTo>
                  <a:lnTo>
                    <a:pt x="1000" y="234"/>
                  </a:lnTo>
                  <a:lnTo>
                    <a:pt x="998" y="240"/>
                  </a:lnTo>
                  <a:lnTo>
                    <a:pt x="994" y="246"/>
                  </a:lnTo>
                  <a:lnTo>
                    <a:pt x="990" y="254"/>
                  </a:lnTo>
                  <a:lnTo>
                    <a:pt x="988" y="262"/>
                  </a:lnTo>
                  <a:lnTo>
                    <a:pt x="988" y="264"/>
                  </a:lnTo>
                  <a:lnTo>
                    <a:pt x="990" y="266"/>
                  </a:lnTo>
                  <a:lnTo>
                    <a:pt x="994" y="268"/>
                  </a:lnTo>
                  <a:lnTo>
                    <a:pt x="1000" y="268"/>
                  </a:lnTo>
                  <a:lnTo>
                    <a:pt x="1002" y="270"/>
                  </a:lnTo>
                  <a:lnTo>
                    <a:pt x="1004" y="274"/>
                  </a:lnTo>
                  <a:lnTo>
                    <a:pt x="1006" y="276"/>
                  </a:lnTo>
                  <a:lnTo>
                    <a:pt x="1006" y="278"/>
                  </a:lnTo>
                  <a:lnTo>
                    <a:pt x="1012" y="276"/>
                  </a:lnTo>
                  <a:lnTo>
                    <a:pt x="1018" y="272"/>
                  </a:lnTo>
                  <a:lnTo>
                    <a:pt x="1024" y="264"/>
                  </a:lnTo>
                  <a:lnTo>
                    <a:pt x="1030" y="262"/>
                  </a:lnTo>
                  <a:lnTo>
                    <a:pt x="1036" y="260"/>
                  </a:lnTo>
                  <a:lnTo>
                    <a:pt x="1044" y="252"/>
                  </a:lnTo>
                  <a:lnTo>
                    <a:pt x="1050" y="244"/>
                  </a:lnTo>
                  <a:lnTo>
                    <a:pt x="1056" y="236"/>
                  </a:lnTo>
                  <a:lnTo>
                    <a:pt x="1060" y="234"/>
                  </a:lnTo>
                  <a:lnTo>
                    <a:pt x="1066" y="234"/>
                  </a:lnTo>
                  <a:lnTo>
                    <a:pt x="1066" y="242"/>
                  </a:lnTo>
                  <a:lnTo>
                    <a:pt x="1068" y="248"/>
                  </a:lnTo>
                  <a:lnTo>
                    <a:pt x="1074" y="264"/>
                  </a:lnTo>
                  <a:lnTo>
                    <a:pt x="1076" y="268"/>
                  </a:lnTo>
                  <a:lnTo>
                    <a:pt x="1074" y="272"/>
                  </a:lnTo>
                  <a:lnTo>
                    <a:pt x="1074" y="276"/>
                  </a:lnTo>
                  <a:lnTo>
                    <a:pt x="1076" y="280"/>
                  </a:lnTo>
                  <a:lnTo>
                    <a:pt x="1080" y="286"/>
                  </a:lnTo>
                  <a:lnTo>
                    <a:pt x="1082" y="292"/>
                  </a:lnTo>
                  <a:lnTo>
                    <a:pt x="1080" y="300"/>
                  </a:lnTo>
                  <a:lnTo>
                    <a:pt x="1078" y="302"/>
                  </a:lnTo>
                  <a:lnTo>
                    <a:pt x="1076" y="306"/>
                  </a:lnTo>
                  <a:lnTo>
                    <a:pt x="1074" y="308"/>
                  </a:lnTo>
                  <a:lnTo>
                    <a:pt x="1072" y="310"/>
                  </a:lnTo>
                  <a:lnTo>
                    <a:pt x="1074" y="314"/>
                  </a:lnTo>
                  <a:lnTo>
                    <a:pt x="1078" y="316"/>
                  </a:lnTo>
                  <a:lnTo>
                    <a:pt x="1082" y="318"/>
                  </a:lnTo>
                  <a:lnTo>
                    <a:pt x="1084" y="322"/>
                  </a:lnTo>
                  <a:lnTo>
                    <a:pt x="1084" y="324"/>
                  </a:lnTo>
                  <a:lnTo>
                    <a:pt x="1084" y="328"/>
                  </a:lnTo>
                  <a:lnTo>
                    <a:pt x="1090" y="332"/>
                  </a:lnTo>
                  <a:lnTo>
                    <a:pt x="1096" y="332"/>
                  </a:lnTo>
                  <a:lnTo>
                    <a:pt x="1104" y="334"/>
                  </a:lnTo>
                  <a:lnTo>
                    <a:pt x="1112" y="338"/>
                  </a:lnTo>
                  <a:lnTo>
                    <a:pt x="1116" y="340"/>
                  </a:lnTo>
                  <a:lnTo>
                    <a:pt x="1118" y="342"/>
                  </a:lnTo>
                  <a:lnTo>
                    <a:pt x="1118" y="344"/>
                  </a:lnTo>
                  <a:lnTo>
                    <a:pt x="1116" y="348"/>
                  </a:lnTo>
                  <a:lnTo>
                    <a:pt x="1114" y="352"/>
                  </a:lnTo>
                  <a:lnTo>
                    <a:pt x="1116" y="356"/>
                  </a:lnTo>
                  <a:lnTo>
                    <a:pt x="1120" y="356"/>
                  </a:lnTo>
                  <a:lnTo>
                    <a:pt x="1120" y="362"/>
                  </a:lnTo>
                  <a:lnTo>
                    <a:pt x="1134" y="362"/>
                  </a:lnTo>
                  <a:lnTo>
                    <a:pt x="1134" y="368"/>
                  </a:lnTo>
                  <a:lnTo>
                    <a:pt x="1132" y="378"/>
                  </a:lnTo>
                  <a:lnTo>
                    <a:pt x="1128" y="388"/>
                  </a:lnTo>
                  <a:lnTo>
                    <a:pt x="1126" y="394"/>
                  </a:lnTo>
                  <a:lnTo>
                    <a:pt x="1120" y="396"/>
                  </a:lnTo>
                  <a:lnTo>
                    <a:pt x="1108" y="398"/>
                  </a:lnTo>
                  <a:lnTo>
                    <a:pt x="1100" y="398"/>
                  </a:lnTo>
                  <a:lnTo>
                    <a:pt x="1090" y="400"/>
                  </a:lnTo>
                  <a:lnTo>
                    <a:pt x="1082" y="404"/>
                  </a:lnTo>
                  <a:lnTo>
                    <a:pt x="1068" y="414"/>
                  </a:lnTo>
                  <a:lnTo>
                    <a:pt x="1060" y="418"/>
                  </a:lnTo>
                  <a:lnTo>
                    <a:pt x="1052" y="424"/>
                  </a:lnTo>
                  <a:lnTo>
                    <a:pt x="1042" y="426"/>
                  </a:lnTo>
                  <a:lnTo>
                    <a:pt x="1030" y="428"/>
                  </a:lnTo>
                  <a:lnTo>
                    <a:pt x="1002" y="420"/>
                  </a:lnTo>
                  <a:lnTo>
                    <a:pt x="974" y="418"/>
                  </a:lnTo>
                  <a:lnTo>
                    <a:pt x="960" y="420"/>
                  </a:lnTo>
                  <a:lnTo>
                    <a:pt x="952" y="426"/>
                  </a:lnTo>
                  <a:lnTo>
                    <a:pt x="940" y="432"/>
                  </a:lnTo>
                  <a:lnTo>
                    <a:pt x="926" y="440"/>
                  </a:lnTo>
                  <a:lnTo>
                    <a:pt x="914" y="450"/>
                  </a:lnTo>
                  <a:lnTo>
                    <a:pt x="904" y="462"/>
                  </a:lnTo>
                  <a:lnTo>
                    <a:pt x="890" y="472"/>
                  </a:lnTo>
                  <a:lnTo>
                    <a:pt x="902" y="464"/>
                  </a:lnTo>
                  <a:lnTo>
                    <a:pt x="920" y="454"/>
                  </a:lnTo>
                  <a:lnTo>
                    <a:pt x="940" y="446"/>
                  </a:lnTo>
                  <a:lnTo>
                    <a:pt x="950" y="444"/>
                  </a:lnTo>
                  <a:lnTo>
                    <a:pt x="958" y="444"/>
                  </a:lnTo>
                  <a:lnTo>
                    <a:pt x="964" y="444"/>
                  </a:lnTo>
                  <a:lnTo>
                    <a:pt x="972" y="446"/>
                  </a:lnTo>
                  <a:lnTo>
                    <a:pt x="978" y="450"/>
                  </a:lnTo>
                  <a:lnTo>
                    <a:pt x="978" y="452"/>
                  </a:lnTo>
                  <a:lnTo>
                    <a:pt x="980" y="454"/>
                  </a:lnTo>
                  <a:lnTo>
                    <a:pt x="978" y="458"/>
                  </a:lnTo>
                  <a:lnTo>
                    <a:pt x="976" y="462"/>
                  </a:lnTo>
                  <a:lnTo>
                    <a:pt x="970" y="464"/>
                  </a:lnTo>
                  <a:lnTo>
                    <a:pt x="962" y="468"/>
                  </a:lnTo>
                  <a:lnTo>
                    <a:pt x="958" y="470"/>
                  </a:lnTo>
                  <a:lnTo>
                    <a:pt x="956" y="474"/>
                  </a:lnTo>
                  <a:lnTo>
                    <a:pt x="970" y="474"/>
                  </a:lnTo>
                  <a:lnTo>
                    <a:pt x="964" y="482"/>
                  </a:lnTo>
                  <a:lnTo>
                    <a:pt x="960" y="488"/>
                  </a:lnTo>
                  <a:lnTo>
                    <a:pt x="958" y="494"/>
                  </a:lnTo>
                  <a:lnTo>
                    <a:pt x="958" y="498"/>
                  </a:lnTo>
                  <a:lnTo>
                    <a:pt x="960" y="502"/>
                  </a:lnTo>
                  <a:lnTo>
                    <a:pt x="968" y="508"/>
                  </a:lnTo>
                  <a:lnTo>
                    <a:pt x="978" y="512"/>
                  </a:lnTo>
                  <a:lnTo>
                    <a:pt x="988" y="512"/>
                  </a:lnTo>
                  <a:lnTo>
                    <a:pt x="996" y="512"/>
                  </a:lnTo>
                  <a:lnTo>
                    <a:pt x="1004" y="508"/>
                  </a:lnTo>
                  <a:lnTo>
                    <a:pt x="1010" y="504"/>
                  </a:lnTo>
                  <a:lnTo>
                    <a:pt x="1014" y="496"/>
                  </a:lnTo>
                  <a:lnTo>
                    <a:pt x="1018" y="492"/>
                  </a:lnTo>
                  <a:lnTo>
                    <a:pt x="1020" y="488"/>
                  </a:lnTo>
                  <a:lnTo>
                    <a:pt x="1024" y="488"/>
                  </a:lnTo>
                  <a:lnTo>
                    <a:pt x="1028" y="488"/>
                  </a:lnTo>
                  <a:lnTo>
                    <a:pt x="1028" y="490"/>
                  </a:lnTo>
                  <a:lnTo>
                    <a:pt x="1026" y="494"/>
                  </a:lnTo>
                  <a:lnTo>
                    <a:pt x="1024" y="498"/>
                  </a:lnTo>
                  <a:lnTo>
                    <a:pt x="1028" y="498"/>
                  </a:lnTo>
                  <a:lnTo>
                    <a:pt x="1030" y="500"/>
                  </a:lnTo>
                  <a:lnTo>
                    <a:pt x="1030" y="502"/>
                  </a:lnTo>
                  <a:lnTo>
                    <a:pt x="1028" y="506"/>
                  </a:lnTo>
                  <a:lnTo>
                    <a:pt x="1024" y="510"/>
                  </a:lnTo>
                  <a:lnTo>
                    <a:pt x="1016" y="514"/>
                  </a:lnTo>
                  <a:lnTo>
                    <a:pt x="1008" y="522"/>
                  </a:lnTo>
                  <a:lnTo>
                    <a:pt x="998" y="526"/>
                  </a:lnTo>
                  <a:lnTo>
                    <a:pt x="976" y="532"/>
                  </a:lnTo>
                  <a:lnTo>
                    <a:pt x="970" y="534"/>
                  </a:lnTo>
                  <a:lnTo>
                    <a:pt x="964" y="534"/>
                  </a:lnTo>
                  <a:lnTo>
                    <a:pt x="956" y="534"/>
                  </a:lnTo>
                  <a:lnTo>
                    <a:pt x="950" y="536"/>
                  </a:lnTo>
                  <a:lnTo>
                    <a:pt x="944" y="542"/>
                  </a:lnTo>
                  <a:lnTo>
                    <a:pt x="940" y="548"/>
                  </a:lnTo>
                  <a:lnTo>
                    <a:pt x="934" y="552"/>
                  </a:lnTo>
                  <a:lnTo>
                    <a:pt x="930" y="554"/>
                  </a:lnTo>
                  <a:lnTo>
                    <a:pt x="926" y="554"/>
                  </a:lnTo>
                  <a:lnTo>
                    <a:pt x="920" y="554"/>
                  </a:lnTo>
                  <a:lnTo>
                    <a:pt x="918" y="550"/>
                  </a:lnTo>
                  <a:lnTo>
                    <a:pt x="918" y="548"/>
                  </a:lnTo>
                  <a:lnTo>
                    <a:pt x="918" y="542"/>
                  </a:lnTo>
                  <a:lnTo>
                    <a:pt x="922" y="538"/>
                  </a:lnTo>
                  <a:lnTo>
                    <a:pt x="930" y="532"/>
                  </a:lnTo>
                  <a:lnTo>
                    <a:pt x="940" y="528"/>
                  </a:lnTo>
                  <a:lnTo>
                    <a:pt x="944" y="524"/>
                  </a:lnTo>
                  <a:lnTo>
                    <a:pt x="948" y="520"/>
                  </a:lnTo>
                  <a:lnTo>
                    <a:pt x="908" y="526"/>
                  </a:lnTo>
                  <a:lnTo>
                    <a:pt x="902" y="506"/>
                  </a:lnTo>
                  <a:lnTo>
                    <a:pt x="902" y="500"/>
                  </a:lnTo>
                  <a:lnTo>
                    <a:pt x="904" y="496"/>
                  </a:lnTo>
                  <a:lnTo>
                    <a:pt x="910" y="488"/>
                  </a:lnTo>
                  <a:lnTo>
                    <a:pt x="890" y="482"/>
                  </a:lnTo>
                  <a:lnTo>
                    <a:pt x="882" y="484"/>
                  </a:lnTo>
                  <a:lnTo>
                    <a:pt x="876" y="488"/>
                  </a:lnTo>
                  <a:lnTo>
                    <a:pt x="866" y="502"/>
                  </a:lnTo>
                  <a:lnTo>
                    <a:pt x="860" y="510"/>
                  </a:lnTo>
                  <a:lnTo>
                    <a:pt x="854" y="518"/>
                  </a:lnTo>
                  <a:lnTo>
                    <a:pt x="848" y="522"/>
                  </a:lnTo>
                  <a:lnTo>
                    <a:pt x="838" y="524"/>
                  </a:lnTo>
                  <a:lnTo>
                    <a:pt x="832" y="526"/>
                  </a:lnTo>
                  <a:lnTo>
                    <a:pt x="796" y="526"/>
                  </a:lnTo>
                  <a:lnTo>
                    <a:pt x="788" y="530"/>
                  </a:lnTo>
                  <a:lnTo>
                    <a:pt x="780" y="534"/>
                  </a:lnTo>
                  <a:lnTo>
                    <a:pt x="776" y="538"/>
                  </a:lnTo>
                  <a:lnTo>
                    <a:pt x="770" y="540"/>
                  </a:lnTo>
                  <a:lnTo>
                    <a:pt x="758" y="542"/>
                  </a:lnTo>
                  <a:lnTo>
                    <a:pt x="742" y="542"/>
                  </a:lnTo>
                  <a:lnTo>
                    <a:pt x="732" y="542"/>
                  </a:lnTo>
                  <a:lnTo>
                    <a:pt x="722" y="544"/>
                  </a:lnTo>
                  <a:lnTo>
                    <a:pt x="714" y="550"/>
                  </a:lnTo>
                  <a:lnTo>
                    <a:pt x="712" y="552"/>
                  </a:lnTo>
                  <a:lnTo>
                    <a:pt x="712" y="558"/>
                  </a:lnTo>
                  <a:lnTo>
                    <a:pt x="702" y="562"/>
                  </a:lnTo>
                  <a:lnTo>
                    <a:pt x="696" y="566"/>
                  </a:lnTo>
                  <a:lnTo>
                    <a:pt x="694" y="570"/>
                  </a:lnTo>
                  <a:lnTo>
                    <a:pt x="690" y="570"/>
                  </a:lnTo>
                  <a:lnTo>
                    <a:pt x="690" y="566"/>
                  </a:lnTo>
                  <a:lnTo>
                    <a:pt x="684" y="568"/>
                  </a:lnTo>
                  <a:lnTo>
                    <a:pt x="680" y="566"/>
                  </a:lnTo>
                  <a:lnTo>
                    <a:pt x="676" y="566"/>
                  </a:lnTo>
                  <a:lnTo>
                    <a:pt x="670" y="568"/>
                  </a:lnTo>
                  <a:lnTo>
                    <a:pt x="662" y="574"/>
                  </a:lnTo>
                  <a:lnTo>
                    <a:pt x="654" y="578"/>
                  </a:lnTo>
                  <a:lnTo>
                    <a:pt x="650" y="580"/>
                  </a:lnTo>
                  <a:lnTo>
                    <a:pt x="644" y="580"/>
                  </a:lnTo>
                  <a:lnTo>
                    <a:pt x="640" y="580"/>
                  </a:lnTo>
                  <a:lnTo>
                    <a:pt x="646" y="576"/>
                  </a:lnTo>
                  <a:lnTo>
                    <a:pt x="654" y="572"/>
                  </a:lnTo>
                  <a:lnTo>
                    <a:pt x="660" y="568"/>
                  </a:lnTo>
                  <a:lnTo>
                    <a:pt x="662" y="564"/>
                  </a:lnTo>
                  <a:lnTo>
                    <a:pt x="662" y="560"/>
                  </a:lnTo>
                  <a:lnTo>
                    <a:pt x="662" y="562"/>
                  </a:lnTo>
                  <a:lnTo>
                    <a:pt x="672" y="556"/>
                  </a:lnTo>
                  <a:lnTo>
                    <a:pt x="678" y="546"/>
                  </a:lnTo>
                  <a:lnTo>
                    <a:pt x="692" y="522"/>
                  </a:lnTo>
                  <a:lnTo>
                    <a:pt x="692" y="528"/>
                  </a:lnTo>
                  <a:lnTo>
                    <a:pt x="696" y="532"/>
                  </a:lnTo>
                  <a:lnTo>
                    <a:pt x="700" y="534"/>
                  </a:lnTo>
                  <a:lnTo>
                    <a:pt x="706" y="534"/>
                  </a:lnTo>
                  <a:lnTo>
                    <a:pt x="712" y="532"/>
                  </a:lnTo>
                  <a:lnTo>
                    <a:pt x="714" y="530"/>
                  </a:lnTo>
                  <a:lnTo>
                    <a:pt x="714" y="526"/>
                  </a:lnTo>
                  <a:lnTo>
                    <a:pt x="712" y="518"/>
                  </a:lnTo>
                  <a:lnTo>
                    <a:pt x="706" y="508"/>
                  </a:lnTo>
                  <a:lnTo>
                    <a:pt x="698" y="500"/>
                  </a:lnTo>
                  <a:lnTo>
                    <a:pt x="696" y="498"/>
                  </a:lnTo>
                  <a:lnTo>
                    <a:pt x="692" y="498"/>
                  </a:lnTo>
                  <a:lnTo>
                    <a:pt x="676" y="498"/>
                  </a:lnTo>
                  <a:lnTo>
                    <a:pt x="658" y="496"/>
                  </a:lnTo>
                  <a:lnTo>
                    <a:pt x="662" y="492"/>
                  </a:lnTo>
                  <a:lnTo>
                    <a:pt x="664" y="486"/>
                  </a:lnTo>
                  <a:lnTo>
                    <a:pt x="664" y="484"/>
                  </a:lnTo>
                  <a:lnTo>
                    <a:pt x="662" y="482"/>
                  </a:lnTo>
                  <a:lnTo>
                    <a:pt x="660" y="480"/>
                  </a:lnTo>
                  <a:lnTo>
                    <a:pt x="658" y="476"/>
                  </a:lnTo>
                  <a:lnTo>
                    <a:pt x="660" y="470"/>
                  </a:lnTo>
                  <a:lnTo>
                    <a:pt x="656" y="468"/>
                  </a:lnTo>
                  <a:lnTo>
                    <a:pt x="652" y="464"/>
                  </a:lnTo>
                  <a:lnTo>
                    <a:pt x="650" y="460"/>
                  </a:lnTo>
                  <a:lnTo>
                    <a:pt x="650" y="456"/>
                  </a:lnTo>
                  <a:lnTo>
                    <a:pt x="648" y="454"/>
                  </a:lnTo>
                  <a:lnTo>
                    <a:pt x="650" y="450"/>
                  </a:lnTo>
                  <a:lnTo>
                    <a:pt x="646" y="448"/>
                  </a:lnTo>
                  <a:lnTo>
                    <a:pt x="642" y="446"/>
                  </a:lnTo>
                  <a:lnTo>
                    <a:pt x="632" y="446"/>
                  </a:lnTo>
                  <a:lnTo>
                    <a:pt x="622" y="448"/>
                  </a:lnTo>
                  <a:lnTo>
                    <a:pt x="608" y="454"/>
                  </a:lnTo>
                  <a:lnTo>
                    <a:pt x="594" y="462"/>
                  </a:lnTo>
                  <a:lnTo>
                    <a:pt x="578" y="470"/>
                  </a:lnTo>
                  <a:lnTo>
                    <a:pt x="564" y="468"/>
                  </a:lnTo>
                  <a:lnTo>
                    <a:pt x="554" y="464"/>
                  </a:lnTo>
                  <a:lnTo>
                    <a:pt x="554" y="466"/>
                  </a:lnTo>
                  <a:lnTo>
                    <a:pt x="548" y="464"/>
                  </a:lnTo>
                  <a:lnTo>
                    <a:pt x="542" y="462"/>
                  </a:lnTo>
                  <a:lnTo>
                    <a:pt x="534" y="462"/>
                  </a:lnTo>
                  <a:lnTo>
                    <a:pt x="528" y="460"/>
                  </a:lnTo>
                  <a:lnTo>
                    <a:pt x="522" y="458"/>
                  </a:lnTo>
                  <a:lnTo>
                    <a:pt x="518" y="454"/>
                  </a:lnTo>
                  <a:lnTo>
                    <a:pt x="518" y="448"/>
                  </a:lnTo>
                  <a:lnTo>
                    <a:pt x="94" y="448"/>
                  </a:lnTo>
                  <a:lnTo>
                    <a:pt x="94" y="446"/>
                  </a:lnTo>
                  <a:lnTo>
                    <a:pt x="92" y="444"/>
                  </a:lnTo>
                  <a:lnTo>
                    <a:pt x="94" y="442"/>
                  </a:lnTo>
                  <a:lnTo>
                    <a:pt x="96" y="440"/>
                  </a:lnTo>
                  <a:lnTo>
                    <a:pt x="86" y="432"/>
                  </a:lnTo>
                  <a:lnTo>
                    <a:pt x="78" y="424"/>
                  </a:lnTo>
                  <a:lnTo>
                    <a:pt x="68" y="416"/>
                  </a:lnTo>
                  <a:lnTo>
                    <a:pt x="62" y="416"/>
                  </a:lnTo>
                  <a:lnTo>
                    <a:pt x="58" y="412"/>
                  </a:lnTo>
                  <a:lnTo>
                    <a:pt x="56" y="406"/>
                  </a:lnTo>
                  <a:lnTo>
                    <a:pt x="54" y="400"/>
                  </a:lnTo>
                  <a:lnTo>
                    <a:pt x="56" y="394"/>
                  </a:lnTo>
                  <a:lnTo>
                    <a:pt x="60" y="388"/>
                  </a:lnTo>
                  <a:lnTo>
                    <a:pt x="60" y="384"/>
                  </a:lnTo>
                  <a:lnTo>
                    <a:pt x="58" y="380"/>
                  </a:lnTo>
                  <a:lnTo>
                    <a:pt x="52" y="378"/>
                  </a:lnTo>
                  <a:lnTo>
                    <a:pt x="52" y="376"/>
                  </a:lnTo>
                  <a:lnTo>
                    <a:pt x="54" y="374"/>
                  </a:lnTo>
                  <a:lnTo>
                    <a:pt x="56" y="372"/>
                  </a:lnTo>
                  <a:lnTo>
                    <a:pt x="54" y="368"/>
                  </a:lnTo>
                  <a:lnTo>
                    <a:pt x="52" y="366"/>
                  </a:lnTo>
                  <a:lnTo>
                    <a:pt x="46" y="362"/>
                  </a:lnTo>
                  <a:lnTo>
                    <a:pt x="46" y="360"/>
                  </a:lnTo>
                  <a:lnTo>
                    <a:pt x="48" y="354"/>
                  </a:lnTo>
                  <a:lnTo>
                    <a:pt x="52" y="350"/>
                  </a:lnTo>
                  <a:lnTo>
                    <a:pt x="56" y="344"/>
                  </a:lnTo>
                  <a:lnTo>
                    <a:pt x="54" y="340"/>
                  </a:lnTo>
                  <a:lnTo>
                    <a:pt x="48" y="340"/>
                  </a:lnTo>
                  <a:lnTo>
                    <a:pt x="38" y="338"/>
                  </a:lnTo>
                  <a:lnTo>
                    <a:pt x="38" y="334"/>
                  </a:lnTo>
                  <a:lnTo>
                    <a:pt x="42" y="332"/>
                  </a:lnTo>
                  <a:lnTo>
                    <a:pt x="44" y="332"/>
                  </a:lnTo>
                  <a:lnTo>
                    <a:pt x="42" y="326"/>
                  </a:lnTo>
                  <a:lnTo>
                    <a:pt x="42" y="322"/>
                  </a:lnTo>
                  <a:lnTo>
                    <a:pt x="40" y="312"/>
                  </a:lnTo>
                  <a:lnTo>
                    <a:pt x="36" y="306"/>
                  </a:lnTo>
                  <a:lnTo>
                    <a:pt x="28" y="296"/>
                  </a:lnTo>
                  <a:lnTo>
                    <a:pt x="26" y="292"/>
                  </a:lnTo>
                  <a:lnTo>
                    <a:pt x="26" y="288"/>
                  </a:lnTo>
                  <a:lnTo>
                    <a:pt x="28" y="282"/>
                  </a:lnTo>
                  <a:lnTo>
                    <a:pt x="32" y="274"/>
                  </a:lnTo>
                  <a:lnTo>
                    <a:pt x="36" y="266"/>
                  </a:lnTo>
                  <a:lnTo>
                    <a:pt x="32" y="264"/>
                  </a:lnTo>
                  <a:lnTo>
                    <a:pt x="32" y="260"/>
                  </a:lnTo>
                  <a:lnTo>
                    <a:pt x="30" y="254"/>
                  </a:lnTo>
                  <a:lnTo>
                    <a:pt x="28" y="250"/>
                  </a:lnTo>
                  <a:lnTo>
                    <a:pt x="22" y="248"/>
                  </a:lnTo>
                  <a:lnTo>
                    <a:pt x="16" y="248"/>
                  </a:lnTo>
                  <a:lnTo>
                    <a:pt x="10" y="248"/>
                  </a:lnTo>
                  <a:lnTo>
                    <a:pt x="8" y="248"/>
                  </a:lnTo>
                  <a:lnTo>
                    <a:pt x="8" y="246"/>
                  </a:lnTo>
                  <a:lnTo>
                    <a:pt x="2" y="244"/>
                  </a:lnTo>
                  <a:lnTo>
                    <a:pt x="0" y="240"/>
                  </a:lnTo>
                  <a:lnTo>
                    <a:pt x="186" y="70"/>
                  </a:lnTo>
                  <a:lnTo>
                    <a:pt x="192" y="74"/>
                  </a:lnTo>
                  <a:lnTo>
                    <a:pt x="200" y="74"/>
                  </a:lnTo>
                  <a:lnTo>
                    <a:pt x="210" y="76"/>
                  </a:lnTo>
                  <a:lnTo>
                    <a:pt x="220" y="78"/>
                  </a:lnTo>
                  <a:lnTo>
                    <a:pt x="222" y="80"/>
                  </a:lnTo>
                  <a:lnTo>
                    <a:pt x="226" y="82"/>
                  </a:lnTo>
                  <a:lnTo>
                    <a:pt x="228" y="84"/>
                  </a:lnTo>
                  <a:lnTo>
                    <a:pt x="232" y="84"/>
                  </a:lnTo>
                  <a:lnTo>
                    <a:pt x="242" y="84"/>
                  </a:lnTo>
                  <a:lnTo>
                    <a:pt x="252" y="80"/>
                  </a:lnTo>
                  <a:lnTo>
                    <a:pt x="260" y="78"/>
                  </a:lnTo>
                  <a:lnTo>
                    <a:pt x="270" y="76"/>
                  </a:lnTo>
                  <a:lnTo>
                    <a:pt x="278" y="76"/>
                  </a:lnTo>
                  <a:lnTo>
                    <a:pt x="288" y="76"/>
                  </a:lnTo>
                  <a:lnTo>
                    <a:pt x="300" y="72"/>
                  </a:lnTo>
                  <a:lnTo>
                    <a:pt x="310" y="68"/>
                  </a:lnTo>
                  <a:lnTo>
                    <a:pt x="318" y="66"/>
                  </a:lnTo>
                  <a:lnTo>
                    <a:pt x="340" y="66"/>
                  </a:lnTo>
                  <a:lnTo>
                    <a:pt x="358" y="64"/>
                  </a:lnTo>
                  <a:lnTo>
                    <a:pt x="372" y="64"/>
                  </a:lnTo>
                  <a:lnTo>
                    <a:pt x="378" y="64"/>
                  </a:lnTo>
                  <a:lnTo>
                    <a:pt x="378" y="70"/>
                  </a:lnTo>
                  <a:lnTo>
                    <a:pt x="380" y="74"/>
                  </a:lnTo>
                  <a:lnTo>
                    <a:pt x="384" y="74"/>
                  </a:lnTo>
                  <a:lnTo>
                    <a:pt x="388" y="74"/>
                  </a:lnTo>
                  <a:lnTo>
                    <a:pt x="394" y="70"/>
                  </a:lnTo>
                  <a:lnTo>
                    <a:pt x="402" y="64"/>
                  </a:lnTo>
                  <a:lnTo>
                    <a:pt x="406" y="66"/>
                  </a:lnTo>
                  <a:lnTo>
                    <a:pt x="408" y="70"/>
                  </a:lnTo>
                  <a:lnTo>
                    <a:pt x="408" y="76"/>
                  </a:lnTo>
                  <a:lnTo>
                    <a:pt x="408" y="78"/>
                  </a:lnTo>
                  <a:lnTo>
                    <a:pt x="410" y="78"/>
                  </a:lnTo>
                  <a:lnTo>
                    <a:pt x="414" y="76"/>
                  </a:lnTo>
                  <a:lnTo>
                    <a:pt x="422" y="72"/>
                  </a:lnTo>
                  <a:lnTo>
                    <a:pt x="428" y="70"/>
                  </a:lnTo>
                  <a:lnTo>
                    <a:pt x="440" y="72"/>
                  </a:lnTo>
                  <a:lnTo>
                    <a:pt x="450" y="74"/>
                  </a:lnTo>
                  <a:lnTo>
                    <a:pt x="458" y="78"/>
                  </a:lnTo>
                  <a:lnTo>
                    <a:pt x="468" y="80"/>
                  </a:lnTo>
                  <a:lnTo>
                    <a:pt x="476" y="84"/>
                  </a:lnTo>
                  <a:lnTo>
                    <a:pt x="488" y="88"/>
                  </a:lnTo>
                  <a:lnTo>
                    <a:pt x="492" y="86"/>
                  </a:lnTo>
                  <a:lnTo>
                    <a:pt x="500" y="84"/>
                  </a:lnTo>
                  <a:lnTo>
                    <a:pt x="504" y="86"/>
                  </a:lnTo>
                  <a:lnTo>
                    <a:pt x="508" y="86"/>
                  </a:lnTo>
                  <a:lnTo>
                    <a:pt x="510" y="88"/>
                  </a:lnTo>
                  <a:lnTo>
                    <a:pt x="510" y="94"/>
                  </a:lnTo>
                  <a:lnTo>
                    <a:pt x="508" y="96"/>
                  </a:lnTo>
                  <a:lnTo>
                    <a:pt x="506" y="96"/>
                  </a:lnTo>
                  <a:lnTo>
                    <a:pt x="500" y="98"/>
                  </a:lnTo>
                  <a:lnTo>
                    <a:pt x="496" y="102"/>
                  </a:lnTo>
                  <a:lnTo>
                    <a:pt x="494" y="102"/>
                  </a:lnTo>
                  <a:lnTo>
                    <a:pt x="494" y="106"/>
                  </a:lnTo>
                  <a:lnTo>
                    <a:pt x="494" y="108"/>
                  </a:lnTo>
                  <a:lnTo>
                    <a:pt x="496" y="108"/>
                  </a:lnTo>
                  <a:lnTo>
                    <a:pt x="504" y="110"/>
                  </a:lnTo>
                  <a:lnTo>
                    <a:pt x="518" y="108"/>
                  </a:lnTo>
                  <a:lnTo>
                    <a:pt x="528" y="106"/>
                  </a:lnTo>
                  <a:lnTo>
                    <a:pt x="540" y="104"/>
                  </a:lnTo>
                  <a:lnTo>
                    <a:pt x="552" y="102"/>
                  </a:lnTo>
                  <a:lnTo>
                    <a:pt x="556" y="104"/>
                  </a:lnTo>
                  <a:lnTo>
                    <a:pt x="560" y="106"/>
                  </a:lnTo>
                  <a:lnTo>
                    <a:pt x="564" y="110"/>
                  </a:lnTo>
                  <a:lnTo>
                    <a:pt x="568" y="112"/>
                  </a:lnTo>
                  <a:lnTo>
                    <a:pt x="572" y="110"/>
                  </a:lnTo>
                  <a:lnTo>
                    <a:pt x="576" y="108"/>
                  </a:lnTo>
                  <a:lnTo>
                    <a:pt x="578" y="100"/>
                  </a:lnTo>
                  <a:lnTo>
                    <a:pt x="578" y="96"/>
                  </a:lnTo>
                  <a:lnTo>
                    <a:pt x="594" y="90"/>
                  </a:lnTo>
                  <a:lnTo>
                    <a:pt x="604" y="88"/>
                  </a:lnTo>
                  <a:lnTo>
                    <a:pt x="614" y="86"/>
                  </a:lnTo>
                  <a:lnTo>
                    <a:pt x="620" y="88"/>
                  </a:lnTo>
                  <a:lnTo>
                    <a:pt x="626" y="90"/>
                  </a:lnTo>
                  <a:lnTo>
                    <a:pt x="626" y="94"/>
                  </a:lnTo>
                  <a:lnTo>
                    <a:pt x="630" y="96"/>
                  </a:lnTo>
                  <a:lnTo>
                    <a:pt x="638" y="100"/>
                  </a:lnTo>
                  <a:lnTo>
                    <a:pt x="650" y="104"/>
                  </a:lnTo>
                  <a:lnTo>
                    <a:pt x="686" y="104"/>
                  </a:lnTo>
                  <a:lnTo>
                    <a:pt x="690" y="104"/>
                  </a:lnTo>
                  <a:lnTo>
                    <a:pt x="694" y="104"/>
                  </a:lnTo>
                  <a:lnTo>
                    <a:pt x="700" y="100"/>
                  </a:lnTo>
                  <a:lnTo>
                    <a:pt x="704" y="96"/>
                  </a:lnTo>
                  <a:lnTo>
                    <a:pt x="710" y="94"/>
                  </a:lnTo>
                  <a:lnTo>
                    <a:pt x="720" y="96"/>
                  </a:lnTo>
                  <a:lnTo>
                    <a:pt x="732" y="96"/>
                  </a:lnTo>
                  <a:lnTo>
                    <a:pt x="728" y="102"/>
                  </a:lnTo>
                  <a:lnTo>
                    <a:pt x="726" y="106"/>
                  </a:lnTo>
                  <a:lnTo>
                    <a:pt x="724" y="110"/>
                  </a:lnTo>
                  <a:lnTo>
                    <a:pt x="724" y="112"/>
                  </a:lnTo>
                  <a:lnTo>
                    <a:pt x="726" y="114"/>
                  </a:lnTo>
                  <a:lnTo>
                    <a:pt x="730" y="112"/>
                  </a:lnTo>
                  <a:lnTo>
                    <a:pt x="740" y="100"/>
                  </a:lnTo>
                  <a:lnTo>
                    <a:pt x="746" y="96"/>
                  </a:lnTo>
                  <a:lnTo>
                    <a:pt x="754" y="92"/>
                  </a:lnTo>
                  <a:lnTo>
                    <a:pt x="760" y="88"/>
                  </a:lnTo>
                  <a:lnTo>
                    <a:pt x="766" y="84"/>
                  </a:lnTo>
                  <a:lnTo>
                    <a:pt x="768" y="78"/>
                  </a:lnTo>
                  <a:lnTo>
                    <a:pt x="768" y="76"/>
                  </a:lnTo>
                  <a:lnTo>
                    <a:pt x="768" y="74"/>
                  </a:lnTo>
                  <a:lnTo>
                    <a:pt x="766" y="72"/>
                  </a:lnTo>
                  <a:lnTo>
                    <a:pt x="760" y="70"/>
                  </a:lnTo>
                  <a:lnTo>
                    <a:pt x="758" y="70"/>
                  </a:lnTo>
                  <a:lnTo>
                    <a:pt x="758" y="68"/>
                  </a:lnTo>
                  <a:lnTo>
                    <a:pt x="758" y="62"/>
                  </a:lnTo>
                  <a:lnTo>
                    <a:pt x="762" y="58"/>
                  </a:lnTo>
                  <a:lnTo>
                    <a:pt x="772" y="48"/>
                  </a:lnTo>
                  <a:lnTo>
                    <a:pt x="786" y="40"/>
                  </a:lnTo>
                  <a:lnTo>
                    <a:pt x="796" y="36"/>
                  </a:lnTo>
                  <a:lnTo>
                    <a:pt x="800" y="32"/>
                  </a:lnTo>
                  <a:lnTo>
                    <a:pt x="802" y="28"/>
                  </a:lnTo>
                  <a:lnTo>
                    <a:pt x="804" y="22"/>
                  </a:lnTo>
                  <a:lnTo>
                    <a:pt x="808" y="16"/>
                  </a:lnTo>
                  <a:lnTo>
                    <a:pt x="816" y="10"/>
                  </a:lnTo>
                  <a:lnTo>
                    <a:pt x="824" y="4"/>
                  </a:lnTo>
                  <a:lnTo>
                    <a:pt x="834" y="2"/>
                  </a:lnTo>
                  <a:lnTo>
                    <a:pt x="848" y="0"/>
                  </a:lnTo>
                  <a:lnTo>
                    <a:pt x="866" y="0"/>
                  </a:lnTo>
                  <a:lnTo>
                    <a:pt x="876" y="2"/>
                  </a:lnTo>
                  <a:lnTo>
                    <a:pt x="880" y="6"/>
                  </a:lnTo>
                  <a:lnTo>
                    <a:pt x="880" y="8"/>
                  </a:lnTo>
                  <a:lnTo>
                    <a:pt x="870" y="12"/>
                  </a:lnTo>
                  <a:lnTo>
                    <a:pt x="860" y="18"/>
                  </a:lnTo>
                  <a:lnTo>
                    <a:pt x="848" y="22"/>
                  </a:lnTo>
                  <a:lnTo>
                    <a:pt x="836" y="24"/>
                  </a:lnTo>
                  <a:lnTo>
                    <a:pt x="828" y="24"/>
                  </a:lnTo>
                  <a:lnTo>
                    <a:pt x="820" y="28"/>
                  </a:lnTo>
                  <a:lnTo>
                    <a:pt x="814" y="32"/>
                  </a:lnTo>
                  <a:lnTo>
                    <a:pt x="812" y="38"/>
                  </a:lnTo>
                  <a:lnTo>
                    <a:pt x="812" y="56"/>
                  </a:lnTo>
                  <a:lnTo>
                    <a:pt x="810" y="64"/>
                  </a:lnTo>
                  <a:lnTo>
                    <a:pt x="808" y="66"/>
                  </a:lnTo>
                  <a:lnTo>
                    <a:pt x="804" y="70"/>
                  </a:lnTo>
                  <a:lnTo>
                    <a:pt x="806" y="72"/>
                  </a:lnTo>
                  <a:lnTo>
                    <a:pt x="808" y="74"/>
                  </a:lnTo>
                  <a:lnTo>
                    <a:pt x="812" y="76"/>
                  </a:lnTo>
                  <a:lnTo>
                    <a:pt x="814" y="78"/>
                  </a:lnTo>
                  <a:lnTo>
                    <a:pt x="814" y="84"/>
                  </a:lnTo>
                  <a:lnTo>
                    <a:pt x="814" y="86"/>
                  </a:lnTo>
                  <a:lnTo>
                    <a:pt x="818" y="88"/>
                  </a:lnTo>
                  <a:lnTo>
                    <a:pt x="822" y="86"/>
                  </a:lnTo>
                  <a:lnTo>
                    <a:pt x="826" y="84"/>
                  </a:lnTo>
                  <a:lnTo>
                    <a:pt x="830" y="82"/>
                  </a:lnTo>
                  <a:lnTo>
                    <a:pt x="834" y="82"/>
                  </a:lnTo>
                  <a:lnTo>
                    <a:pt x="840" y="82"/>
                  </a:lnTo>
                  <a:lnTo>
                    <a:pt x="842" y="84"/>
                  </a:lnTo>
                  <a:lnTo>
                    <a:pt x="842" y="88"/>
                  </a:lnTo>
                  <a:lnTo>
                    <a:pt x="838" y="92"/>
                  </a:lnTo>
                  <a:lnTo>
                    <a:pt x="832" y="96"/>
                  </a:lnTo>
                  <a:lnTo>
                    <a:pt x="828" y="100"/>
                  </a:lnTo>
                  <a:lnTo>
                    <a:pt x="826" y="106"/>
                  </a:lnTo>
                  <a:lnTo>
                    <a:pt x="830" y="110"/>
                  </a:lnTo>
                  <a:lnTo>
                    <a:pt x="832" y="114"/>
                  </a:lnTo>
                  <a:lnTo>
                    <a:pt x="838" y="112"/>
                  </a:lnTo>
                  <a:lnTo>
                    <a:pt x="844" y="108"/>
                  </a:lnTo>
                  <a:lnTo>
                    <a:pt x="852" y="96"/>
                  </a:lnTo>
                  <a:lnTo>
                    <a:pt x="856" y="100"/>
                  </a:lnTo>
                  <a:lnTo>
                    <a:pt x="868" y="92"/>
                  </a:lnTo>
                  <a:lnTo>
                    <a:pt x="876" y="88"/>
                  </a:lnTo>
                  <a:lnTo>
                    <a:pt x="882" y="86"/>
                  </a:lnTo>
                  <a:lnTo>
                    <a:pt x="882" y="80"/>
                  </a:lnTo>
                  <a:lnTo>
                    <a:pt x="882" y="76"/>
                  </a:lnTo>
                  <a:lnTo>
                    <a:pt x="884" y="74"/>
                  </a:lnTo>
                  <a:lnTo>
                    <a:pt x="890" y="72"/>
                  </a:lnTo>
                  <a:lnTo>
                    <a:pt x="912" y="72"/>
                  </a:lnTo>
                  <a:lnTo>
                    <a:pt x="922" y="76"/>
                  </a:lnTo>
                  <a:lnTo>
                    <a:pt x="926" y="78"/>
                  </a:lnTo>
                  <a:lnTo>
                    <a:pt x="928" y="84"/>
                  </a:lnTo>
                  <a:lnTo>
                    <a:pt x="926" y="86"/>
                  </a:lnTo>
                  <a:lnTo>
                    <a:pt x="924" y="88"/>
                  </a:lnTo>
                  <a:lnTo>
                    <a:pt x="918" y="90"/>
                  </a:lnTo>
                  <a:lnTo>
                    <a:pt x="910" y="92"/>
                  </a:lnTo>
                  <a:lnTo>
                    <a:pt x="908" y="94"/>
                  </a:lnTo>
                  <a:lnTo>
                    <a:pt x="908" y="98"/>
                  </a:lnTo>
                  <a:lnTo>
                    <a:pt x="908" y="102"/>
                  </a:lnTo>
                  <a:lnTo>
                    <a:pt x="910" y="108"/>
                  </a:lnTo>
                  <a:lnTo>
                    <a:pt x="908" y="112"/>
                  </a:lnTo>
                  <a:lnTo>
                    <a:pt x="904" y="116"/>
                  </a:lnTo>
                  <a:lnTo>
                    <a:pt x="892" y="120"/>
                  </a:lnTo>
                  <a:lnTo>
                    <a:pt x="876" y="126"/>
                  </a:lnTo>
                  <a:lnTo>
                    <a:pt x="868" y="132"/>
                  </a:lnTo>
                  <a:lnTo>
                    <a:pt x="862" y="136"/>
                  </a:lnTo>
                  <a:lnTo>
                    <a:pt x="856" y="134"/>
                  </a:lnTo>
                  <a:lnTo>
                    <a:pt x="848" y="132"/>
                  </a:lnTo>
                  <a:lnTo>
                    <a:pt x="838" y="132"/>
                  </a:lnTo>
                  <a:lnTo>
                    <a:pt x="828" y="142"/>
                  </a:lnTo>
                  <a:lnTo>
                    <a:pt x="814" y="152"/>
                  </a:lnTo>
                  <a:lnTo>
                    <a:pt x="786" y="168"/>
                  </a:lnTo>
                  <a:lnTo>
                    <a:pt x="780" y="172"/>
                  </a:lnTo>
                  <a:lnTo>
                    <a:pt x="776" y="176"/>
                  </a:lnTo>
                  <a:lnTo>
                    <a:pt x="772" y="176"/>
                  </a:lnTo>
                  <a:lnTo>
                    <a:pt x="764" y="176"/>
                  </a:lnTo>
                  <a:lnTo>
                    <a:pt x="760" y="178"/>
                  </a:lnTo>
                  <a:lnTo>
                    <a:pt x="756" y="180"/>
                  </a:lnTo>
                  <a:lnTo>
                    <a:pt x="750" y="186"/>
                  </a:lnTo>
                  <a:lnTo>
                    <a:pt x="742" y="190"/>
                  </a:lnTo>
                  <a:lnTo>
                    <a:pt x="734" y="192"/>
                  </a:lnTo>
                  <a:lnTo>
                    <a:pt x="724" y="194"/>
                  </a:lnTo>
                  <a:lnTo>
                    <a:pt x="704" y="198"/>
                  </a:lnTo>
                  <a:lnTo>
                    <a:pt x="696" y="202"/>
                  </a:lnTo>
                  <a:lnTo>
                    <a:pt x="688" y="206"/>
                  </a:lnTo>
                  <a:lnTo>
                    <a:pt x="678" y="214"/>
                  </a:lnTo>
                  <a:lnTo>
                    <a:pt x="668" y="222"/>
                  </a:lnTo>
                  <a:lnTo>
                    <a:pt x="658" y="230"/>
                  </a:lnTo>
                  <a:lnTo>
                    <a:pt x="650" y="240"/>
                  </a:lnTo>
                  <a:lnTo>
                    <a:pt x="644" y="252"/>
                  </a:lnTo>
                  <a:lnTo>
                    <a:pt x="638" y="262"/>
                  </a:lnTo>
                  <a:lnTo>
                    <a:pt x="646" y="262"/>
                  </a:lnTo>
                  <a:lnTo>
                    <a:pt x="650" y="264"/>
                  </a:lnTo>
                  <a:lnTo>
                    <a:pt x="650" y="266"/>
                  </a:lnTo>
                  <a:lnTo>
                    <a:pt x="648" y="280"/>
                  </a:lnTo>
                  <a:lnTo>
                    <a:pt x="646" y="286"/>
                  </a:lnTo>
                  <a:lnTo>
                    <a:pt x="646" y="294"/>
                  </a:lnTo>
                  <a:lnTo>
                    <a:pt x="648" y="294"/>
                  </a:lnTo>
                  <a:lnTo>
                    <a:pt x="650" y="296"/>
                  </a:lnTo>
                  <a:lnTo>
                    <a:pt x="654" y="296"/>
                  </a:lnTo>
                  <a:lnTo>
                    <a:pt x="660" y="292"/>
                  </a:lnTo>
                  <a:lnTo>
                    <a:pt x="668" y="292"/>
                  </a:lnTo>
                  <a:lnTo>
                    <a:pt x="676" y="294"/>
                  </a:lnTo>
                  <a:lnTo>
                    <a:pt x="682" y="296"/>
                  </a:lnTo>
                  <a:lnTo>
                    <a:pt x="690" y="302"/>
                  </a:lnTo>
                  <a:lnTo>
                    <a:pt x="696" y="310"/>
                  </a:lnTo>
                  <a:lnTo>
                    <a:pt x="700" y="314"/>
                  </a:lnTo>
                  <a:lnTo>
                    <a:pt x="704" y="316"/>
                  </a:lnTo>
                  <a:lnTo>
                    <a:pt x="710" y="316"/>
                  </a:lnTo>
                  <a:lnTo>
                    <a:pt x="716" y="318"/>
                  </a:lnTo>
                  <a:lnTo>
                    <a:pt x="720" y="322"/>
                  </a:lnTo>
                  <a:lnTo>
                    <a:pt x="724" y="326"/>
                  </a:lnTo>
                  <a:lnTo>
                    <a:pt x="730" y="330"/>
                  </a:lnTo>
                  <a:lnTo>
                    <a:pt x="738" y="332"/>
                  </a:lnTo>
                  <a:lnTo>
                    <a:pt x="750" y="330"/>
                  </a:lnTo>
                  <a:lnTo>
                    <a:pt x="764" y="332"/>
                  </a:lnTo>
                  <a:lnTo>
                    <a:pt x="764" y="334"/>
                  </a:lnTo>
                  <a:lnTo>
                    <a:pt x="764" y="338"/>
                  </a:lnTo>
                  <a:lnTo>
                    <a:pt x="762" y="346"/>
                  </a:lnTo>
                  <a:lnTo>
                    <a:pt x="756" y="358"/>
                  </a:lnTo>
                  <a:lnTo>
                    <a:pt x="752" y="370"/>
                  </a:lnTo>
                  <a:lnTo>
                    <a:pt x="750" y="376"/>
                  </a:lnTo>
                  <a:lnTo>
                    <a:pt x="750" y="382"/>
                  </a:lnTo>
                  <a:lnTo>
                    <a:pt x="752" y="388"/>
                  </a:lnTo>
                  <a:lnTo>
                    <a:pt x="756" y="394"/>
                  </a:lnTo>
                  <a:lnTo>
                    <a:pt x="764" y="404"/>
                  </a:lnTo>
                  <a:lnTo>
                    <a:pt x="766" y="402"/>
                  </a:lnTo>
                  <a:lnTo>
                    <a:pt x="770" y="398"/>
                  </a:lnTo>
                  <a:lnTo>
                    <a:pt x="778" y="394"/>
                  </a:lnTo>
                  <a:lnTo>
                    <a:pt x="784" y="390"/>
                  </a:lnTo>
                  <a:lnTo>
                    <a:pt x="788" y="382"/>
                  </a:lnTo>
                  <a:lnTo>
                    <a:pt x="792" y="376"/>
                  </a:lnTo>
                  <a:lnTo>
                    <a:pt x="796" y="358"/>
                  </a:lnTo>
                  <a:lnTo>
                    <a:pt x="800" y="338"/>
                  </a:lnTo>
                  <a:lnTo>
                    <a:pt x="804" y="336"/>
                  </a:lnTo>
                  <a:lnTo>
                    <a:pt x="810" y="332"/>
                  </a:lnTo>
                  <a:lnTo>
                    <a:pt x="822" y="330"/>
                  </a:lnTo>
                  <a:lnTo>
                    <a:pt x="830" y="326"/>
                  </a:lnTo>
                  <a:lnTo>
                    <a:pt x="846" y="318"/>
                  </a:lnTo>
                  <a:lnTo>
                    <a:pt x="854" y="312"/>
                  </a:lnTo>
                  <a:lnTo>
                    <a:pt x="860" y="306"/>
                  </a:lnTo>
                  <a:lnTo>
                    <a:pt x="864" y="296"/>
                  </a:lnTo>
                  <a:lnTo>
                    <a:pt x="866" y="286"/>
                  </a:lnTo>
                  <a:lnTo>
                    <a:pt x="864" y="284"/>
                  </a:lnTo>
                  <a:lnTo>
                    <a:pt x="862" y="282"/>
                  </a:lnTo>
                  <a:lnTo>
                    <a:pt x="858" y="278"/>
                  </a:lnTo>
                  <a:lnTo>
                    <a:pt x="852" y="276"/>
                  </a:lnTo>
                  <a:lnTo>
                    <a:pt x="852" y="274"/>
                  </a:lnTo>
                  <a:lnTo>
                    <a:pt x="850" y="270"/>
                  </a:lnTo>
                  <a:lnTo>
                    <a:pt x="852" y="264"/>
                  </a:lnTo>
                  <a:lnTo>
                    <a:pt x="856" y="262"/>
                  </a:lnTo>
                  <a:lnTo>
                    <a:pt x="864" y="256"/>
                  </a:lnTo>
                  <a:lnTo>
                    <a:pt x="866" y="254"/>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13" name="Freeform 8"/>
            <p:cNvSpPr>
              <a:spLocks/>
            </p:cNvSpPr>
            <p:nvPr/>
          </p:nvSpPr>
          <p:spPr bwMode="auto">
            <a:xfrm>
              <a:off x="1638" y="1127"/>
              <a:ext cx="102" cy="96"/>
            </a:xfrm>
            <a:custGeom>
              <a:avLst/>
              <a:gdLst/>
              <a:ahLst/>
              <a:cxnLst>
                <a:cxn ang="0">
                  <a:pos x="76" y="80"/>
                </a:cxn>
                <a:cxn ang="0">
                  <a:pos x="62" y="86"/>
                </a:cxn>
                <a:cxn ang="0">
                  <a:pos x="52" y="90"/>
                </a:cxn>
                <a:cxn ang="0">
                  <a:pos x="54" y="82"/>
                </a:cxn>
                <a:cxn ang="0">
                  <a:pos x="46" y="76"/>
                </a:cxn>
                <a:cxn ang="0">
                  <a:pos x="6" y="76"/>
                </a:cxn>
                <a:cxn ang="0">
                  <a:pos x="0" y="72"/>
                </a:cxn>
                <a:cxn ang="0">
                  <a:pos x="4" y="68"/>
                </a:cxn>
                <a:cxn ang="0">
                  <a:pos x="10" y="58"/>
                </a:cxn>
                <a:cxn ang="0">
                  <a:pos x="24" y="52"/>
                </a:cxn>
                <a:cxn ang="0">
                  <a:pos x="26" y="44"/>
                </a:cxn>
                <a:cxn ang="0">
                  <a:pos x="36" y="32"/>
                </a:cxn>
                <a:cxn ang="0">
                  <a:pos x="48" y="22"/>
                </a:cxn>
                <a:cxn ang="0">
                  <a:pos x="66" y="6"/>
                </a:cxn>
                <a:cxn ang="0">
                  <a:pos x="76" y="0"/>
                </a:cxn>
                <a:cxn ang="0">
                  <a:pos x="80" y="4"/>
                </a:cxn>
                <a:cxn ang="0">
                  <a:pos x="78" y="8"/>
                </a:cxn>
                <a:cxn ang="0">
                  <a:pos x="60" y="26"/>
                </a:cxn>
                <a:cxn ang="0">
                  <a:pos x="60" y="32"/>
                </a:cxn>
                <a:cxn ang="0">
                  <a:pos x="68" y="26"/>
                </a:cxn>
                <a:cxn ang="0">
                  <a:pos x="70" y="34"/>
                </a:cxn>
                <a:cxn ang="0">
                  <a:pos x="74" y="42"/>
                </a:cxn>
                <a:cxn ang="0">
                  <a:pos x="76" y="46"/>
                </a:cxn>
                <a:cxn ang="0">
                  <a:pos x="80" y="42"/>
                </a:cxn>
                <a:cxn ang="0">
                  <a:pos x="86" y="40"/>
                </a:cxn>
                <a:cxn ang="0">
                  <a:pos x="98" y="44"/>
                </a:cxn>
                <a:cxn ang="0">
                  <a:pos x="98" y="50"/>
                </a:cxn>
                <a:cxn ang="0">
                  <a:pos x="88" y="54"/>
                </a:cxn>
                <a:cxn ang="0">
                  <a:pos x="92" y="56"/>
                </a:cxn>
                <a:cxn ang="0">
                  <a:pos x="100" y="58"/>
                </a:cxn>
                <a:cxn ang="0">
                  <a:pos x="96" y="62"/>
                </a:cxn>
                <a:cxn ang="0">
                  <a:pos x="98" y="68"/>
                </a:cxn>
                <a:cxn ang="0">
                  <a:pos x="90" y="74"/>
                </a:cxn>
                <a:cxn ang="0">
                  <a:pos x="94" y="76"/>
                </a:cxn>
                <a:cxn ang="0">
                  <a:pos x="102" y="74"/>
                </a:cxn>
                <a:cxn ang="0">
                  <a:pos x="96" y="88"/>
                </a:cxn>
                <a:cxn ang="0">
                  <a:pos x="86" y="96"/>
                </a:cxn>
                <a:cxn ang="0">
                  <a:pos x="82" y="92"/>
                </a:cxn>
                <a:cxn ang="0">
                  <a:pos x="86" y="86"/>
                </a:cxn>
                <a:cxn ang="0">
                  <a:pos x="76" y="88"/>
                </a:cxn>
              </a:cxnLst>
              <a:rect l="0" t="0" r="r" b="b"/>
              <a:pathLst>
                <a:path w="102" h="96">
                  <a:moveTo>
                    <a:pt x="82" y="80"/>
                  </a:moveTo>
                  <a:lnTo>
                    <a:pt x="76" y="80"/>
                  </a:lnTo>
                  <a:lnTo>
                    <a:pt x="70" y="82"/>
                  </a:lnTo>
                  <a:lnTo>
                    <a:pt x="62" y="86"/>
                  </a:lnTo>
                  <a:lnTo>
                    <a:pt x="56" y="90"/>
                  </a:lnTo>
                  <a:lnTo>
                    <a:pt x="52" y="90"/>
                  </a:lnTo>
                  <a:lnTo>
                    <a:pt x="48" y="90"/>
                  </a:lnTo>
                  <a:lnTo>
                    <a:pt x="54" y="82"/>
                  </a:lnTo>
                  <a:lnTo>
                    <a:pt x="50" y="78"/>
                  </a:lnTo>
                  <a:lnTo>
                    <a:pt x="46" y="76"/>
                  </a:lnTo>
                  <a:lnTo>
                    <a:pt x="14" y="76"/>
                  </a:lnTo>
                  <a:lnTo>
                    <a:pt x="6" y="76"/>
                  </a:lnTo>
                  <a:lnTo>
                    <a:pt x="2" y="76"/>
                  </a:lnTo>
                  <a:lnTo>
                    <a:pt x="0" y="72"/>
                  </a:lnTo>
                  <a:lnTo>
                    <a:pt x="2" y="70"/>
                  </a:lnTo>
                  <a:lnTo>
                    <a:pt x="4" y="68"/>
                  </a:lnTo>
                  <a:lnTo>
                    <a:pt x="8" y="68"/>
                  </a:lnTo>
                  <a:lnTo>
                    <a:pt x="10" y="58"/>
                  </a:lnTo>
                  <a:lnTo>
                    <a:pt x="16" y="54"/>
                  </a:lnTo>
                  <a:lnTo>
                    <a:pt x="24" y="52"/>
                  </a:lnTo>
                  <a:lnTo>
                    <a:pt x="24" y="50"/>
                  </a:lnTo>
                  <a:lnTo>
                    <a:pt x="26" y="44"/>
                  </a:lnTo>
                  <a:lnTo>
                    <a:pt x="30" y="34"/>
                  </a:lnTo>
                  <a:lnTo>
                    <a:pt x="36" y="32"/>
                  </a:lnTo>
                  <a:lnTo>
                    <a:pt x="40" y="30"/>
                  </a:lnTo>
                  <a:lnTo>
                    <a:pt x="48" y="22"/>
                  </a:lnTo>
                  <a:lnTo>
                    <a:pt x="56" y="14"/>
                  </a:lnTo>
                  <a:lnTo>
                    <a:pt x="66" y="6"/>
                  </a:lnTo>
                  <a:lnTo>
                    <a:pt x="70" y="2"/>
                  </a:lnTo>
                  <a:lnTo>
                    <a:pt x="76" y="0"/>
                  </a:lnTo>
                  <a:lnTo>
                    <a:pt x="80" y="0"/>
                  </a:lnTo>
                  <a:lnTo>
                    <a:pt x="80" y="4"/>
                  </a:lnTo>
                  <a:lnTo>
                    <a:pt x="76" y="4"/>
                  </a:lnTo>
                  <a:lnTo>
                    <a:pt x="78" y="8"/>
                  </a:lnTo>
                  <a:lnTo>
                    <a:pt x="66" y="18"/>
                  </a:lnTo>
                  <a:lnTo>
                    <a:pt x="60" y="26"/>
                  </a:lnTo>
                  <a:lnTo>
                    <a:pt x="58" y="32"/>
                  </a:lnTo>
                  <a:lnTo>
                    <a:pt x="60" y="32"/>
                  </a:lnTo>
                  <a:lnTo>
                    <a:pt x="64" y="26"/>
                  </a:lnTo>
                  <a:lnTo>
                    <a:pt x="68" y="26"/>
                  </a:lnTo>
                  <a:lnTo>
                    <a:pt x="68" y="32"/>
                  </a:lnTo>
                  <a:lnTo>
                    <a:pt x="70" y="34"/>
                  </a:lnTo>
                  <a:lnTo>
                    <a:pt x="72" y="36"/>
                  </a:lnTo>
                  <a:lnTo>
                    <a:pt x="74" y="42"/>
                  </a:lnTo>
                  <a:lnTo>
                    <a:pt x="74" y="44"/>
                  </a:lnTo>
                  <a:lnTo>
                    <a:pt x="76" y="46"/>
                  </a:lnTo>
                  <a:lnTo>
                    <a:pt x="78" y="44"/>
                  </a:lnTo>
                  <a:lnTo>
                    <a:pt x="80" y="42"/>
                  </a:lnTo>
                  <a:lnTo>
                    <a:pt x="84" y="40"/>
                  </a:lnTo>
                  <a:lnTo>
                    <a:pt x="86" y="40"/>
                  </a:lnTo>
                  <a:lnTo>
                    <a:pt x="94" y="42"/>
                  </a:lnTo>
                  <a:lnTo>
                    <a:pt x="98" y="44"/>
                  </a:lnTo>
                  <a:lnTo>
                    <a:pt x="100" y="46"/>
                  </a:lnTo>
                  <a:lnTo>
                    <a:pt x="98" y="50"/>
                  </a:lnTo>
                  <a:lnTo>
                    <a:pt x="94" y="52"/>
                  </a:lnTo>
                  <a:lnTo>
                    <a:pt x="88" y="54"/>
                  </a:lnTo>
                  <a:lnTo>
                    <a:pt x="90" y="56"/>
                  </a:lnTo>
                  <a:lnTo>
                    <a:pt x="92" y="56"/>
                  </a:lnTo>
                  <a:lnTo>
                    <a:pt x="98" y="54"/>
                  </a:lnTo>
                  <a:lnTo>
                    <a:pt x="100" y="58"/>
                  </a:lnTo>
                  <a:lnTo>
                    <a:pt x="96" y="60"/>
                  </a:lnTo>
                  <a:lnTo>
                    <a:pt x="96" y="62"/>
                  </a:lnTo>
                  <a:lnTo>
                    <a:pt x="102" y="62"/>
                  </a:lnTo>
                  <a:lnTo>
                    <a:pt x="98" y="68"/>
                  </a:lnTo>
                  <a:lnTo>
                    <a:pt x="94" y="72"/>
                  </a:lnTo>
                  <a:lnTo>
                    <a:pt x="90" y="74"/>
                  </a:lnTo>
                  <a:lnTo>
                    <a:pt x="90" y="76"/>
                  </a:lnTo>
                  <a:lnTo>
                    <a:pt x="94" y="76"/>
                  </a:lnTo>
                  <a:lnTo>
                    <a:pt x="98" y="74"/>
                  </a:lnTo>
                  <a:lnTo>
                    <a:pt x="102" y="74"/>
                  </a:lnTo>
                  <a:lnTo>
                    <a:pt x="100" y="80"/>
                  </a:lnTo>
                  <a:lnTo>
                    <a:pt x="96" y="88"/>
                  </a:lnTo>
                  <a:lnTo>
                    <a:pt x="90" y="94"/>
                  </a:lnTo>
                  <a:lnTo>
                    <a:pt x="86" y="96"/>
                  </a:lnTo>
                  <a:lnTo>
                    <a:pt x="82" y="94"/>
                  </a:lnTo>
                  <a:lnTo>
                    <a:pt x="82" y="92"/>
                  </a:lnTo>
                  <a:lnTo>
                    <a:pt x="84" y="88"/>
                  </a:lnTo>
                  <a:lnTo>
                    <a:pt x="86" y="86"/>
                  </a:lnTo>
                  <a:lnTo>
                    <a:pt x="80" y="88"/>
                  </a:lnTo>
                  <a:lnTo>
                    <a:pt x="76" y="88"/>
                  </a:lnTo>
                  <a:lnTo>
                    <a:pt x="82" y="80"/>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14" name="Freeform 9"/>
            <p:cNvSpPr>
              <a:spLocks/>
            </p:cNvSpPr>
            <p:nvPr/>
          </p:nvSpPr>
          <p:spPr bwMode="auto">
            <a:xfrm>
              <a:off x="1018" y="723"/>
              <a:ext cx="152" cy="62"/>
            </a:xfrm>
            <a:custGeom>
              <a:avLst/>
              <a:gdLst/>
              <a:ahLst/>
              <a:cxnLst>
                <a:cxn ang="0">
                  <a:pos x="0" y="44"/>
                </a:cxn>
                <a:cxn ang="0">
                  <a:pos x="4" y="44"/>
                </a:cxn>
                <a:cxn ang="0">
                  <a:pos x="10" y="44"/>
                </a:cxn>
                <a:cxn ang="0">
                  <a:pos x="14" y="44"/>
                </a:cxn>
                <a:cxn ang="0">
                  <a:pos x="18" y="48"/>
                </a:cxn>
                <a:cxn ang="0">
                  <a:pos x="20" y="52"/>
                </a:cxn>
                <a:cxn ang="0">
                  <a:pos x="18" y="60"/>
                </a:cxn>
                <a:cxn ang="0">
                  <a:pos x="20" y="62"/>
                </a:cxn>
                <a:cxn ang="0">
                  <a:pos x="26" y="58"/>
                </a:cxn>
                <a:cxn ang="0">
                  <a:pos x="34" y="52"/>
                </a:cxn>
                <a:cxn ang="0">
                  <a:pos x="40" y="48"/>
                </a:cxn>
                <a:cxn ang="0">
                  <a:pos x="52" y="48"/>
                </a:cxn>
                <a:cxn ang="0">
                  <a:pos x="58" y="48"/>
                </a:cxn>
                <a:cxn ang="0">
                  <a:pos x="64" y="46"/>
                </a:cxn>
                <a:cxn ang="0">
                  <a:pos x="74" y="40"/>
                </a:cxn>
                <a:cxn ang="0">
                  <a:pos x="84" y="36"/>
                </a:cxn>
                <a:cxn ang="0">
                  <a:pos x="106" y="32"/>
                </a:cxn>
                <a:cxn ang="0">
                  <a:pos x="130" y="26"/>
                </a:cxn>
                <a:cxn ang="0">
                  <a:pos x="142" y="22"/>
                </a:cxn>
                <a:cxn ang="0">
                  <a:pos x="152" y="16"/>
                </a:cxn>
                <a:cxn ang="0">
                  <a:pos x="144" y="8"/>
                </a:cxn>
                <a:cxn ang="0">
                  <a:pos x="138" y="4"/>
                </a:cxn>
                <a:cxn ang="0">
                  <a:pos x="132" y="4"/>
                </a:cxn>
                <a:cxn ang="0">
                  <a:pos x="126" y="4"/>
                </a:cxn>
                <a:cxn ang="0">
                  <a:pos x="126" y="10"/>
                </a:cxn>
                <a:cxn ang="0">
                  <a:pos x="120" y="8"/>
                </a:cxn>
                <a:cxn ang="0">
                  <a:pos x="114" y="6"/>
                </a:cxn>
                <a:cxn ang="0">
                  <a:pos x="108" y="2"/>
                </a:cxn>
                <a:cxn ang="0">
                  <a:pos x="102" y="0"/>
                </a:cxn>
                <a:cxn ang="0">
                  <a:pos x="82" y="2"/>
                </a:cxn>
                <a:cxn ang="0">
                  <a:pos x="64" y="4"/>
                </a:cxn>
                <a:cxn ang="0">
                  <a:pos x="52" y="16"/>
                </a:cxn>
                <a:cxn ang="0">
                  <a:pos x="46" y="20"/>
                </a:cxn>
                <a:cxn ang="0">
                  <a:pos x="40" y="24"/>
                </a:cxn>
                <a:cxn ang="0">
                  <a:pos x="26" y="30"/>
                </a:cxn>
                <a:cxn ang="0">
                  <a:pos x="12" y="36"/>
                </a:cxn>
                <a:cxn ang="0">
                  <a:pos x="6" y="40"/>
                </a:cxn>
                <a:cxn ang="0">
                  <a:pos x="0" y="44"/>
                </a:cxn>
              </a:cxnLst>
              <a:rect l="0" t="0" r="r" b="b"/>
              <a:pathLst>
                <a:path w="152" h="62">
                  <a:moveTo>
                    <a:pt x="0" y="44"/>
                  </a:moveTo>
                  <a:lnTo>
                    <a:pt x="4" y="44"/>
                  </a:lnTo>
                  <a:lnTo>
                    <a:pt x="10" y="44"/>
                  </a:lnTo>
                  <a:lnTo>
                    <a:pt x="14" y="44"/>
                  </a:lnTo>
                  <a:lnTo>
                    <a:pt x="18" y="48"/>
                  </a:lnTo>
                  <a:lnTo>
                    <a:pt x="20" y="52"/>
                  </a:lnTo>
                  <a:lnTo>
                    <a:pt x="18" y="60"/>
                  </a:lnTo>
                  <a:lnTo>
                    <a:pt x="20" y="62"/>
                  </a:lnTo>
                  <a:lnTo>
                    <a:pt x="26" y="58"/>
                  </a:lnTo>
                  <a:lnTo>
                    <a:pt x="34" y="52"/>
                  </a:lnTo>
                  <a:lnTo>
                    <a:pt x="40" y="48"/>
                  </a:lnTo>
                  <a:lnTo>
                    <a:pt x="52" y="48"/>
                  </a:lnTo>
                  <a:lnTo>
                    <a:pt x="58" y="48"/>
                  </a:lnTo>
                  <a:lnTo>
                    <a:pt x="64" y="46"/>
                  </a:lnTo>
                  <a:lnTo>
                    <a:pt x="74" y="40"/>
                  </a:lnTo>
                  <a:lnTo>
                    <a:pt x="84" y="36"/>
                  </a:lnTo>
                  <a:lnTo>
                    <a:pt x="106" y="32"/>
                  </a:lnTo>
                  <a:lnTo>
                    <a:pt x="130" y="26"/>
                  </a:lnTo>
                  <a:lnTo>
                    <a:pt x="142" y="22"/>
                  </a:lnTo>
                  <a:lnTo>
                    <a:pt x="152" y="16"/>
                  </a:lnTo>
                  <a:lnTo>
                    <a:pt x="144" y="8"/>
                  </a:lnTo>
                  <a:lnTo>
                    <a:pt x="138" y="4"/>
                  </a:lnTo>
                  <a:lnTo>
                    <a:pt x="132" y="4"/>
                  </a:lnTo>
                  <a:lnTo>
                    <a:pt x="126" y="4"/>
                  </a:lnTo>
                  <a:lnTo>
                    <a:pt x="126" y="10"/>
                  </a:lnTo>
                  <a:lnTo>
                    <a:pt x="120" y="8"/>
                  </a:lnTo>
                  <a:lnTo>
                    <a:pt x="114" y="6"/>
                  </a:lnTo>
                  <a:lnTo>
                    <a:pt x="108" y="2"/>
                  </a:lnTo>
                  <a:lnTo>
                    <a:pt x="102" y="0"/>
                  </a:lnTo>
                  <a:lnTo>
                    <a:pt x="82" y="2"/>
                  </a:lnTo>
                  <a:lnTo>
                    <a:pt x="64" y="4"/>
                  </a:lnTo>
                  <a:lnTo>
                    <a:pt x="52" y="16"/>
                  </a:lnTo>
                  <a:lnTo>
                    <a:pt x="46" y="20"/>
                  </a:lnTo>
                  <a:lnTo>
                    <a:pt x="40" y="24"/>
                  </a:lnTo>
                  <a:lnTo>
                    <a:pt x="26" y="30"/>
                  </a:lnTo>
                  <a:lnTo>
                    <a:pt x="12" y="36"/>
                  </a:lnTo>
                  <a:lnTo>
                    <a:pt x="6" y="40"/>
                  </a:lnTo>
                  <a:lnTo>
                    <a:pt x="0" y="44"/>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15" name="Freeform 10"/>
            <p:cNvSpPr>
              <a:spLocks/>
            </p:cNvSpPr>
            <p:nvPr/>
          </p:nvSpPr>
          <p:spPr bwMode="auto">
            <a:xfrm>
              <a:off x="1384" y="651"/>
              <a:ext cx="56" cy="28"/>
            </a:xfrm>
            <a:custGeom>
              <a:avLst/>
              <a:gdLst/>
              <a:ahLst/>
              <a:cxnLst>
                <a:cxn ang="0">
                  <a:pos x="38" y="28"/>
                </a:cxn>
                <a:cxn ang="0">
                  <a:pos x="34" y="26"/>
                </a:cxn>
                <a:cxn ang="0">
                  <a:pos x="32" y="24"/>
                </a:cxn>
                <a:cxn ang="0">
                  <a:pos x="28" y="18"/>
                </a:cxn>
                <a:cxn ang="0">
                  <a:pos x="22" y="18"/>
                </a:cxn>
                <a:cxn ang="0">
                  <a:pos x="14" y="18"/>
                </a:cxn>
                <a:cxn ang="0">
                  <a:pos x="6" y="18"/>
                </a:cxn>
                <a:cxn ang="0">
                  <a:pos x="0" y="16"/>
                </a:cxn>
                <a:cxn ang="0">
                  <a:pos x="10" y="6"/>
                </a:cxn>
                <a:cxn ang="0">
                  <a:pos x="16" y="2"/>
                </a:cxn>
                <a:cxn ang="0">
                  <a:pos x="26" y="0"/>
                </a:cxn>
                <a:cxn ang="0">
                  <a:pos x="30" y="2"/>
                </a:cxn>
                <a:cxn ang="0">
                  <a:pos x="32" y="4"/>
                </a:cxn>
                <a:cxn ang="0">
                  <a:pos x="34" y="6"/>
                </a:cxn>
                <a:cxn ang="0">
                  <a:pos x="38" y="8"/>
                </a:cxn>
                <a:cxn ang="0">
                  <a:pos x="44" y="8"/>
                </a:cxn>
                <a:cxn ang="0">
                  <a:pos x="52" y="10"/>
                </a:cxn>
                <a:cxn ang="0">
                  <a:pos x="56" y="12"/>
                </a:cxn>
                <a:cxn ang="0">
                  <a:pos x="56" y="16"/>
                </a:cxn>
                <a:cxn ang="0">
                  <a:pos x="56" y="22"/>
                </a:cxn>
                <a:cxn ang="0">
                  <a:pos x="52" y="26"/>
                </a:cxn>
                <a:cxn ang="0">
                  <a:pos x="46" y="28"/>
                </a:cxn>
                <a:cxn ang="0">
                  <a:pos x="38" y="28"/>
                </a:cxn>
              </a:cxnLst>
              <a:rect l="0" t="0" r="r" b="b"/>
              <a:pathLst>
                <a:path w="56" h="28">
                  <a:moveTo>
                    <a:pt x="38" y="28"/>
                  </a:moveTo>
                  <a:lnTo>
                    <a:pt x="34" y="26"/>
                  </a:lnTo>
                  <a:lnTo>
                    <a:pt x="32" y="24"/>
                  </a:lnTo>
                  <a:lnTo>
                    <a:pt x="28" y="18"/>
                  </a:lnTo>
                  <a:lnTo>
                    <a:pt x="22" y="18"/>
                  </a:lnTo>
                  <a:lnTo>
                    <a:pt x="14" y="18"/>
                  </a:lnTo>
                  <a:lnTo>
                    <a:pt x="6" y="18"/>
                  </a:lnTo>
                  <a:lnTo>
                    <a:pt x="0" y="16"/>
                  </a:lnTo>
                  <a:lnTo>
                    <a:pt x="10" y="6"/>
                  </a:lnTo>
                  <a:lnTo>
                    <a:pt x="16" y="2"/>
                  </a:lnTo>
                  <a:lnTo>
                    <a:pt x="26" y="0"/>
                  </a:lnTo>
                  <a:lnTo>
                    <a:pt x="30" y="2"/>
                  </a:lnTo>
                  <a:lnTo>
                    <a:pt x="32" y="4"/>
                  </a:lnTo>
                  <a:lnTo>
                    <a:pt x="34" y="6"/>
                  </a:lnTo>
                  <a:lnTo>
                    <a:pt x="38" y="8"/>
                  </a:lnTo>
                  <a:lnTo>
                    <a:pt x="44" y="8"/>
                  </a:lnTo>
                  <a:lnTo>
                    <a:pt x="52" y="10"/>
                  </a:lnTo>
                  <a:lnTo>
                    <a:pt x="56" y="12"/>
                  </a:lnTo>
                  <a:lnTo>
                    <a:pt x="56" y="16"/>
                  </a:lnTo>
                  <a:lnTo>
                    <a:pt x="56" y="22"/>
                  </a:lnTo>
                  <a:lnTo>
                    <a:pt x="52" y="26"/>
                  </a:lnTo>
                  <a:lnTo>
                    <a:pt x="46" y="28"/>
                  </a:lnTo>
                  <a:lnTo>
                    <a:pt x="38" y="28"/>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16" name="Freeform 11"/>
            <p:cNvSpPr>
              <a:spLocks/>
            </p:cNvSpPr>
            <p:nvPr/>
          </p:nvSpPr>
          <p:spPr bwMode="auto">
            <a:xfrm>
              <a:off x="1082" y="733"/>
              <a:ext cx="218" cy="86"/>
            </a:xfrm>
            <a:custGeom>
              <a:avLst/>
              <a:gdLst/>
              <a:ahLst/>
              <a:cxnLst>
                <a:cxn ang="0">
                  <a:pos x="184" y="66"/>
                </a:cxn>
                <a:cxn ang="0">
                  <a:pos x="178" y="74"/>
                </a:cxn>
                <a:cxn ang="0">
                  <a:pos x="170" y="82"/>
                </a:cxn>
                <a:cxn ang="0">
                  <a:pos x="156" y="82"/>
                </a:cxn>
                <a:cxn ang="0">
                  <a:pos x="132" y="74"/>
                </a:cxn>
                <a:cxn ang="0">
                  <a:pos x="128" y="68"/>
                </a:cxn>
                <a:cxn ang="0">
                  <a:pos x="100" y="70"/>
                </a:cxn>
                <a:cxn ang="0">
                  <a:pos x="84" y="78"/>
                </a:cxn>
                <a:cxn ang="0">
                  <a:pos x="64" y="86"/>
                </a:cxn>
                <a:cxn ang="0">
                  <a:pos x="42" y="84"/>
                </a:cxn>
                <a:cxn ang="0">
                  <a:pos x="30" y="86"/>
                </a:cxn>
                <a:cxn ang="0">
                  <a:pos x="34" y="76"/>
                </a:cxn>
                <a:cxn ang="0">
                  <a:pos x="24" y="74"/>
                </a:cxn>
                <a:cxn ang="0">
                  <a:pos x="6" y="68"/>
                </a:cxn>
                <a:cxn ang="0">
                  <a:pos x="14" y="60"/>
                </a:cxn>
                <a:cxn ang="0">
                  <a:pos x="76" y="56"/>
                </a:cxn>
                <a:cxn ang="0">
                  <a:pos x="78" y="52"/>
                </a:cxn>
                <a:cxn ang="0">
                  <a:pos x="12" y="46"/>
                </a:cxn>
                <a:cxn ang="0">
                  <a:pos x="20" y="38"/>
                </a:cxn>
                <a:cxn ang="0">
                  <a:pos x="22" y="32"/>
                </a:cxn>
                <a:cxn ang="0">
                  <a:pos x="44" y="26"/>
                </a:cxn>
                <a:cxn ang="0">
                  <a:pos x="72" y="20"/>
                </a:cxn>
                <a:cxn ang="0">
                  <a:pos x="96" y="6"/>
                </a:cxn>
                <a:cxn ang="0">
                  <a:pos x="100" y="18"/>
                </a:cxn>
                <a:cxn ang="0">
                  <a:pos x="110" y="16"/>
                </a:cxn>
                <a:cxn ang="0">
                  <a:pos x="128" y="20"/>
                </a:cxn>
                <a:cxn ang="0">
                  <a:pos x="134" y="16"/>
                </a:cxn>
                <a:cxn ang="0">
                  <a:pos x="140" y="12"/>
                </a:cxn>
                <a:cxn ang="0">
                  <a:pos x="152" y="16"/>
                </a:cxn>
                <a:cxn ang="0">
                  <a:pos x="148" y="30"/>
                </a:cxn>
                <a:cxn ang="0">
                  <a:pos x="154" y="30"/>
                </a:cxn>
                <a:cxn ang="0">
                  <a:pos x="160" y="24"/>
                </a:cxn>
                <a:cxn ang="0">
                  <a:pos x="164" y="12"/>
                </a:cxn>
                <a:cxn ang="0">
                  <a:pos x="186" y="4"/>
                </a:cxn>
                <a:cxn ang="0">
                  <a:pos x="218" y="0"/>
                </a:cxn>
                <a:cxn ang="0">
                  <a:pos x="210" y="10"/>
                </a:cxn>
                <a:cxn ang="0">
                  <a:pos x="184" y="32"/>
                </a:cxn>
                <a:cxn ang="0">
                  <a:pos x="178" y="46"/>
                </a:cxn>
                <a:cxn ang="0">
                  <a:pos x="182" y="52"/>
                </a:cxn>
                <a:cxn ang="0">
                  <a:pos x="200" y="56"/>
                </a:cxn>
                <a:cxn ang="0">
                  <a:pos x="204" y="62"/>
                </a:cxn>
                <a:cxn ang="0">
                  <a:pos x="196" y="68"/>
                </a:cxn>
              </a:cxnLst>
              <a:rect l="0" t="0" r="r" b="b"/>
              <a:pathLst>
                <a:path w="218" h="86">
                  <a:moveTo>
                    <a:pt x="188" y="66"/>
                  </a:moveTo>
                  <a:lnTo>
                    <a:pt x="184" y="66"/>
                  </a:lnTo>
                  <a:lnTo>
                    <a:pt x="182" y="68"/>
                  </a:lnTo>
                  <a:lnTo>
                    <a:pt x="178" y="74"/>
                  </a:lnTo>
                  <a:lnTo>
                    <a:pt x="172" y="80"/>
                  </a:lnTo>
                  <a:lnTo>
                    <a:pt x="170" y="82"/>
                  </a:lnTo>
                  <a:lnTo>
                    <a:pt x="166" y="84"/>
                  </a:lnTo>
                  <a:lnTo>
                    <a:pt x="156" y="82"/>
                  </a:lnTo>
                  <a:lnTo>
                    <a:pt x="142" y="80"/>
                  </a:lnTo>
                  <a:lnTo>
                    <a:pt x="132" y="74"/>
                  </a:lnTo>
                  <a:lnTo>
                    <a:pt x="128" y="72"/>
                  </a:lnTo>
                  <a:lnTo>
                    <a:pt x="128" y="68"/>
                  </a:lnTo>
                  <a:lnTo>
                    <a:pt x="106" y="68"/>
                  </a:lnTo>
                  <a:lnTo>
                    <a:pt x="100" y="70"/>
                  </a:lnTo>
                  <a:lnTo>
                    <a:pt x="96" y="72"/>
                  </a:lnTo>
                  <a:lnTo>
                    <a:pt x="84" y="78"/>
                  </a:lnTo>
                  <a:lnTo>
                    <a:pt x="72" y="84"/>
                  </a:lnTo>
                  <a:lnTo>
                    <a:pt x="64" y="86"/>
                  </a:lnTo>
                  <a:lnTo>
                    <a:pt x="56" y="86"/>
                  </a:lnTo>
                  <a:lnTo>
                    <a:pt x="42" y="84"/>
                  </a:lnTo>
                  <a:lnTo>
                    <a:pt x="36" y="84"/>
                  </a:lnTo>
                  <a:lnTo>
                    <a:pt x="30" y="86"/>
                  </a:lnTo>
                  <a:lnTo>
                    <a:pt x="30" y="78"/>
                  </a:lnTo>
                  <a:lnTo>
                    <a:pt x="34" y="76"/>
                  </a:lnTo>
                  <a:lnTo>
                    <a:pt x="36" y="72"/>
                  </a:lnTo>
                  <a:lnTo>
                    <a:pt x="24" y="74"/>
                  </a:lnTo>
                  <a:lnTo>
                    <a:pt x="14" y="72"/>
                  </a:lnTo>
                  <a:lnTo>
                    <a:pt x="6" y="68"/>
                  </a:lnTo>
                  <a:lnTo>
                    <a:pt x="0" y="64"/>
                  </a:lnTo>
                  <a:lnTo>
                    <a:pt x="14" y="60"/>
                  </a:lnTo>
                  <a:lnTo>
                    <a:pt x="28" y="56"/>
                  </a:lnTo>
                  <a:lnTo>
                    <a:pt x="76" y="56"/>
                  </a:lnTo>
                  <a:lnTo>
                    <a:pt x="76" y="54"/>
                  </a:lnTo>
                  <a:lnTo>
                    <a:pt x="78" y="52"/>
                  </a:lnTo>
                  <a:lnTo>
                    <a:pt x="12" y="52"/>
                  </a:lnTo>
                  <a:lnTo>
                    <a:pt x="12" y="46"/>
                  </a:lnTo>
                  <a:lnTo>
                    <a:pt x="14" y="44"/>
                  </a:lnTo>
                  <a:lnTo>
                    <a:pt x="20" y="38"/>
                  </a:lnTo>
                  <a:lnTo>
                    <a:pt x="20" y="36"/>
                  </a:lnTo>
                  <a:lnTo>
                    <a:pt x="22" y="32"/>
                  </a:lnTo>
                  <a:lnTo>
                    <a:pt x="28" y="30"/>
                  </a:lnTo>
                  <a:lnTo>
                    <a:pt x="44" y="26"/>
                  </a:lnTo>
                  <a:lnTo>
                    <a:pt x="58" y="24"/>
                  </a:lnTo>
                  <a:lnTo>
                    <a:pt x="72" y="20"/>
                  </a:lnTo>
                  <a:lnTo>
                    <a:pt x="84" y="14"/>
                  </a:lnTo>
                  <a:lnTo>
                    <a:pt x="96" y="6"/>
                  </a:lnTo>
                  <a:lnTo>
                    <a:pt x="96" y="16"/>
                  </a:lnTo>
                  <a:lnTo>
                    <a:pt x="100" y="18"/>
                  </a:lnTo>
                  <a:lnTo>
                    <a:pt x="102" y="18"/>
                  </a:lnTo>
                  <a:lnTo>
                    <a:pt x="110" y="16"/>
                  </a:lnTo>
                  <a:lnTo>
                    <a:pt x="118" y="18"/>
                  </a:lnTo>
                  <a:lnTo>
                    <a:pt x="128" y="20"/>
                  </a:lnTo>
                  <a:lnTo>
                    <a:pt x="132" y="20"/>
                  </a:lnTo>
                  <a:lnTo>
                    <a:pt x="134" y="16"/>
                  </a:lnTo>
                  <a:lnTo>
                    <a:pt x="138" y="14"/>
                  </a:lnTo>
                  <a:lnTo>
                    <a:pt x="140" y="12"/>
                  </a:lnTo>
                  <a:lnTo>
                    <a:pt x="146" y="14"/>
                  </a:lnTo>
                  <a:lnTo>
                    <a:pt x="152" y="16"/>
                  </a:lnTo>
                  <a:lnTo>
                    <a:pt x="148" y="26"/>
                  </a:lnTo>
                  <a:lnTo>
                    <a:pt x="148" y="30"/>
                  </a:lnTo>
                  <a:lnTo>
                    <a:pt x="152" y="30"/>
                  </a:lnTo>
                  <a:lnTo>
                    <a:pt x="154" y="30"/>
                  </a:lnTo>
                  <a:lnTo>
                    <a:pt x="156" y="28"/>
                  </a:lnTo>
                  <a:lnTo>
                    <a:pt x="160" y="24"/>
                  </a:lnTo>
                  <a:lnTo>
                    <a:pt x="160" y="18"/>
                  </a:lnTo>
                  <a:lnTo>
                    <a:pt x="164" y="12"/>
                  </a:lnTo>
                  <a:lnTo>
                    <a:pt x="172" y="8"/>
                  </a:lnTo>
                  <a:lnTo>
                    <a:pt x="186" y="4"/>
                  </a:lnTo>
                  <a:lnTo>
                    <a:pt x="208" y="0"/>
                  </a:lnTo>
                  <a:lnTo>
                    <a:pt x="218" y="0"/>
                  </a:lnTo>
                  <a:lnTo>
                    <a:pt x="214" y="4"/>
                  </a:lnTo>
                  <a:lnTo>
                    <a:pt x="210" y="10"/>
                  </a:lnTo>
                  <a:lnTo>
                    <a:pt x="196" y="20"/>
                  </a:lnTo>
                  <a:lnTo>
                    <a:pt x="184" y="32"/>
                  </a:lnTo>
                  <a:lnTo>
                    <a:pt x="180" y="40"/>
                  </a:lnTo>
                  <a:lnTo>
                    <a:pt x="178" y="46"/>
                  </a:lnTo>
                  <a:lnTo>
                    <a:pt x="180" y="48"/>
                  </a:lnTo>
                  <a:lnTo>
                    <a:pt x="182" y="52"/>
                  </a:lnTo>
                  <a:lnTo>
                    <a:pt x="190" y="54"/>
                  </a:lnTo>
                  <a:lnTo>
                    <a:pt x="200" y="56"/>
                  </a:lnTo>
                  <a:lnTo>
                    <a:pt x="202" y="60"/>
                  </a:lnTo>
                  <a:lnTo>
                    <a:pt x="204" y="62"/>
                  </a:lnTo>
                  <a:lnTo>
                    <a:pt x="202" y="66"/>
                  </a:lnTo>
                  <a:lnTo>
                    <a:pt x="196" y="68"/>
                  </a:lnTo>
                  <a:lnTo>
                    <a:pt x="188" y="66"/>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17" name="Freeform 12"/>
            <p:cNvSpPr>
              <a:spLocks/>
            </p:cNvSpPr>
            <p:nvPr/>
          </p:nvSpPr>
          <p:spPr bwMode="auto">
            <a:xfrm>
              <a:off x="1184" y="687"/>
              <a:ext cx="142" cy="34"/>
            </a:xfrm>
            <a:custGeom>
              <a:avLst/>
              <a:gdLst/>
              <a:ahLst/>
              <a:cxnLst>
                <a:cxn ang="0">
                  <a:pos x="38" y="34"/>
                </a:cxn>
                <a:cxn ang="0">
                  <a:pos x="34" y="32"/>
                </a:cxn>
                <a:cxn ang="0">
                  <a:pos x="30" y="32"/>
                </a:cxn>
                <a:cxn ang="0">
                  <a:pos x="34" y="28"/>
                </a:cxn>
                <a:cxn ang="0">
                  <a:pos x="40" y="26"/>
                </a:cxn>
                <a:cxn ang="0">
                  <a:pos x="20" y="24"/>
                </a:cxn>
                <a:cxn ang="0">
                  <a:pos x="0" y="22"/>
                </a:cxn>
                <a:cxn ang="0">
                  <a:pos x="2" y="20"/>
                </a:cxn>
                <a:cxn ang="0">
                  <a:pos x="8" y="18"/>
                </a:cxn>
                <a:cxn ang="0">
                  <a:pos x="26" y="10"/>
                </a:cxn>
                <a:cxn ang="0">
                  <a:pos x="44" y="4"/>
                </a:cxn>
                <a:cxn ang="0">
                  <a:pos x="58" y="0"/>
                </a:cxn>
                <a:cxn ang="0">
                  <a:pos x="60" y="6"/>
                </a:cxn>
                <a:cxn ang="0">
                  <a:pos x="62" y="6"/>
                </a:cxn>
                <a:cxn ang="0">
                  <a:pos x="70" y="6"/>
                </a:cxn>
                <a:cxn ang="0">
                  <a:pos x="70" y="14"/>
                </a:cxn>
                <a:cxn ang="0">
                  <a:pos x="72" y="18"/>
                </a:cxn>
                <a:cxn ang="0">
                  <a:pos x="74" y="20"/>
                </a:cxn>
                <a:cxn ang="0">
                  <a:pos x="80" y="20"/>
                </a:cxn>
                <a:cxn ang="0">
                  <a:pos x="92" y="18"/>
                </a:cxn>
                <a:cxn ang="0">
                  <a:pos x="100" y="14"/>
                </a:cxn>
                <a:cxn ang="0">
                  <a:pos x="108" y="6"/>
                </a:cxn>
                <a:cxn ang="0">
                  <a:pos x="116" y="0"/>
                </a:cxn>
                <a:cxn ang="0">
                  <a:pos x="124" y="0"/>
                </a:cxn>
                <a:cxn ang="0">
                  <a:pos x="124" y="8"/>
                </a:cxn>
                <a:cxn ang="0">
                  <a:pos x="120" y="12"/>
                </a:cxn>
                <a:cxn ang="0">
                  <a:pos x="130" y="14"/>
                </a:cxn>
                <a:cxn ang="0">
                  <a:pos x="142" y="14"/>
                </a:cxn>
                <a:cxn ang="0">
                  <a:pos x="128" y="24"/>
                </a:cxn>
                <a:cxn ang="0">
                  <a:pos x="120" y="30"/>
                </a:cxn>
                <a:cxn ang="0">
                  <a:pos x="112" y="30"/>
                </a:cxn>
                <a:cxn ang="0">
                  <a:pos x="106" y="30"/>
                </a:cxn>
                <a:cxn ang="0">
                  <a:pos x="102" y="28"/>
                </a:cxn>
                <a:cxn ang="0">
                  <a:pos x="98" y="26"/>
                </a:cxn>
                <a:cxn ang="0">
                  <a:pos x="92" y="24"/>
                </a:cxn>
                <a:cxn ang="0">
                  <a:pos x="78" y="26"/>
                </a:cxn>
                <a:cxn ang="0">
                  <a:pos x="66" y="30"/>
                </a:cxn>
                <a:cxn ang="0">
                  <a:pos x="52" y="32"/>
                </a:cxn>
                <a:cxn ang="0">
                  <a:pos x="38" y="34"/>
                </a:cxn>
              </a:cxnLst>
              <a:rect l="0" t="0" r="r" b="b"/>
              <a:pathLst>
                <a:path w="142" h="34">
                  <a:moveTo>
                    <a:pt x="38" y="34"/>
                  </a:moveTo>
                  <a:lnTo>
                    <a:pt x="34" y="32"/>
                  </a:lnTo>
                  <a:lnTo>
                    <a:pt x="30" y="32"/>
                  </a:lnTo>
                  <a:lnTo>
                    <a:pt x="34" y="28"/>
                  </a:lnTo>
                  <a:lnTo>
                    <a:pt x="40" y="26"/>
                  </a:lnTo>
                  <a:lnTo>
                    <a:pt x="20" y="24"/>
                  </a:lnTo>
                  <a:lnTo>
                    <a:pt x="0" y="22"/>
                  </a:lnTo>
                  <a:lnTo>
                    <a:pt x="2" y="20"/>
                  </a:lnTo>
                  <a:lnTo>
                    <a:pt x="8" y="18"/>
                  </a:lnTo>
                  <a:lnTo>
                    <a:pt x="26" y="10"/>
                  </a:lnTo>
                  <a:lnTo>
                    <a:pt x="44" y="4"/>
                  </a:lnTo>
                  <a:lnTo>
                    <a:pt x="58" y="0"/>
                  </a:lnTo>
                  <a:lnTo>
                    <a:pt x="60" y="6"/>
                  </a:lnTo>
                  <a:lnTo>
                    <a:pt x="62" y="6"/>
                  </a:lnTo>
                  <a:lnTo>
                    <a:pt x="70" y="6"/>
                  </a:lnTo>
                  <a:lnTo>
                    <a:pt x="70" y="14"/>
                  </a:lnTo>
                  <a:lnTo>
                    <a:pt x="72" y="18"/>
                  </a:lnTo>
                  <a:lnTo>
                    <a:pt x="74" y="20"/>
                  </a:lnTo>
                  <a:lnTo>
                    <a:pt x="80" y="20"/>
                  </a:lnTo>
                  <a:lnTo>
                    <a:pt x="92" y="18"/>
                  </a:lnTo>
                  <a:lnTo>
                    <a:pt x="100" y="14"/>
                  </a:lnTo>
                  <a:lnTo>
                    <a:pt x="108" y="6"/>
                  </a:lnTo>
                  <a:lnTo>
                    <a:pt x="116" y="0"/>
                  </a:lnTo>
                  <a:lnTo>
                    <a:pt x="124" y="0"/>
                  </a:lnTo>
                  <a:lnTo>
                    <a:pt x="124" y="8"/>
                  </a:lnTo>
                  <a:lnTo>
                    <a:pt x="120" y="12"/>
                  </a:lnTo>
                  <a:lnTo>
                    <a:pt x="130" y="14"/>
                  </a:lnTo>
                  <a:lnTo>
                    <a:pt x="142" y="14"/>
                  </a:lnTo>
                  <a:lnTo>
                    <a:pt x="128" y="24"/>
                  </a:lnTo>
                  <a:lnTo>
                    <a:pt x="120" y="30"/>
                  </a:lnTo>
                  <a:lnTo>
                    <a:pt x="112" y="30"/>
                  </a:lnTo>
                  <a:lnTo>
                    <a:pt x="106" y="30"/>
                  </a:lnTo>
                  <a:lnTo>
                    <a:pt x="102" y="28"/>
                  </a:lnTo>
                  <a:lnTo>
                    <a:pt x="98" y="26"/>
                  </a:lnTo>
                  <a:lnTo>
                    <a:pt x="92" y="24"/>
                  </a:lnTo>
                  <a:lnTo>
                    <a:pt x="78" y="26"/>
                  </a:lnTo>
                  <a:lnTo>
                    <a:pt x="66" y="30"/>
                  </a:lnTo>
                  <a:lnTo>
                    <a:pt x="52" y="32"/>
                  </a:lnTo>
                  <a:lnTo>
                    <a:pt x="38" y="34"/>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18" name="Freeform 13"/>
            <p:cNvSpPr>
              <a:spLocks/>
            </p:cNvSpPr>
            <p:nvPr/>
          </p:nvSpPr>
          <p:spPr bwMode="auto">
            <a:xfrm>
              <a:off x="1264" y="657"/>
              <a:ext cx="70" cy="20"/>
            </a:xfrm>
            <a:custGeom>
              <a:avLst/>
              <a:gdLst/>
              <a:ahLst/>
              <a:cxnLst>
                <a:cxn ang="0">
                  <a:pos x="14" y="20"/>
                </a:cxn>
                <a:cxn ang="0">
                  <a:pos x="6" y="18"/>
                </a:cxn>
                <a:cxn ang="0">
                  <a:pos x="0" y="14"/>
                </a:cxn>
                <a:cxn ang="0">
                  <a:pos x="10" y="12"/>
                </a:cxn>
                <a:cxn ang="0">
                  <a:pos x="20" y="12"/>
                </a:cxn>
                <a:cxn ang="0">
                  <a:pos x="28" y="10"/>
                </a:cxn>
                <a:cxn ang="0">
                  <a:pos x="30" y="10"/>
                </a:cxn>
                <a:cxn ang="0">
                  <a:pos x="32" y="8"/>
                </a:cxn>
                <a:cxn ang="0">
                  <a:pos x="52" y="0"/>
                </a:cxn>
                <a:cxn ang="0">
                  <a:pos x="62" y="2"/>
                </a:cxn>
                <a:cxn ang="0">
                  <a:pos x="70" y="4"/>
                </a:cxn>
                <a:cxn ang="0">
                  <a:pos x="62" y="10"/>
                </a:cxn>
                <a:cxn ang="0">
                  <a:pos x="52" y="16"/>
                </a:cxn>
                <a:cxn ang="0">
                  <a:pos x="32" y="20"/>
                </a:cxn>
                <a:cxn ang="0">
                  <a:pos x="32" y="18"/>
                </a:cxn>
                <a:cxn ang="0">
                  <a:pos x="30" y="18"/>
                </a:cxn>
                <a:cxn ang="0">
                  <a:pos x="24" y="18"/>
                </a:cxn>
                <a:cxn ang="0">
                  <a:pos x="14" y="20"/>
                </a:cxn>
              </a:cxnLst>
              <a:rect l="0" t="0" r="r" b="b"/>
              <a:pathLst>
                <a:path w="70" h="20">
                  <a:moveTo>
                    <a:pt x="14" y="20"/>
                  </a:moveTo>
                  <a:lnTo>
                    <a:pt x="6" y="18"/>
                  </a:lnTo>
                  <a:lnTo>
                    <a:pt x="0" y="14"/>
                  </a:lnTo>
                  <a:lnTo>
                    <a:pt x="10" y="12"/>
                  </a:lnTo>
                  <a:lnTo>
                    <a:pt x="20" y="12"/>
                  </a:lnTo>
                  <a:lnTo>
                    <a:pt x="28" y="10"/>
                  </a:lnTo>
                  <a:lnTo>
                    <a:pt x="30" y="10"/>
                  </a:lnTo>
                  <a:lnTo>
                    <a:pt x="32" y="8"/>
                  </a:lnTo>
                  <a:lnTo>
                    <a:pt x="52" y="0"/>
                  </a:lnTo>
                  <a:lnTo>
                    <a:pt x="62" y="2"/>
                  </a:lnTo>
                  <a:lnTo>
                    <a:pt x="70" y="4"/>
                  </a:lnTo>
                  <a:lnTo>
                    <a:pt x="62" y="10"/>
                  </a:lnTo>
                  <a:lnTo>
                    <a:pt x="52" y="16"/>
                  </a:lnTo>
                  <a:lnTo>
                    <a:pt x="32" y="20"/>
                  </a:lnTo>
                  <a:lnTo>
                    <a:pt x="32" y="18"/>
                  </a:lnTo>
                  <a:lnTo>
                    <a:pt x="30" y="18"/>
                  </a:lnTo>
                  <a:lnTo>
                    <a:pt x="24" y="18"/>
                  </a:lnTo>
                  <a:lnTo>
                    <a:pt x="14" y="20"/>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19" name="Freeform 14"/>
            <p:cNvSpPr>
              <a:spLocks/>
            </p:cNvSpPr>
            <p:nvPr/>
          </p:nvSpPr>
          <p:spPr bwMode="auto">
            <a:xfrm>
              <a:off x="1352" y="687"/>
              <a:ext cx="72" cy="26"/>
            </a:xfrm>
            <a:custGeom>
              <a:avLst/>
              <a:gdLst/>
              <a:ahLst/>
              <a:cxnLst>
                <a:cxn ang="0">
                  <a:pos x="12" y="6"/>
                </a:cxn>
                <a:cxn ang="0">
                  <a:pos x="18" y="10"/>
                </a:cxn>
                <a:cxn ang="0">
                  <a:pos x="24" y="12"/>
                </a:cxn>
                <a:cxn ang="0">
                  <a:pos x="26" y="8"/>
                </a:cxn>
                <a:cxn ang="0">
                  <a:pos x="26" y="6"/>
                </a:cxn>
                <a:cxn ang="0">
                  <a:pos x="28" y="6"/>
                </a:cxn>
                <a:cxn ang="0">
                  <a:pos x="32" y="6"/>
                </a:cxn>
                <a:cxn ang="0">
                  <a:pos x="36" y="8"/>
                </a:cxn>
                <a:cxn ang="0">
                  <a:pos x="42" y="12"/>
                </a:cxn>
                <a:cxn ang="0">
                  <a:pos x="44" y="4"/>
                </a:cxn>
                <a:cxn ang="0">
                  <a:pos x="46" y="0"/>
                </a:cxn>
                <a:cxn ang="0">
                  <a:pos x="50" y="0"/>
                </a:cxn>
                <a:cxn ang="0">
                  <a:pos x="60" y="2"/>
                </a:cxn>
                <a:cxn ang="0">
                  <a:pos x="66" y="2"/>
                </a:cxn>
                <a:cxn ang="0">
                  <a:pos x="70" y="0"/>
                </a:cxn>
                <a:cxn ang="0">
                  <a:pos x="72" y="6"/>
                </a:cxn>
                <a:cxn ang="0">
                  <a:pos x="68" y="12"/>
                </a:cxn>
                <a:cxn ang="0">
                  <a:pos x="60" y="18"/>
                </a:cxn>
                <a:cxn ang="0">
                  <a:pos x="50" y="22"/>
                </a:cxn>
                <a:cxn ang="0">
                  <a:pos x="46" y="22"/>
                </a:cxn>
                <a:cxn ang="0">
                  <a:pos x="40" y="22"/>
                </a:cxn>
                <a:cxn ang="0">
                  <a:pos x="36" y="26"/>
                </a:cxn>
                <a:cxn ang="0">
                  <a:pos x="30" y="26"/>
                </a:cxn>
                <a:cxn ang="0">
                  <a:pos x="26" y="26"/>
                </a:cxn>
                <a:cxn ang="0">
                  <a:pos x="22" y="24"/>
                </a:cxn>
                <a:cxn ang="0">
                  <a:pos x="20" y="22"/>
                </a:cxn>
                <a:cxn ang="0">
                  <a:pos x="20" y="16"/>
                </a:cxn>
                <a:cxn ang="0">
                  <a:pos x="6" y="16"/>
                </a:cxn>
                <a:cxn ang="0">
                  <a:pos x="2" y="14"/>
                </a:cxn>
                <a:cxn ang="0">
                  <a:pos x="0" y="10"/>
                </a:cxn>
                <a:cxn ang="0">
                  <a:pos x="0" y="6"/>
                </a:cxn>
                <a:cxn ang="0">
                  <a:pos x="0" y="4"/>
                </a:cxn>
                <a:cxn ang="0">
                  <a:pos x="2" y="2"/>
                </a:cxn>
                <a:cxn ang="0">
                  <a:pos x="8" y="0"/>
                </a:cxn>
                <a:cxn ang="0">
                  <a:pos x="12" y="2"/>
                </a:cxn>
                <a:cxn ang="0">
                  <a:pos x="14" y="4"/>
                </a:cxn>
                <a:cxn ang="0">
                  <a:pos x="18" y="10"/>
                </a:cxn>
                <a:cxn ang="0">
                  <a:pos x="18" y="8"/>
                </a:cxn>
                <a:cxn ang="0">
                  <a:pos x="12" y="6"/>
                </a:cxn>
              </a:cxnLst>
              <a:rect l="0" t="0" r="r" b="b"/>
              <a:pathLst>
                <a:path w="72" h="26">
                  <a:moveTo>
                    <a:pt x="12" y="6"/>
                  </a:moveTo>
                  <a:lnTo>
                    <a:pt x="18" y="10"/>
                  </a:lnTo>
                  <a:lnTo>
                    <a:pt x="24" y="12"/>
                  </a:lnTo>
                  <a:lnTo>
                    <a:pt x="26" y="8"/>
                  </a:lnTo>
                  <a:lnTo>
                    <a:pt x="26" y="6"/>
                  </a:lnTo>
                  <a:lnTo>
                    <a:pt x="28" y="6"/>
                  </a:lnTo>
                  <a:lnTo>
                    <a:pt x="32" y="6"/>
                  </a:lnTo>
                  <a:lnTo>
                    <a:pt x="36" y="8"/>
                  </a:lnTo>
                  <a:lnTo>
                    <a:pt x="42" y="12"/>
                  </a:lnTo>
                  <a:lnTo>
                    <a:pt x="44" y="4"/>
                  </a:lnTo>
                  <a:lnTo>
                    <a:pt x="46" y="0"/>
                  </a:lnTo>
                  <a:lnTo>
                    <a:pt x="50" y="0"/>
                  </a:lnTo>
                  <a:lnTo>
                    <a:pt x="60" y="2"/>
                  </a:lnTo>
                  <a:lnTo>
                    <a:pt x="66" y="2"/>
                  </a:lnTo>
                  <a:lnTo>
                    <a:pt x="70" y="0"/>
                  </a:lnTo>
                  <a:lnTo>
                    <a:pt x="72" y="6"/>
                  </a:lnTo>
                  <a:lnTo>
                    <a:pt x="68" y="12"/>
                  </a:lnTo>
                  <a:lnTo>
                    <a:pt x="60" y="18"/>
                  </a:lnTo>
                  <a:lnTo>
                    <a:pt x="50" y="22"/>
                  </a:lnTo>
                  <a:lnTo>
                    <a:pt x="46" y="22"/>
                  </a:lnTo>
                  <a:lnTo>
                    <a:pt x="40" y="22"/>
                  </a:lnTo>
                  <a:lnTo>
                    <a:pt x="36" y="26"/>
                  </a:lnTo>
                  <a:lnTo>
                    <a:pt x="30" y="26"/>
                  </a:lnTo>
                  <a:lnTo>
                    <a:pt x="26" y="26"/>
                  </a:lnTo>
                  <a:lnTo>
                    <a:pt x="22" y="24"/>
                  </a:lnTo>
                  <a:lnTo>
                    <a:pt x="20" y="22"/>
                  </a:lnTo>
                  <a:lnTo>
                    <a:pt x="20" y="16"/>
                  </a:lnTo>
                  <a:lnTo>
                    <a:pt x="6" y="16"/>
                  </a:lnTo>
                  <a:lnTo>
                    <a:pt x="2" y="14"/>
                  </a:lnTo>
                  <a:lnTo>
                    <a:pt x="0" y="10"/>
                  </a:lnTo>
                  <a:lnTo>
                    <a:pt x="0" y="6"/>
                  </a:lnTo>
                  <a:lnTo>
                    <a:pt x="0" y="4"/>
                  </a:lnTo>
                  <a:lnTo>
                    <a:pt x="2" y="2"/>
                  </a:lnTo>
                  <a:lnTo>
                    <a:pt x="8" y="0"/>
                  </a:lnTo>
                  <a:lnTo>
                    <a:pt x="12" y="2"/>
                  </a:lnTo>
                  <a:lnTo>
                    <a:pt x="14" y="4"/>
                  </a:lnTo>
                  <a:lnTo>
                    <a:pt x="18" y="10"/>
                  </a:lnTo>
                  <a:lnTo>
                    <a:pt x="18" y="8"/>
                  </a:lnTo>
                  <a:lnTo>
                    <a:pt x="12" y="6"/>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0" name="Freeform 15"/>
            <p:cNvSpPr>
              <a:spLocks/>
            </p:cNvSpPr>
            <p:nvPr/>
          </p:nvSpPr>
          <p:spPr bwMode="auto">
            <a:xfrm>
              <a:off x="1454" y="657"/>
              <a:ext cx="38" cy="20"/>
            </a:xfrm>
            <a:custGeom>
              <a:avLst/>
              <a:gdLst/>
              <a:ahLst/>
              <a:cxnLst>
                <a:cxn ang="0">
                  <a:pos x="34" y="6"/>
                </a:cxn>
                <a:cxn ang="0">
                  <a:pos x="28" y="10"/>
                </a:cxn>
                <a:cxn ang="0">
                  <a:pos x="32" y="12"/>
                </a:cxn>
                <a:cxn ang="0">
                  <a:pos x="38" y="12"/>
                </a:cxn>
                <a:cxn ang="0">
                  <a:pos x="36" y="18"/>
                </a:cxn>
                <a:cxn ang="0">
                  <a:pos x="38" y="20"/>
                </a:cxn>
                <a:cxn ang="0">
                  <a:pos x="16" y="20"/>
                </a:cxn>
                <a:cxn ang="0">
                  <a:pos x="8" y="14"/>
                </a:cxn>
                <a:cxn ang="0">
                  <a:pos x="2" y="12"/>
                </a:cxn>
                <a:cxn ang="0">
                  <a:pos x="0" y="6"/>
                </a:cxn>
                <a:cxn ang="0">
                  <a:pos x="2" y="2"/>
                </a:cxn>
                <a:cxn ang="0">
                  <a:pos x="4" y="0"/>
                </a:cxn>
                <a:cxn ang="0">
                  <a:pos x="8" y="0"/>
                </a:cxn>
                <a:cxn ang="0">
                  <a:pos x="14" y="0"/>
                </a:cxn>
                <a:cxn ang="0">
                  <a:pos x="26" y="4"/>
                </a:cxn>
                <a:cxn ang="0">
                  <a:pos x="34" y="6"/>
                </a:cxn>
              </a:cxnLst>
              <a:rect l="0" t="0" r="r" b="b"/>
              <a:pathLst>
                <a:path w="38" h="20">
                  <a:moveTo>
                    <a:pt x="34" y="6"/>
                  </a:moveTo>
                  <a:lnTo>
                    <a:pt x="28" y="10"/>
                  </a:lnTo>
                  <a:lnTo>
                    <a:pt x="32" y="12"/>
                  </a:lnTo>
                  <a:lnTo>
                    <a:pt x="38" y="12"/>
                  </a:lnTo>
                  <a:lnTo>
                    <a:pt x="36" y="18"/>
                  </a:lnTo>
                  <a:lnTo>
                    <a:pt x="38" y="20"/>
                  </a:lnTo>
                  <a:lnTo>
                    <a:pt x="16" y="20"/>
                  </a:lnTo>
                  <a:lnTo>
                    <a:pt x="8" y="14"/>
                  </a:lnTo>
                  <a:lnTo>
                    <a:pt x="2" y="12"/>
                  </a:lnTo>
                  <a:lnTo>
                    <a:pt x="0" y="6"/>
                  </a:lnTo>
                  <a:lnTo>
                    <a:pt x="2" y="2"/>
                  </a:lnTo>
                  <a:lnTo>
                    <a:pt x="4" y="0"/>
                  </a:lnTo>
                  <a:lnTo>
                    <a:pt x="8" y="0"/>
                  </a:lnTo>
                  <a:lnTo>
                    <a:pt x="14" y="0"/>
                  </a:lnTo>
                  <a:lnTo>
                    <a:pt x="26" y="4"/>
                  </a:lnTo>
                  <a:lnTo>
                    <a:pt x="34" y="6"/>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1" name="Freeform 16"/>
            <p:cNvSpPr>
              <a:spLocks/>
            </p:cNvSpPr>
            <p:nvPr/>
          </p:nvSpPr>
          <p:spPr bwMode="auto">
            <a:xfrm>
              <a:off x="1502" y="605"/>
              <a:ext cx="410" cy="92"/>
            </a:xfrm>
            <a:custGeom>
              <a:avLst/>
              <a:gdLst/>
              <a:ahLst/>
              <a:cxnLst>
                <a:cxn ang="0">
                  <a:pos x="182" y="62"/>
                </a:cxn>
                <a:cxn ang="0">
                  <a:pos x="170" y="54"/>
                </a:cxn>
                <a:cxn ang="0">
                  <a:pos x="166" y="70"/>
                </a:cxn>
                <a:cxn ang="0">
                  <a:pos x="158" y="78"/>
                </a:cxn>
                <a:cxn ang="0">
                  <a:pos x="150" y="78"/>
                </a:cxn>
                <a:cxn ang="0">
                  <a:pos x="142" y="72"/>
                </a:cxn>
                <a:cxn ang="0">
                  <a:pos x="146" y="76"/>
                </a:cxn>
                <a:cxn ang="0">
                  <a:pos x="142" y="88"/>
                </a:cxn>
                <a:cxn ang="0">
                  <a:pos x="124" y="92"/>
                </a:cxn>
                <a:cxn ang="0">
                  <a:pos x="114" y="88"/>
                </a:cxn>
                <a:cxn ang="0">
                  <a:pos x="50" y="86"/>
                </a:cxn>
                <a:cxn ang="0">
                  <a:pos x="30" y="88"/>
                </a:cxn>
                <a:cxn ang="0">
                  <a:pos x="26" y="86"/>
                </a:cxn>
                <a:cxn ang="0">
                  <a:pos x="26" y="78"/>
                </a:cxn>
                <a:cxn ang="0">
                  <a:pos x="38" y="78"/>
                </a:cxn>
                <a:cxn ang="0">
                  <a:pos x="56" y="74"/>
                </a:cxn>
                <a:cxn ang="0">
                  <a:pos x="62" y="66"/>
                </a:cxn>
                <a:cxn ang="0">
                  <a:pos x="74" y="68"/>
                </a:cxn>
                <a:cxn ang="0">
                  <a:pos x="82" y="72"/>
                </a:cxn>
                <a:cxn ang="0">
                  <a:pos x="82" y="64"/>
                </a:cxn>
                <a:cxn ang="0">
                  <a:pos x="78" y="54"/>
                </a:cxn>
                <a:cxn ang="0">
                  <a:pos x="70" y="54"/>
                </a:cxn>
                <a:cxn ang="0">
                  <a:pos x="54" y="56"/>
                </a:cxn>
                <a:cxn ang="0">
                  <a:pos x="38" y="58"/>
                </a:cxn>
                <a:cxn ang="0">
                  <a:pos x="12" y="56"/>
                </a:cxn>
                <a:cxn ang="0">
                  <a:pos x="4" y="50"/>
                </a:cxn>
                <a:cxn ang="0">
                  <a:pos x="0" y="42"/>
                </a:cxn>
                <a:cxn ang="0">
                  <a:pos x="8" y="34"/>
                </a:cxn>
                <a:cxn ang="0">
                  <a:pos x="46" y="26"/>
                </a:cxn>
                <a:cxn ang="0">
                  <a:pos x="84" y="28"/>
                </a:cxn>
                <a:cxn ang="0">
                  <a:pos x="104" y="38"/>
                </a:cxn>
                <a:cxn ang="0">
                  <a:pos x="112" y="40"/>
                </a:cxn>
                <a:cxn ang="0">
                  <a:pos x="116" y="32"/>
                </a:cxn>
                <a:cxn ang="0">
                  <a:pos x="126" y="28"/>
                </a:cxn>
                <a:cxn ang="0">
                  <a:pos x="142" y="34"/>
                </a:cxn>
                <a:cxn ang="0">
                  <a:pos x="154" y="38"/>
                </a:cxn>
                <a:cxn ang="0">
                  <a:pos x="150" y="32"/>
                </a:cxn>
                <a:cxn ang="0">
                  <a:pos x="130" y="26"/>
                </a:cxn>
                <a:cxn ang="0">
                  <a:pos x="106" y="26"/>
                </a:cxn>
                <a:cxn ang="0">
                  <a:pos x="88" y="26"/>
                </a:cxn>
                <a:cxn ang="0">
                  <a:pos x="84" y="22"/>
                </a:cxn>
                <a:cxn ang="0">
                  <a:pos x="90" y="14"/>
                </a:cxn>
                <a:cxn ang="0">
                  <a:pos x="136" y="14"/>
                </a:cxn>
                <a:cxn ang="0">
                  <a:pos x="152" y="10"/>
                </a:cxn>
                <a:cxn ang="0">
                  <a:pos x="170" y="8"/>
                </a:cxn>
                <a:cxn ang="0">
                  <a:pos x="180" y="10"/>
                </a:cxn>
                <a:cxn ang="0">
                  <a:pos x="186" y="12"/>
                </a:cxn>
                <a:cxn ang="0">
                  <a:pos x="218" y="4"/>
                </a:cxn>
                <a:cxn ang="0">
                  <a:pos x="272" y="0"/>
                </a:cxn>
                <a:cxn ang="0">
                  <a:pos x="352" y="2"/>
                </a:cxn>
                <a:cxn ang="0">
                  <a:pos x="392" y="6"/>
                </a:cxn>
                <a:cxn ang="0">
                  <a:pos x="396" y="18"/>
                </a:cxn>
                <a:cxn ang="0">
                  <a:pos x="358" y="26"/>
                </a:cxn>
                <a:cxn ang="0">
                  <a:pos x="340" y="26"/>
                </a:cxn>
                <a:cxn ang="0">
                  <a:pos x="334" y="26"/>
                </a:cxn>
                <a:cxn ang="0">
                  <a:pos x="334" y="28"/>
                </a:cxn>
                <a:cxn ang="0">
                  <a:pos x="304" y="28"/>
                </a:cxn>
                <a:cxn ang="0">
                  <a:pos x="282" y="34"/>
                </a:cxn>
                <a:cxn ang="0">
                  <a:pos x="258" y="40"/>
                </a:cxn>
                <a:cxn ang="0">
                  <a:pos x="232" y="40"/>
                </a:cxn>
                <a:cxn ang="0">
                  <a:pos x="224" y="44"/>
                </a:cxn>
                <a:cxn ang="0">
                  <a:pos x="212" y="56"/>
                </a:cxn>
                <a:cxn ang="0">
                  <a:pos x="188" y="64"/>
                </a:cxn>
              </a:cxnLst>
              <a:rect l="0" t="0" r="r" b="b"/>
              <a:pathLst>
                <a:path w="410" h="92">
                  <a:moveTo>
                    <a:pt x="188" y="64"/>
                  </a:moveTo>
                  <a:lnTo>
                    <a:pt x="182" y="62"/>
                  </a:lnTo>
                  <a:lnTo>
                    <a:pt x="176" y="54"/>
                  </a:lnTo>
                  <a:lnTo>
                    <a:pt x="170" y="54"/>
                  </a:lnTo>
                  <a:lnTo>
                    <a:pt x="168" y="62"/>
                  </a:lnTo>
                  <a:lnTo>
                    <a:pt x="166" y="70"/>
                  </a:lnTo>
                  <a:lnTo>
                    <a:pt x="162" y="76"/>
                  </a:lnTo>
                  <a:lnTo>
                    <a:pt x="158" y="78"/>
                  </a:lnTo>
                  <a:lnTo>
                    <a:pt x="154" y="78"/>
                  </a:lnTo>
                  <a:lnTo>
                    <a:pt x="150" y="78"/>
                  </a:lnTo>
                  <a:lnTo>
                    <a:pt x="146" y="74"/>
                  </a:lnTo>
                  <a:lnTo>
                    <a:pt x="142" y="72"/>
                  </a:lnTo>
                  <a:lnTo>
                    <a:pt x="136" y="72"/>
                  </a:lnTo>
                  <a:lnTo>
                    <a:pt x="146" y="76"/>
                  </a:lnTo>
                  <a:lnTo>
                    <a:pt x="154" y="80"/>
                  </a:lnTo>
                  <a:lnTo>
                    <a:pt x="142" y="88"/>
                  </a:lnTo>
                  <a:lnTo>
                    <a:pt x="130" y="92"/>
                  </a:lnTo>
                  <a:lnTo>
                    <a:pt x="124" y="92"/>
                  </a:lnTo>
                  <a:lnTo>
                    <a:pt x="120" y="90"/>
                  </a:lnTo>
                  <a:lnTo>
                    <a:pt x="114" y="88"/>
                  </a:lnTo>
                  <a:lnTo>
                    <a:pt x="110" y="86"/>
                  </a:lnTo>
                  <a:lnTo>
                    <a:pt x="50" y="86"/>
                  </a:lnTo>
                  <a:lnTo>
                    <a:pt x="34" y="88"/>
                  </a:lnTo>
                  <a:lnTo>
                    <a:pt x="30" y="88"/>
                  </a:lnTo>
                  <a:lnTo>
                    <a:pt x="28" y="88"/>
                  </a:lnTo>
                  <a:lnTo>
                    <a:pt x="26" y="86"/>
                  </a:lnTo>
                  <a:lnTo>
                    <a:pt x="24" y="82"/>
                  </a:lnTo>
                  <a:lnTo>
                    <a:pt x="26" y="78"/>
                  </a:lnTo>
                  <a:lnTo>
                    <a:pt x="28" y="76"/>
                  </a:lnTo>
                  <a:lnTo>
                    <a:pt x="38" y="78"/>
                  </a:lnTo>
                  <a:lnTo>
                    <a:pt x="54" y="82"/>
                  </a:lnTo>
                  <a:lnTo>
                    <a:pt x="56" y="74"/>
                  </a:lnTo>
                  <a:lnTo>
                    <a:pt x="58" y="70"/>
                  </a:lnTo>
                  <a:lnTo>
                    <a:pt x="62" y="66"/>
                  </a:lnTo>
                  <a:lnTo>
                    <a:pt x="70" y="66"/>
                  </a:lnTo>
                  <a:lnTo>
                    <a:pt x="74" y="68"/>
                  </a:lnTo>
                  <a:lnTo>
                    <a:pt x="78" y="70"/>
                  </a:lnTo>
                  <a:lnTo>
                    <a:pt x="82" y="72"/>
                  </a:lnTo>
                  <a:lnTo>
                    <a:pt x="86" y="72"/>
                  </a:lnTo>
                  <a:lnTo>
                    <a:pt x="82" y="64"/>
                  </a:lnTo>
                  <a:lnTo>
                    <a:pt x="80" y="58"/>
                  </a:lnTo>
                  <a:lnTo>
                    <a:pt x="78" y="54"/>
                  </a:lnTo>
                  <a:lnTo>
                    <a:pt x="70" y="56"/>
                  </a:lnTo>
                  <a:lnTo>
                    <a:pt x="70" y="54"/>
                  </a:lnTo>
                  <a:lnTo>
                    <a:pt x="68" y="52"/>
                  </a:lnTo>
                  <a:lnTo>
                    <a:pt x="54" y="56"/>
                  </a:lnTo>
                  <a:lnTo>
                    <a:pt x="46" y="58"/>
                  </a:lnTo>
                  <a:lnTo>
                    <a:pt x="38" y="58"/>
                  </a:lnTo>
                  <a:lnTo>
                    <a:pt x="24" y="58"/>
                  </a:lnTo>
                  <a:lnTo>
                    <a:pt x="12" y="56"/>
                  </a:lnTo>
                  <a:lnTo>
                    <a:pt x="8" y="54"/>
                  </a:lnTo>
                  <a:lnTo>
                    <a:pt x="4" y="50"/>
                  </a:lnTo>
                  <a:lnTo>
                    <a:pt x="2" y="46"/>
                  </a:lnTo>
                  <a:lnTo>
                    <a:pt x="0" y="42"/>
                  </a:lnTo>
                  <a:lnTo>
                    <a:pt x="2" y="38"/>
                  </a:lnTo>
                  <a:lnTo>
                    <a:pt x="8" y="34"/>
                  </a:lnTo>
                  <a:lnTo>
                    <a:pt x="26" y="28"/>
                  </a:lnTo>
                  <a:lnTo>
                    <a:pt x="46" y="26"/>
                  </a:lnTo>
                  <a:lnTo>
                    <a:pt x="62" y="24"/>
                  </a:lnTo>
                  <a:lnTo>
                    <a:pt x="84" y="28"/>
                  </a:lnTo>
                  <a:lnTo>
                    <a:pt x="96" y="34"/>
                  </a:lnTo>
                  <a:lnTo>
                    <a:pt x="104" y="38"/>
                  </a:lnTo>
                  <a:lnTo>
                    <a:pt x="106" y="40"/>
                  </a:lnTo>
                  <a:lnTo>
                    <a:pt x="112" y="40"/>
                  </a:lnTo>
                  <a:lnTo>
                    <a:pt x="112" y="36"/>
                  </a:lnTo>
                  <a:lnTo>
                    <a:pt x="116" y="32"/>
                  </a:lnTo>
                  <a:lnTo>
                    <a:pt x="120" y="30"/>
                  </a:lnTo>
                  <a:lnTo>
                    <a:pt x="126" y="28"/>
                  </a:lnTo>
                  <a:lnTo>
                    <a:pt x="136" y="30"/>
                  </a:lnTo>
                  <a:lnTo>
                    <a:pt x="142" y="34"/>
                  </a:lnTo>
                  <a:lnTo>
                    <a:pt x="146" y="38"/>
                  </a:lnTo>
                  <a:lnTo>
                    <a:pt x="154" y="38"/>
                  </a:lnTo>
                  <a:lnTo>
                    <a:pt x="152" y="34"/>
                  </a:lnTo>
                  <a:lnTo>
                    <a:pt x="150" y="32"/>
                  </a:lnTo>
                  <a:lnTo>
                    <a:pt x="140" y="26"/>
                  </a:lnTo>
                  <a:lnTo>
                    <a:pt x="130" y="26"/>
                  </a:lnTo>
                  <a:lnTo>
                    <a:pt x="122" y="26"/>
                  </a:lnTo>
                  <a:lnTo>
                    <a:pt x="106" y="26"/>
                  </a:lnTo>
                  <a:lnTo>
                    <a:pt x="94" y="26"/>
                  </a:lnTo>
                  <a:lnTo>
                    <a:pt x="88" y="26"/>
                  </a:lnTo>
                  <a:lnTo>
                    <a:pt x="86" y="24"/>
                  </a:lnTo>
                  <a:lnTo>
                    <a:pt x="84" y="22"/>
                  </a:lnTo>
                  <a:lnTo>
                    <a:pt x="86" y="16"/>
                  </a:lnTo>
                  <a:lnTo>
                    <a:pt x="90" y="14"/>
                  </a:lnTo>
                  <a:lnTo>
                    <a:pt x="100" y="14"/>
                  </a:lnTo>
                  <a:lnTo>
                    <a:pt x="136" y="14"/>
                  </a:lnTo>
                  <a:lnTo>
                    <a:pt x="144" y="12"/>
                  </a:lnTo>
                  <a:lnTo>
                    <a:pt x="152" y="10"/>
                  </a:lnTo>
                  <a:lnTo>
                    <a:pt x="160" y="8"/>
                  </a:lnTo>
                  <a:lnTo>
                    <a:pt x="170" y="8"/>
                  </a:lnTo>
                  <a:lnTo>
                    <a:pt x="176" y="8"/>
                  </a:lnTo>
                  <a:lnTo>
                    <a:pt x="180" y="10"/>
                  </a:lnTo>
                  <a:lnTo>
                    <a:pt x="182" y="12"/>
                  </a:lnTo>
                  <a:lnTo>
                    <a:pt x="186" y="12"/>
                  </a:lnTo>
                  <a:lnTo>
                    <a:pt x="202" y="8"/>
                  </a:lnTo>
                  <a:lnTo>
                    <a:pt x="218" y="4"/>
                  </a:lnTo>
                  <a:lnTo>
                    <a:pt x="244" y="2"/>
                  </a:lnTo>
                  <a:lnTo>
                    <a:pt x="272" y="0"/>
                  </a:lnTo>
                  <a:lnTo>
                    <a:pt x="330" y="2"/>
                  </a:lnTo>
                  <a:lnTo>
                    <a:pt x="352" y="2"/>
                  </a:lnTo>
                  <a:lnTo>
                    <a:pt x="372" y="2"/>
                  </a:lnTo>
                  <a:lnTo>
                    <a:pt x="392" y="6"/>
                  </a:lnTo>
                  <a:lnTo>
                    <a:pt x="410" y="12"/>
                  </a:lnTo>
                  <a:lnTo>
                    <a:pt x="396" y="18"/>
                  </a:lnTo>
                  <a:lnTo>
                    <a:pt x="378" y="24"/>
                  </a:lnTo>
                  <a:lnTo>
                    <a:pt x="358" y="26"/>
                  </a:lnTo>
                  <a:lnTo>
                    <a:pt x="348" y="26"/>
                  </a:lnTo>
                  <a:lnTo>
                    <a:pt x="340" y="26"/>
                  </a:lnTo>
                  <a:lnTo>
                    <a:pt x="326" y="26"/>
                  </a:lnTo>
                  <a:lnTo>
                    <a:pt x="334" y="26"/>
                  </a:lnTo>
                  <a:lnTo>
                    <a:pt x="342" y="26"/>
                  </a:lnTo>
                  <a:lnTo>
                    <a:pt x="334" y="28"/>
                  </a:lnTo>
                  <a:lnTo>
                    <a:pt x="324" y="28"/>
                  </a:lnTo>
                  <a:lnTo>
                    <a:pt x="304" y="28"/>
                  </a:lnTo>
                  <a:lnTo>
                    <a:pt x="292" y="30"/>
                  </a:lnTo>
                  <a:lnTo>
                    <a:pt x="282" y="34"/>
                  </a:lnTo>
                  <a:lnTo>
                    <a:pt x="270" y="38"/>
                  </a:lnTo>
                  <a:lnTo>
                    <a:pt x="258" y="40"/>
                  </a:lnTo>
                  <a:lnTo>
                    <a:pt x="238" y="40"/>
                  </a:lnTo>
                  <a:lnTo>
                    <a:pt x="232" y="40"/>
                  </a:lnTo>
                  <a:lnTo>
                    <a:pt x="226" y="40"/>
                  </a:lnTo>
                  <a:lnTo>
                    <a:pt x="224" y="44"/>
                  </a:lnTo>
                  <a:lnTo>
                    <a:pt x="222" y="48"/>
                  </a:lnTo>
                  <a:lnTo>
                    <a:pt x="212" y="56"/>
                  </a:lnTo>
                  <a:lnTo>
                    <a:pt x="198" y="62"/>
                  </a:lnTo>
                  <a:lnTo>
                    <a:pt x="188" y="64"/>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2" name="Freeform 17"/>
            <p:cNvSpPr>
              <a:spLocks/>
            </p:cNvSpPr>
            <p:nvPr/>
          </p:nvSpPr>
          <p:spPr bwMode="auto">
            <a:xfrm>
              <a:off x="1442" y="733"/>
              <a:ext cx="306" cy="202"/>
            </a:xfrm>
            <a:custGeom>
              <a:avLst/>
              <a:gdLst/>
              <a:ahLst/>
              <a:cxnLst>
                <a:cxn ang="0">
                  <a:pos x="132" y="10"/>
                </a:cxn>
                <a:cxn ang="0">
                  <a:pos x="142" y="2"/>
                </a:cxn>
                <a:cxn ang="0">
                  <a:pos x="170" y="4"/>
                </a:cxn>
                <a:cxn ang="0">
                  <a:pos x="186" y="14"/>
                </a:cxn>
                <a:cxn ang="0">
                  <a:pos x="186" y="20"/>
                </a:cxn>
                <a:cxn ang="0">
                  <a:pos x="198" y="30"/>
                </a:cxn>
                <a:cxn ang="0">
                  <a:pos x="210" y="36"/>
                </a:cxn>
                <a:cxn ang="0">
                  <a:pos x="228" y="38"/>
                </a:cxn>
                <a:cxn ang="0">
                  <a:pos x="254" y="68"/>
                </a:cxn>
                <a:cxn ang="0">
                  <a:pos x="234" y="78"/>
                </a:cxn>
                <a:cxn ang="0">
                  <a:pos x="252" y="88"/>
                </a:cxn>
                <a:cxn ang="0">
                  <a:pos x="278" y="104"/>
                </a:cxn>
                <a:cxn ang="0">
                  <a:pos x="288" y="112"/>
                </a:cxn>
                <a:cxn ang="0">
                  <a:pos x="302" y="114"/>
                </a:cxn>
                <a:cxn ang="0">
                  <a:pos x="296" y="122"/>
                </a:cxn>
                <a:cxn ang="0">
                  <a:pos x="282" y="132"/>
                </a:cxn>
                <a:cxn ang="0">
                  <a:pos x="264" y="142"/>
                </a:cxn>
                <a:cxn ang="0">
                  <a:pos x="250" y="142"/>
                </a:cxn>
                <a:cxn ang="0">
                  <a:pos x="246" y="128"/>
                </a:cxn>
                <a:cxn ang="0">
                  <a:pos x="228" y="126"/>
                </a:cxn>
                <a:cxn ang="0">
                  <a:pos x="212" y="130"/>
                </a:cxn>
                <a:cxn ang="0">
                  <a:pos x="222" y="138"/>
                </a:cxn>
                <a:cxn ang="0">
                  <a:pos x="236" y="154"/>
                </a:cxn>
                <a:cxn ang="0">
                  <a:pos x="234" y="176"/>
                </a:cxn>
                <a:cxn ang="0">
                  <a:pos x="236" y="190"/>
                </a:cxn>
                <a:cxn ang="0">
                  <a:pos x="210" y="178"/>
                </a:cxn>
                <a:cxn ang="0">
                  <a:pos x="202" y="170"/>
                </a:cxn>
                <a:cxn ang="0">
                  <a:pos x="186" y="170"/>
                </a:cxn>
                <a:cxn ang="0">
                  <a:pos x="208" y="200"/>
                </a:cxn>
                <a:cxn ang="0">
                  <a:pos x="188" y="196"/>
                </a:cxn>
                <a:cxn ang="0">
                  <a:pos x="142" y="184"/>
                </a:cxn>
                <a:cxn ang="0">
                  <a:pos x="144" y="174"/>
                </a:cxn>
                <a:cxn ang="0">
                  <a:pos x="142" y="168"/>
                </a:cxn>
                <a:cxn ang="0">
                  <a:pos x="130" y="154"/>
                </a:cxn>
                <a:cxn ang="0">
                  <a:pos x="94" y="156"/>
                </a:cxn>
                <a:cxn ang="0">
                  <a:pos x="68" y="158"/>
                </a:cxn>
                <a:cxn ang="0">
                  <a:pos x="66" y="152"/>
                </a:cxn>
                <a:cxn ang="0">
                  <a:pos x="92" y="136"/>
                </a:cxn>
                <a:cxn ang="0">
                  <a:pos x="112" y="142"/>
                </a:cxn>
                <a:cxn ang="0">
                  <a:pos x="130" y="136"/>
                </a:cxn>
                <a:cxn ang="0">
                  <a:pos x="144" y="124"/>
                </a:cxn>
                <a:cxn ang="0">
                  <a:pos x="164" y="90"/>
                </a:cxn>
                <a:cxn ang="0">
                  <a:pos x="154" y="80"/>
                </a:cxn>
                <a:cxn ang="0">
                  <a:pos x="144" y="78"/>
                </a:cxn>
                <a:cxn ang="0">
                  <a:pos x="136" y="66"/>
                </a:cxn>
                <a:cxn ang="0">
                  <a:pos x="120" y="58"/>
                </a:cxn>
                <a:cxn ang="0">
                  <a:pos x="108" y="66"/>
                </a:cxn>
                <a:cxn ang="0">
                  <a:pos x="96" y="70"/>
                </a:cxn>
                <a:cxn ang="0">
                  <a:pos x="82" y="62"/>
                </a:cxn>
                <a:cxn ang="0">
                  <a:pos x="34" y="60"/>
                </a:cxn>
                <a:cxn ang="0">
                  <a:pos x="24" y="48"/>
                </a:cxn>
                <a:cxn ang="0">
                  <a:pos x="12" y="54"/>
                </a:cxn>
                <a:cxn ang="0">
                  <a:pos x="2" y="50"/>
                </a:cxn>
                <a:cxn ang="0">
                  <a:pos x="16" y="42"/>
                </a:cxn>
                <a:cxn ang="0">
                  <a:pos x="4" y="32"/>
                </a:cxn>
                <a:cxn ang="0">
                  <a:pos x="14" y="18"/>
                </a:cxn>
                <a:cxn ang="0">
                  <a:pos x="60" y="6"/>
                </a:cxn>
                <a:cxn ang="0">
                  <a:pos x="88" y="0"/>
                </a:cxn>
                <a:cxn ang="0">
                  <a:pos x="68" y="12"/>
                </a:cxn>
                <a:cxn ang="0">
                  <a:pos x="54" y="22"/>
                </a:cxn>
                <a:cxn ang="0">
                  <a:pos x="64" y="24"/>
                </a:cxn>
                <a:cxn ang="0">
                  <a:pos x="82" y="12"/>
                </a:cxn>
              </a:cxnLst>
              <a:rect l="0" t="0" r="r" b="b"/>
              <a:pathLst>
                <a:path w="306" h="202">
                  <a:moveTo>
                    <a:pt x="122" y="0"/>
                  </a:moveTo>
                  <a:lnTo>
                    <a:pt x="134" y="0"/>
                  </a:lnTo>
                  <a:lnTo>
                    <a:pt x="132" y="10"/>
                  </a:lnTo>
                  <a:lnTo>
                    <a:pt x="136" y="8"/>
                  </a:lnTo>
                  <a:lnTo>
                    <a:pt x="140" y="4"/>
                  </a:lnTo>
                  <a:lnTo>
                    <a:pt x="142" y="2"/>
                  </a:lnTo>
                  <a:lnTo>
                    <a:pt x="148" y="0"/>
                  </a:lnTo>
                  <a:lnTo>
                    <a:pt x="158" y="0"/>
                  </a:lnTo>
                  <a:lnTo>
                    <a:pt x="170" y="4"/>
                  </a:lnTo>
                  <a:lnTo>
                    <a:pt x="180" y="8"/>
                  </a:lnTo>
                  <a:lnTo>
                    <a:pt x="184" y="12"/>
                  </a:lnTo>
                  <a:lnTo>
                    <a:pt x="186" y="14"/>
                  </a:lnTo>
                  <a:lnTo>
                    <a:pt x="152" y="20"/>
                  </a:lnTo>
                  <a:lnTo>
                    <a:pt x="170" y="22"/>
                  </a:lnTo>
                  <a:lnTo>
                    <a:pt x="186" y="20"/>
                  </a:lnTo>
                  <a:lnTo>
                    <a:pt x="190" y="22"/>
                  </a:lnTo>
                  <a:lnTo>
                    <a:pt x="194" y="24"/>
                  </a:lnTo>
                  <a:lnTo>
                    <a:pt x="198" y="30"/>
                  </a:lnTo>
                  <a:lnTo>
                    <a:pt x="200" y="36"/>
                  </a:lnTo>
                  <a:lnTo>
                    <a:pt x="204" y="42"/>
                  </a:lnTo>
                  <a:lnTo>
                    <a:pt x="210" y="36"/>
                  </a:lnTo>
                  <a:lnTo>
                    <a:pt x="214" y="34"/>
                  </a:lnTo>
                  <a:lnTo>
                    <a:pt x="218" y="34"/>
                  </a:lnTo>
                  <a:lnTo>
                    <a:pt x="228" y="38"/>
                  </a:lnTo>
                  <a:lnTo>
                    <a:pt x="242" y="46"/>
                  </a:lnTo>
                  <a:lnTo>
                    <a:pt x="264" y="62"/>
                  </a:lnTo>
                  <a:lnTo>
                    <a:pt x="254" y="68"/>
                  </a:lnTo>
                  <a:lnTo>
                    <a:pt x="248" y="72"/>
                  </a:lnTo>
                  <a:lnTo>
                    <a:pt x="246" y="78"/>
                  </a:lnTo>
                  <a:lnTo>
                    <a:pt x="234" y="78"/>
                  </a:lnTo>
                  <a:lnTo>
                    <a:pt x="234" y="84"/>
                  </a:lnTo>
                  <a:lnTo>
                    <a:pt x="242" y="84"/>
                  </a:lnTo>
                  <a:lnTo>
                    <a:pt x="252" y="88"/>
                  </a:lnTo>
                  <a:lnTo>
                    <a:pt x="264" y="92"/>
                  </a:lnTo>
                  <a:lnTo>
                    <a:pt x="276" y="100"/>
                  </a:lnTo>
                  <a:lnTo>
                    <a:pt x="278" y="104"/>
                  </a:lnTo>
                  <a:lnTo>
                    <a:pt x="278" y="108"/>
                  </a:lnTo>
                  <a:lnTo>
                    <a:pt x="284" y="110"/>
                  </a:lnTo>
                  <a:lnTo>
                    <a:pt x="288" y="112"/>
                  </a:lnTo>
                  <a:lnTo>
                    <a:pt x="292" y="114"/>
                  </a:lnTo>
                  <a:lnTo>
                    <a:pt x="296" y="114"/>
                  </a:lnTo>
                  <a:lnTo>
                    <a:pt x="302" y="114"/>
                  </a:lnTo>
                  <a:lnTo>
                    <a:pt x="306" y="112"/>
                  </a:lnTo>
                  <a:lnTo>
                    <a:pt x="306" y="120"/>
                  </a:lnTo>
                  <a:lnTo>
                    <a:pt x="296" y="122"/>
                  </a:lnTo>
                  <a:lnTo>
                    <a:pt x="288" y="124"/>
                  </a:lnTo>
                  <a:lnTo>
                    <a:pt x="288" y="134"/>
                  </a:lnTo>
                  <a:lnTo>
                    <a:pt x="282" y="132"/>
                  </a:lnTo>
                  <a:lnTo>
                    <a:pt x="278" y="130"/>
                  </a:lnTo>
                  <a:lnTo>
                    <a:pt x="270" y="138"/>
                  </a:lnTo>
                  <a:lnTo>
                    <a:pt x="264" y="142"/>
                  </a:lnTo>
                  <a:lnTo>
                    <a:pt x="260" y="144"/>
                  </a:lnTo>
                  <a:lnTo>
                    <a:pt x="254" y="144"/>
                  </a:lnTo>
                  <a:lnTo>
                    <a:pt x="250" y="142"/>
                  </a:lnTo>
                  <a:lnTo>
                    <a:pt x="248" y="138"/>
                  </a:lnTo>
                  <a:lnTo>
                    <a:pt x="246" y="136"/>
                  </a:lnTo>
                  <a:lnTo>
                    <a:pt x="246" y="128"/>
                  </a:lnTo>
                  <a:lnTo>
                    <a:pt x="242" y="120"/>
                  </a:lnTo>
                  <a:lnTo>
                    <a:pt x="226" y="120"/>
                  </a:lnTo>
                  <a:lnTo>
                    <a:pt x="228" y="126"/>
                  </a:lnTo>
                  <a:lnTo>
                    <a:pt x="224" y="128"/>
                  </a:lnTo>
                  <a:lnTo>
                    <a:pt x="220" y="128"/>
                  </a:lnTo>
                  <a:lnTo>
                    <a:pt x="212" y="130"/>
                  </a:lnTo>
                  <a:lnTo>
                    <a:pt x="214" y="132"/>
                  </a:lnTo>
                  <a:lnTo>
                    <a:pt x="216" y="136"/>
                  </a:lnTo>
                  <a:lnTo>
                    <a:pt x="222" y="138"/>
                  </a:lnTo>
                  <a:lnTo>
                    <a:pt x="222" y="148"/>
                  </a:lnTo>
                  <a:lnTo>
                    <a:pt x="230" y="150"/>
                  </a:lnTo>
                  <a:lnTo>
                    <a:pt x="236" y="154"/>
                  </a:lnTo>
                  <a:lnTo>
                    <a:pt x="238" y="162"/>
                  </a:lnTo>
                  <a:lnTo>
                    <a:pt x="236" y="168"/>
                  </a:lnTo>
                  <a:lnTo>
                    <a:pt x="234" y="176"/>
                  </a:lnTo>
                  <a:lnTo>
                    <a:pt x="234" y="180"/>
                  </a:lnTo>
                  <a:lnTo>
                    <a:pt x="232" y="184"/>
                  </a:lnTo>
                  <a:lnTo>
                    <a:pt x="236" y="190"/>
                  </a:lnTo>
                  <a:lnTo>
                    <a:pt x="228" y="188"/>
                  </a:lnTo>
                  <a:lnTo>
                    <a:pt x="218" y="184"/>
                  </a:lnTo>
                  <a:lnTo>
                    <a:pt x="210" y="178"/>
                  </a:lnTo>
                  <a:lnTo>
                    <a:pt x="206" y="176"/>
                  </a:lnTo>
                  <a:lnTo>
                    <a:pt x="206" y="172"/>
                  </a:lnTo>
                  <a:lnTo>
                    <a:pt x="202" y="170"/>
                  </a:lnTo>
                  <a:lnTo>
                    <a:pt x="196" y="168"/>
                  </a:lnTo>
                  <a:lnTo>
                    <a:pt x="184" y="168"/>
                  </a:lnTo>
                  <a:lnTo>
                    <a:pt x="186" y="170"/>
                  </a:lnTo>
                  <a:lnTo>
                    <a:pt x="194" y="180"/>
                  </a:lnTo>
                  <a:lnTo>
                    <a:pt x="210" y="194"/>
                  </a:lnTo>
                  <a:lnTo>
                    <a:pt x="208" y="200"/>
                  </a:lnTo>
                  <a:lnTo>
                    <a:pt x="204" y="202"/>
                  </a:lnTo>
                  <a:lnTo>
                    <a:pt x="198" y="200"/>
                  </a:lnTo>
                  <a:lnTo>
                    <a:pt x="188" y="196"/>
                  </a:lnTo>
                  <a:lnTo>
                    <a:pt x="172" y="188"/>
                  </a:lnTo>
                  <a:lnTo>
                    <a:pt x="144" y="188"/>
                  </a:lnTo>
                  <a:lnTo>
                    <a:pt x="142" y="184"/>
                  </a:lnTo>
                  <a:lnTo>
                    <a:pt x="144" y="182"/>
                  </a:lnTo>
                  <a:lnTo>
                    <a:pt x="144" y="180"/>
                  </a:lnTo>
                  <a:lnTo>
                    <a:pt x="144" y="174"/>
                  </a:lnTo>
                  <a:lnTo>
                    <a:pt x="144" y="170"/>
                  </a:lnTo>
                  <a:lnTo>
                    <a:pt x="144" y="168"/>
                  </a:lnTo>
                  <a:lnTo>
                    <a:pt x="142" y="168"/>
                  </a:lnTo>
                  <a:lnTo>
                    <a:pt x="134" y="162"/>
                  </a:lnTo>
                  <a:lnTo>
                    <a:pt x="130" y="158"/>
                  </a:lnTo>
                  <a:lnTo>
                    <a:pt x="130" y="154"/>
                  </a:lnTo>
                  <a:lnTo>
                    <a:pt x="110" y="154"/>
                  </a:lnTo>
                  <a:lnTo>
                    <a:pt x="102" y="154"/>
                  </a:lnTo>
                  <a:lnTo>
                    <a:pt x="94" y="156"/>
                  </a:lnTo>
                  <a:lnTo>
                    <a:pt x="84" y="158"/>
                  </a:lnTo>
                  <a:lnTo>
                    <a:pt x="76" y="160"/>
                  </a:lnTo>
                  <a:lnTo>
                    <a:pt x="68" y="158"/>
                  </a:lnTo>
                  <a:lnTo>
                    <a:pt x="66" y="156"/>
                  </a:lnTo>
                  <a:lnTo>
                    <a:pt x="64" y="154"/>
                  </a:lnTo>
                  <a:lnTo>
                    <a:pt x="66" y="152"/>
                  </a:lnTo>
                  <a:lnTo>
                    <a:pt x="68" y="148"/>
                  </a:lnTo>
                  <a:lnTo>
                    <a:pt x="76" y="144"/>
                  </a:lnTo>
                  <a:lnTo>
                    <a:pt x="92" y="136"/>
                  </a:lnTo>
                  <a:lnTo>
                    <a:pt x="96" y="140"/>
                  </a:lnTo>
                  <a:lnTo>
                    <a:pt x="100" y="142"/>
                  </a:lnTo>
                  <a:lnTo>
                    <a:pt x="112" y="142"/>
                  </a:lnTo>
                  <a:lnTo>
                    <a:pt x="122" y="140"/>
                  </a:lnTo>
                  <a:lnTo>
                    <a:pt x="126" y="138"/>
                  </a:lnTo>
                  <a:lnTo>
                    <a:pt x="130" y="136"/>
                  </a:lnTo>
                  <a:lnTo>
                    <a:pt x="132" y="134"/>
                  </a:lnTo>
                  <a:lnTo>
                    <a:pt x="132" y="128"/>
                  </a:lnTo>
                  <a:lnTo>
                    <a:pt x="144" y="124"/>
                  </a:lnTo>
                  <a:lnTo>
                    <a:pt x="154" y="120"/>
                  </a:lnTo>
                  <a:lnTo>
                    <a:pt x="174" y="104"/>
                  </a:lnTo>
                  <a:lnTo>
                    <a:pt x="164" y="90"/>
                  </a:lnTo>
                  <a:lnTo>
                    <a:pt x="160" y="86"/>
                  </a:lnTo>
                  <a:lnTo>
                    <a:pt x="154" y="84"/>
                  </a:lnTo>
                  <a:lnTo>
                    <a:pt x="154" y="80"/>
                  </a:lnTo>
                  <a:lnTo>
                    <a:pt x="138" y="80"/>
                  </a:lnTo>
                  <a:lnTo>
                    <a:pt x="140" y="78"/>
                  </a:lnTo>
                  <a:lnTo>
                    <a:pt x="144" y="78"/>
                  </a:lnTo>
                  <a:lnTo>
                    <a:pt x="144" y="70"/>
                  </a:lnTo>
                  <a:lnTo>
                    <a:pt x="140" y="68"/>
                  </a:lnTo>
                  <a:lnTo>
                    <a:pt x="136" y="66"/>
                  </a:lnTo>
                  <a:lnTo>
                    <a:pt x="128" y="60"/>
                  </a:lnTo>
                  <a:lnTo>
                    <a:pt x="122" y="56"/>
                  </a:lnTo>
                  <a:lnTo>
                    <a:pt x="120" y="58"/>
                  </a:lnTo>
                  <a:lnTo>
                    <a:pt x="118" y="60"/>
                  </a:lnTo>
                  <a:lnTo>
                    <a:pt x="112" y="62"/>
                  </a:lnTo>
                  <a:lnTo>
                    <a:pt x="108" y="66"/>
                  </a:lnTo>
                  <a:lnTo>
                    <a:pt x="104" y="68"/>
                  </a:lnTo>
                  <a:lnTo>
                    <a:pt x="100" y="70"/>
                  </a:lnTo>
                  <a:lnTo>
                    <a:pt x="96" y="70"/>
                  </a:lnTo>
                  <a:lnTo>
                    <a:pt x="94" y="68"/>
                  </a:lnTo>
                  <a:lnTo>
                    <a:pt x="94" y="60"/>
                  </a:lnTo>
                  <a:lnTo>
                    <a:pt x="82" y="62"/>
                  </a:lnTo>
                  <a:lnTo>
                    <a:pt x="70" y="62"/>
                  </a:lnTo>
                  <a:lnTo>
                    <a:pt x="40" y="60"/>
                  </a:lnTo>
                  <a:lnTo>
                    <a:pt x="34" y="60"/>
                  </a:lnTo>
                  <a:lnTo>
                    <a:pt x="28" y="58"/>
                  </a:lnTo>
                  <a:lnTo>
                    <a:pt x="26" y="54"/>
                  </a:lnTo>
                  <a:lnTo>
                    <a:pt x="24" y="48"/>
                  </a:lnTo>
                  <a:lnTo>
                    <a:pt x="20" y="50"/>
                  </a:lnTo>
                  <a:lnTo>
                    <a:pt x="16" y="52"/>
                  </a:lnTo>
                  <a:lnTo>
                    <a:pt x="12" y="54"/>
                  </a:lnTo>
                  <a:lnTo>
                    <a:pt x="8" y="54"/>
                  </a:lnTo>
                  <a:lnTo>
                    <a:pt x="4" y="54"/>
                  </a:lnTo>
                  <a:lnTo>
                    <a:pt x="2" y="50"/>
                  </a:lnTo>
                  <a:lnTo>
                    <a:pt x="0" y="46"/>
                  </a:lnTo>
                  <a:lnTo>
                    <a:pt x="8" y="42"/>
                  </a:lnTo>
                  <a:lnTo>
                    <a:pt x="16" y="42"/>
                  </a:lnTo>
                  <a:lnTo>
                    <a:pt x="8" y="38"/>
                  </a:lnTo>
                  <a:lnTo>
                    <a:pt x="4" y="36"/>
                  </a:lnTo>
                  <a:lnTo>
                    <a:pt x="4" y="32"/>
                  </a:lnTo>
                  <a:lnTo>
                    <a:pt x="4" y="28"/>
                  </a:lnTo>
                  <a:lnTo>
                    <a:pt x="6" y="24"/>
                  </a:lnTo>
                  <a:lnTo>
                    <a:pt x="14" y="18"/>
                  </a:lnTo>
                  <a:lnTo>
                    <a:pt x="24" y="14"/>
                  </a:lnTo>
                  <a:lnTo>
                    <a:pt x="34" y="10"/>
                  </a:lnTo>
                  <a:lnTo>
                    <a:pt x="60" y="6"/>
                  </a:lnTo>
                  <a:lnTo>
                    <a:pt x="70" y="4"/>
                  </a:lnTo>
                  <a:lnTo>
                    <a:pt x="78" y="0"/>
                  </a:lnTo>
                  <a:lnTo>
                    <a:pt x="88" y="0"/>
                  </a:lnTo>
                  <a:lnTo>
                    <a:pt x="84" y="6"/>
                  </a:lnTo>
                  <a:lnTo>
                    <a:pt x="78" y="8"/>
                  </a:lnTo>
                  <a:lnTo>
                    <a:pt x="68" y="12"/>
                  </a:lnTo>
                  <a:lnTo>
                    <a:pt x="62" y="16"/>
                  </a:lnTo>
                  <a:lnTo>
                    <a:pt x="58" y="18"/>
                  </a:lnTo>
                  <a:lnTo>
                    <a:pt x="54" y="22"/>
                  </a:lnTo>
                  <a:lnTo>
                    <a:pt x="52" y="30"/>
                  </a:lnTo>
                  <a:lnTo>
                    <a:pt x="60" y="30"/>
                  </a:lnTo>
                  <a:lnTo>
                    <a:pt x="64" y="24"/>
                  </a:lnTo>
                  <a:lnTo>
                    <a:pt x="70" y="18"/>
                  </a:lnTo>
                  <a:lnTo>
                    <a:pt x="76" y="14"/>
                  </a:lnTo>
                  <a:lnTo>
                    <a:pt x="82" y="12"/>
                  </a:lnTo>
                  <a:lnTo>
                    <a:pt x="102" y="6"/>
                  </a:lnTo>
                  <a:lnTo>
                    <a:pt x="122" y="0"/>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3" name="Freeform 18"/>
            <p:cNvSpPr>
              <a:spLocks/>
            </p:cNvSpPr>
            <p:nvPr/>
          </p:nvSpPr>
          <p:spPr bwMode="auto">
            <a:xfrm>
              <a:off x="1572" y="1157"/>
              <a:ext cx="40" cy="20"/>
            </a:xfrm>
            <a:custGeom>
              <a:avLst/>
              <a:gdLst/>
              <a:ahLst/>
              <a:cxnLst>
                <a:cxn ang="0">
                  <a:pos x="40" y="20"/>
                </a:cxn>
                <a:cxn ang="0">
                  <a:pos x="26" y="18"/>
                </a:cxn>
                <a:cxn ang="0">
                  <a:pos x="18" y="18"/>
                </a:cxn>
                <a:cxn ang="0">
                  <a:pos x="10" y="14"/>
                </a:cxn>
                <a:cxn ang="0">
                  <a:pos x="2" y="8"/>
                </a:cxn>
                <a:cxn ang="0">
                  <a:pos x="0" y="4"/>
                </a:cxn>
                <a:cxn ang="0">
                  <a:pos x="2" y="0"/>
                </a:cxn>
                <a:cxn ang="0">
                  <a:pos x="4" y="0"/>
                </a:cxn>
                <a:cxn ang="0">
                  <a:pos x="12" y="0"/>
                </a:cxn>
                <a:cxn ang="0">
                  <a:pos x="22" y="2"/>
                </a:cxn>
                <a:cxn ang="0">
                  <a:pos x="30" y="6"/>
                </a:cxn>
                <a:cxn ang="0">
                  <a:pos x="36" y="12"/>
                </a:cxn>
                <a:cxn ang="0">
                  <a:pos x="38" y="16"/>
                </a:cxn>
                <a:cxn ang="0">
                  <a:pos x="40" y="20"/>
                </a:cxn>
              </a:cxnLst>
              <a:rect l="0" t="0" r="r" b="b"/>
              <a:pathLst>
                <a:path w="40" h="20">
                  <a:moveTo>
                    <a:pt x="40" y="20"/>
                  </a:moveTo>
                  <a:lnTo>
                    <a:pt x="26" y="18"/>
                  </a:lnTo>
                  <a:lnTo>
                    <a:pt x="18" y="18"/>
                  </a:lnTo>
                  <a:lnTo>
                    <a:pt x="10" y="14"/>
                  </a:lnTo>
                  <a:lnTo>
                    <a:pt x="2" y="8"/>
                  </a:lnTo>
                  <a:lnTo>
                    <a:pt x="0" y="4"/>
                  </a:lnTo>
                  <a:lnTo>
                    <a:pt x="2" y="0"/>
                  </a:lnTo>
                  <a:lnTo>
                    <a:pt x="4" y="0"/>
                  </a:lnTo>
                  <a:lnTo>
                    <a:pt x="12" y="0"/>
                  </a:lnTo>
                  <a:lnTo>
                    <a:pt x="22" y="2"/>
                  </a:lnTo>
                  <a:lnTo>
                    <a:pt x="30" y="6"/>
                  </a:lnTo>
                  <a:lnTo>
                    <a:pt x="36" y="12"/>
                  </a:lnTo>
                  <a:lnTo>
                    <a:pt x="38" y="16"/>
                  </a:lnTo>
                  <a:lnTo>
                    <a:pt x="40" y="20"/>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4" name="Freeform 19"/>
            <p:cNvSpPr>
              <a:spLocks/>
            </p:cNvSpPr>
            <p:nvPr/>
          </p:nvSpPr>
          <p:spPr bwMode="auto">
            <a:xfrm>
              <a:off x="1138" y="675"/>
              <a:ext cx="102" cy="28"/>
            </a:xfrm>
            <a:custGeom>
              <a:avLst/>
              <a:gdLst/>
              <a:ahLst/>
              <a:cxnLst>
                <a:cxn ang="0">
                  <a:pos x="0" y="24"/>
                </a:cxn>
                <a:cxn ang="0">
                  <a:pos x="6" y="24"/>
                </a:cxn>
                <a:cxn ang="0">
                  <a:pos x="12" y="24"/>
                </a:cxn>
                <a:cxn ang="0">
                  <a:pos x="16" y="24"/>
                </a:cxn>
                <a:cxn ang="0">
                  <a:pos x="20" y="28"/>
                </a:cxn>
                <a:cxn ang="0">
                  <a:pos x="28" y="28"/>
                </a:cxn>
                <a:cxn ang="0">
                  <a:pos x="44" y="20"/>
                </a:cxn>
                <a:cxn ang="0">
                  <a:pos x="56" y="16"/>
                </a:cxn>
                <a:cxn ang="0">
                  <a:pos x="62" y="22"/>
                </a:cxn>
                <a:cxn ang="0">
                  <a:pos x="72" y="16"/>
                </a:cxn>
                <a:cxn ang="0">
                  <a:pos x="82" y="12"/>
                </a:cxn>
                <a:cxn ang="0">
                  <a:pos x="92" y="8"/>
                </a:cxn>
                <a:cxn ang="0">
                  <a:pos x="102" y="4"/>
                </a:cxn>
                <a:cxn ang="0">
                  <a:pos x="96" y="0"/>
                </a:cxn>
                <a:cxn ang="0">
                  <a:pos x="84" y="2"/>
                </a:cxn>
                <a:cxn ang="0">
                  <a:pos x="74" y="4"/>
                </a:cxn>
                <a:cxn ang="0">
                  <a:pos x="50" y="10"/>
                </a:cxn>
                <a:cxn ang="0">
                  <a:pos x="26" y="16"/>
                </a:cxn>
                <a:cxn ang="0">
                  <a:pos x="16" y="18"/>
                </a:cxn>
                <a:cxn ang="0">
                  <a:pos x="4" y="18"/>
                </a:cxn>
                <a:cxn ang="0">
                  <a:pos x="4" y="24"/>
                </a:cxn>
                <a:cxn ang="0">
                  <a:pos x="0" y="24"/>
                </a:cxn>
              </a:cxnLst>
              <a:rect l="0" t="0" r="r" b="b"/>
              <a:pathLst>
                <a:path w="102" h="28">
                  <a:moveTo>
                    <a:pt x="0" y="24"/>
                  </a:moveTo>
                  <a:lnTo>
                    <a:pt x="6" y="24"/>
                  </a:lnTo>
                  <a:lnTo>
                    <a:pt x="12" y="24"/>
                  </a:lnTo>
                  <a:lnTo>
                    <a:pt x="16" y="24"/>
                  </a:lnTo>
                  <a:lnTo>
                    <a:pt x="20" y="28"/>
                  </a:lnTo>
                  <a:lnTo>
                    <a:pt x="28" y="28"/>
                  </a:lnTo>
                  <a:lnTo>
                    <a:pt x="44" y="20"/>
                  </a:lnTo>
                  <a:lnTo>
                    <a:pt x="56" y="16"/>
                  </a:lnTo>
                  <a:lnTo>
                    <a:pt x="62" y="22"/>
                  </a:lnTo>
                  <a:lnTo>
                    <a:pt x="72" y="16"/>
                  </a:lnTo>
                  <a:lnTo>
                    <a:pt x="82" y="12"/>
                  </a:lnTo>
                  <a:lnTo>
                    <a:pt x="92" y="8"/>
                  </a:lnTo>
                  <a:lnTo>
                    <a:pt x="102" y="4"/>
                  </a:lnTo>
                  <a:lnTo>
                    <a:pt x="96" y="0"/>
                  </a:lnTo>
                  <a:lnTo>
                    <a:pt x="84" y="2"/>
                  </a:lnTo>
                  <a:lnTo>
                    <a:pt x="74" y="4"/>
                  </a:lnTo>
                  <a:lnTo>
                    <a:pt x="50" y="10"/>
                  </a:lnTo>
                  <a:lnTo>
                    <a:pt x="26" y="16"/>
                  </a:lnTo>
                  <a:lnTo>
                    <a:pt x="16" y="18"/>
                  </a:lnTo>
                  <a:lnTo>
                    <a:pt x="4" y="18"/>
                  </a:lnTo>
                  <a:lnTo>
                    <a:pt x="4" y="24"/>
                  </a:lnTo>
                  <a:lnTo>
                    <a:pt x="0" y="24"/>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5" name="Freeform 20"/>
            <p:cNvSpPr>
              <a:spLocks/>
            </p:cNvSpPr>
            <p:nvPr/>
          </p:nvSpPr>
          <p:spPr bwMode="auto">
            <a:xfrm>
              <a:off x="1310" y="727"/>
              <a:ext cx="78" cy="46"/>
            </a:xfrm>
            <a:custGeom>
              <a:avLst/>
              <a:gdLst/>
              <a:ahLst/>
              <a:cxnLst>
                <a:cxn ang="0">
                  <a:pos x="78" y="6"/>
                </a:cxn>
                <a:cxn ang="0">
                  <a:pos x="74" y="8"/>
                </a:cxn>
                <a:cxn ang="0">
                  <a:pos x="70" y="10"/>
                </a:cxn>
                <a:cxn ang="0">
                  <a:pos x="62" y="16"/>
                </a:cxn>
                <a:cxn ang="0">
                  <a:pos x="70" y="24"/>
                </a:cxn>
                <a:cxn ang="0">
                  <a:pos x="60" y="30"/>
                </a:cxn>
                <a:cxn ang="0">
                  <a:pos x="56" y="32"/>
                </a:cxn>
                <a:cxn ang="0">
                  <a:pos x="50" y="30"/>
                </a:cxn>
                <a:cxn ang="0">
                  <a:pos x="50" y="34"/>
                </a:cxn>
                <a:cxn ang="0">
                  <a:pos x="46" y="38"/>
                </a:cxn>
                <a:cxn ang="0">
                  <a:pos x="40" y="40"/>
                </a:cxn>
                <a:cxn ang="0">
                  <a:pos x="34" y="42"/>
                </a:cxn>
                <a:cxn ang="0">
                  <a:pos x="28" y="46"/>
                </a:cxn>
                <a:cxn ang="0">
                  <a:pos x="18" y="46"/>
                </a:cxn>
                <a:cxn ang="0">
                  <a:pos x="18" y="40"/>
                </a:cxn>
                <a:cxn ang="0">
                  <a:pos x="16" y="38"/>
                </a:cxn>
                <a:cxn ang="0">
                  <a:pos x="10" y="34"/>
                </a:cxn>
                <a:cxn ang="0">
                  <a:pos x="4" y="30"/>
                </a:cxn>
                <a:cxn ang="0">
                  <a:pos x="2" y="28"/>
                </a:cxn>
                <a:cxn ang="0">
                  <a:pos x="0" y="24"/>
                </a:cxn>
                <a:cxn ang="0">
                  <a:pos x="2" y="22"/>
                </a:cxn>
                <a:cxn ang="0">
                  <a:pos x="4" y="20"/>
                </a:cxn>
                <a:cxn ang="0">
                  <a:pos x="8" y="18"/>
                </a:cxn>
                <a:cxn ang="0">
                  <a:pos x="14" y="18"/>
                </a:cxn>
                <a:cxn ang="0">
                  <a:pos x="16" y="20"/>
                </a:cxn>
                <a:cxn ang="0">
                  <a:pos x="20" y="22"/>
                </a:cxn>
                <a:cxn ang="0">
                  <a:pos x="24" y="22"/>
                </a:cxn>
                <a:cxn ang="0">
                  <a:pos x="32" y="20"/>
                </a:cxn>
                <a:cxn ang="0">
                  <a:pos x="34" y="18"/>
                </a:cxn>
                <a:cxn ang="0">
                  <a:pos x="34" y="16"/>
                </a:cxn>
                <a:cxn ang="0">
                  <a:pos x="34" y="10"/>
                </a:cxn>
                <a:cxn ang="0">
                  <a:pos x="40" y="6"/>
                </a:cxn>
                <a:cxn ang="0">
                  <a:pos x="54" y="4"/>
                </a:cxn>
                <a:cxn ang="0">
                  <a:pos x="78" y="0"/>
                </a:cxn>
                <a:cxn ang="0">
                  <a:pos x="78" y="6"/>
                </a:cxn>
              </a:cxnLst>
              <a:rect l="0" t="0" r="r" b="b"/>
              <a:pathLst>
                <a:path w="78" h="46">
                  <a:moveTo>
                    <a:pt x="78" y="6"/>
                  </a:moveTo>
                  <a:lnTo>
                    <a:pt x="74" y="8"/>
                  </a:lnTo>
                  <a:lnTo>
                    <a:pt x="70" y="10"/>
                  </a:lnTo>
                  <a:lnTo>
                    <a:pt x="62" y="16"/>
                  </a:lnTo>
                  <a:lnTo>
                    <a:pt x="70" y="24"/>
                  </a:lnTo>
                  <a:lnTo>
                    <a:pt x="60" y="30"/>
                  </a:lnTo>
                  <a:lnTo>
                    <a:pt x="56" y="32"/>
                  </a:lnTo>
                  <a:lnTo>
                    <a:pt x="50" y="30"/>
                  </a:lnTo>
                  <a:lnTo>
                    <a:pt x="50" y="34"/>
                  </a:lnTo>
                  <a:lnTo>
                    <a:pt x="46" y="38"/>
                  </a:lnTo>
                  <a:lnTo>
                    <a:pt x="40" y="40"/>
                  </a:lnTo>
                  <a:lnTo>
                    <a:pt x="34" y="42"/>
                  </a:lnTo>
                  <a:lnTo>
                    <a:pt x="28" y="46"/>
                  </a:lnTo>
                  <a:lnTo>
                    <a:pt x="18" y="46"/>
                  </a:lnTo>
                  <a:lnTo>
                    <a:pt x="18" y="40"/>
                  </a:lnTo>
                  <a:lnTo>
                    <a:pt x="16" y="38"/>
                  </a:lnTo>
                  <a:lnTo>
                    <a:pt x="10" y="34"/>
                  </a:lnTo>
                  <a:lnTo>
                    <a:pt x="4" y="30"/>
                  </a:lnTo>
                  <a:lnTo>
                    <a:pt x="2" y="28"/>
                  </a:lnTo>
                  <a:lnTo>
                    <a:pt x="0" y="24"/>
                  </a:lnTo>
                  <a:lnTo>
                    <a:pt x="2" y="22"/>
                  </a:lnTo>
                  <a:lnTo>
                    <a:pt x="4" y="20"/>
                  </a:lnTo>
                  <a:lnTo>
                    <a:pt x="8" y="18"/>
                  </a:lnTo>
                  <a:lnTo>
                    <a:pt x="14" y="18"/>
                  </a:lnTo>
                  <a:lnTo>
                    <a:pt x="16" y="20"/>
                  </a:lnTo>
                  <a:lnTo>
                    <a:pt x="20" y="22"/>
                  </a:lnTo>
                  <a:lnTo>
                    <a:pt x="24" y="22"/>
                  </a:lnTo>
                  <a:lnTo>
                    <a:pt x="32" y="20"/>
                  </a:lnTo>
                  <a:lnTo>
                    <a:pt x="34" y="18"/>
                  </a:lnTo>
                  <a:lnTo>
                    <a:pt x="34" y="16"/>
                  </a:lnTo>
                  <a:lnTo>
                    <a:pt x="34" y="10"/>
                  </a:lnTo>
                  <a:lnTo>
                    <a:pt x="40" y="6"/>
                  </a:lnTo>
                  <a:lnTo>
                    <a:pt x="54" y="4"/>
                  </a:lnTo>
                  <a:lnTo>
                    <a:pt x="78" y="0"/>
                  </a:lnTo>
                  <a:lnTo>
                    <a:pt x="78" y="6"/>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6" name="Freeform 21"/>
            <p:cNvSpPr>
              <a:spLocks/>
            </p:cNvSpPr>
            <p:nvPr/>
          </p:nvSpPr>
          <p:spPr bwMode="auto">
            <a:xfrm>
              <a:off x="1294" y="795"/>
              <a:ext cx="44" cy="22"/>
            </a:xfrm>
            <a:custGeom>
              <a:avLst/>
              <a:gdLst/>
              <a:ahLst/>
              <a:cxnLst>
                <a:cxn ang="0">
                  <a:pos x="24" y="22"/>
                </a:cxn>
                <a:cxn ang="0">
                  <a:pos x="18" y="22"/>
                </a:cxn>
                <a:cxn ang="0">
                  <a:pos x="10" y="20"/>
                </a:cxn>
                <a:cxn ang="0">
                  <a:pos x="0" y="14"/>
                </a:cxn>
                <a:cxn ang="0">
                  <a:pos x="6" y="10"/>
                </a:cxn>
                <a:cxn ang="0">
                  <a:pos x="14" y="6"/>
                </a:cxn>
                <a:cxn ang="0">
                  <a:pos x="32" y="0"/>
                </a:cxn>
                <a:cxn ang="0">
                  <a:pos x="34" y="4"/>
                </a:cxn>
                <a:cxn ang="0">
                  <a:pos x="38" y="6"/>
                </a:cxn>
                <a:cxn ang="0">
                  <a:pos x="44" y="6"/>
                </a:cxn>
                <a:cxn ang="0">
                  <a:pos x="44" y="18"/>
                </a:cxn>
                <a:cxn ang="0">
                  <a:pos x="34" y="22"/>
                </a:cxn>
                <a:cxn ang="0">
                  <a:pos x="24" y="22"/>
                </a:cxn>
              </a:cxnLst>
              <a:rect l="0" t="0" r="r" b="b"/>
              <a:pathLst>
                <a:path w="44" h="22">
                  <a:moveTo>
                    <a:pt x="24" y="22"/>
                  </a:moveTo>
                  <a:lnTo>
                    <a:pt x="18" y="22"/>
                  </a:lnTo>
                  <a:lnTo>
                    <a:pt x="10" y="20"/>
                  </a:lnTo>
                  <a:lnTo>
                    <a:pt x="0" y="14"/>
                  </a:lnTo>
                  <a:lnTo>
                    <a:pt x="6" y="10"/>
                  </a:lnTo>
                  <a:lnTo>
                    <a:pt x="14" y="6"/>
                  </a:lnTo>
                  <a:lnTo>
                    <a:pt x="32" y="0"/>
                  </a:lnTo>
                  <a:lnTo>
                    <a:pt x="34" y="4"/>
                  </a:lnTo>
                  <a:lnTo>
                    <a:pt x="38" y="6"/>
                  </a:lnTo>
                  <a:lnTo>
                    <a:pt x="44" y="6"/>
                  </a:lnTo>
                  <a:lnTo>
                    <a:pt x="44" y="18"/>
                  </a:lnTo>
                  <a:lnTo>
                    <a:pt x="34" y="22"/>
                  </a:lnTo>
                  <a:lnTo>
                    <a:pt x="24" y="22"/>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7" name="Freeform 22"/>
            <p:cNvSpPr>
              <a:spLocks/>
            </p:cNvSpPr>
            <p:nvPr/>
          </p:nvSpPr>
          <p:spPr bwMode="auto">
            <a:xfrm>
              <a:off x="1384" y="865"/>
              <a:ext cx="86" cy="46"/>
            </a:xfrm>
            <a:custGeom>
              <a:avLst/>
              <a:gdLst/>
              <a:ahLst/>
              <a:cxnLst>
                <a:cxn ang="0">
                  <a:pos x="62" y="42"/>
                </a:cxn>
                <a:cxn ang="0">
                  <a:pos x="60" y="32"/>
                </a:cxn>
                <a:cxn ang="0">
                  <a:pos x="56" y="28"/>
                </a:cxn>
                <a:cxn ang="0">
                  <a:pos x="52" y="28"/>
                </a:cxn>
                <a:cxn ang="0">
                  <a:pos x="46" y="28"/>
                </a:cxn>
                <a:cxn ang="0">
                  <a:pos x="42" y="32"/>
                </a:cxn>
                <a:cxn ang="0">
                  <a:pos x="32" y="38"/>
                </a:cxn>
                <a:cxn ang="0">
                  <a:pos x="24" y="44"/>
                </a:cxn>
                <a:cxn ang="0">
                  <a:pos x="18" y="46"/>
                </a:cxn>
                <a:cxn ang="0">
                  <a:pos x="12" y="44"/>
                </a:cxn>
                <a:cxn ang="0">
                  <a:pos x="16" y="40"/>
                </a:cxn>
                <a:cxn ang="0">
                  <a:pos x="12" y="38"/>
                </a:cxn>
                <a:cxn ang="0">
                  <a:pos x="8" y="38"/>
                </a:cxn>
                <a:cxn ang="0">
                  <a:pos x="4" y="38"/>
                </a:cxn>
                <a:cxn ang="0">
                  <a:pos x="0" y="36"/>
                </a:cxn>
                <a:cxn ang="0">
                  <a:pos x="10" y="26"/>
                </a:cxn>
                <a:cxn ang="0">
                  <a:pos x="24" y="16"/>
                </a:cxn>
                <a:cxn ang="0">
                  <a:pos x="50" y="0"/>
                </a:cxn>
                <a:cxn ang="0">
                  <a:pos x="56" y="6"/>
                </a:cxn>
                <a:cxn ang="0">
                  <a:pos x="62" y="14"/>
                </a:cxn>
                <a:cxn ang="0">
                  <a:pos x="76" y="24"/>
                </a:cxn>
                <a:cxn ang="0">
                  <a:pos x="74" y="30"/>
                </a:cxn>
                <a:cxn ang="0">
                  <a:pos x="80" y="30"/>
                </a:cxn>
                <a:cxn ang="0">
                  <a:pos x="86" y="32"/>
                </a:cxn>
                <a:cxn ang="0">
                  <a:pos x="80" y="38"/>
                </a:cxn>
                <a:cxn ang="0">
                  <a:pos x="76" y="40"/>
                </a:cxn>
                <a:cxn ang="0">
                  <a:pos x="70" y="42"/>
                </a:cxn>
                <a:cxn ang="0">
                  <a:pos x="66" y="40"/>
                </a:cxn>
                <a:cxn ang="0">
                  <a:pos x="64" y="38"/>
                </a:cxn>
                <a:cxn ang="0">
                  <a:pos x="62" y="42"/>
                </a:cxn>
              </a:cxnLst>
              <a:rect l="0" t="0" r="r" b="b"/>
              <a:pathLst>
                <a:path w="86" h="46">
                  <a:moveTo>
                    <a:pt x="62" y="42"/>
                  </a:moveTo>
                  <a:lnTo>
                    <a:pt x="60" y="32"/>
                  </a:lnTo>
                  <a:lnTo>
                    <a:pt x="56" y="28"/>
                  </a:lnTo>
                  <a:lnTo>
                    <a:pt x="52" y="28"/>
                  </a:lnTo>
                  <a:lnTo>
                    <a:pt x="46" y="28"/>
                  </a:lnTo>
                  <a:lnTo>
                    <a:pt x="42" y="32"/>
                  </a:lnTo>
                  <a:lnTo>
                    <a:pt x="32" y="38"/>
                  </a:lnTo>
                  <a:lnTo>
                    <a:pt x="24" y="44"/>
                  </a:lnTo>
                  <a:lnTo>
                    <a:pt x="18" y="46"/>
                  </a:lnTo>
                  <a:lnTo>
                    <a:pt x="12" y="44"/>
                  </a:lnTo>
                  <a:lnTo>
                    <a:pt x="16" y="40"/>
                  </a:lnTo>
                  <a:lnTo>
                    <a:pt x="12" y="38"/>
                  </a:lnTo>
                  <a:lnTo>
                    <a:pt x="8" y="38"/>
                  </a:lnTo>
                  <a:lnTo>
                    <a:pt x="4" y="38"/>
                  </a:lnTo>
                  <a:lnTo>
                    <a:pt x="0" y="36"/>
                  </a:lnTo>
                  <a:lnTo>
                    <a:pt x="10" y="26"/>
                  </a:lnTo>
                  <a:lnTo>
                    <a:pt x="24" y="16"/>
                  </a:lnTo>
                  <a:lnTo>
                    <a:pt x="50" y="0"/>
                  </a:lnTo>
                  <a:lnTo>
                    <a:pt x="56" y="6"/>
                  </a:lnTo>
                  <a:lnTo>
                    <a:pt x="62" y="14"/>
                  </a:lnTo>
                  <a:lnTo>
                    <a:pt x="76" y="24"/>
                  </a:lnTo>
                  <a:lnTo>
                    <a:pt x="74" y="30"/>
                  </a:lnTo>
                  <a:lnTo>
                    <a:pt x="80" y="30"/>
                  </a:lnTo>
                  <a:lnTo>
                    <a:pt x="86" y="32"/>
                  </a:lnTo>
                  <a:lnTo>
                    <a:pt x="80" y="38"/>
                  </a:lnTo>
                  <a:lnTo>
                    <a:pt x="76" y="40"/>
                  </a:lnTo>
                  <a:lnTo>
                    <a:pt x="70" y="42"/>
                  </a:lnTo>
                  <a:lnTo>
                    <a:pt x="66" y="40"/>
                  </a:lnTo>
                  <a:lnTo>
                    <a:pt x="64" y="38"/>
                  </a:lnTo>
                  <a:lnTo>
                    <a:pt x="62" y="42"/>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8" name="Freeform 23"/>
            <p:cNvSpPr>
              <a:spLocks/>
            </p:cNvSpPr>
            <p:nvPr/>
          </p:nvSpPr>
          <p:spPr bwMode="auto">
            <a:xfrm>
              <a:off x="1444" y="681"/>
              <a:ext cx="176" cy="40"/>
            </a:xfrm>
            <a:custGeom>
              <a:avLst/>
              <a:gdLst/>
              <a:ahLst/>
              <a:cxnLst>
                <a:cxn ang="0">
                  <a:pos x="32" y="24"/>
                </a:cxn>
                <a:cxn ang="0">
                  <a:pos x="40" y="18"/>
                </a:cxn>
                <a:cxn ang="0">
                  <a:pos x="34" y="16"/>
                </a:cxn>
                <a:cxn ang="0">
                  <a:pos x="30" y="16"/>
                </a:cxn>
                <a:cxn ang="0">
                  <a:pos x="24" y="16"/>
                </a:cxn>
                <a:cxn ang="0">
                  <a:pos x="14" y="18"/>
                </a:cxn>
                <a:cxn ang="0">
                  <a:pos x="10" y="16"/>
                </a:cxn>
                <a:cxn ang="0">
                  <a:pos x="6" y="14"/>
                </a:cxn>
                <a:cxn ang="0">
                  <a:pos x="0" y="6"/>
                </a:cxn>
                <a:cxn ang="0">
                  <a:pos x="10" y="2"/>
                </a:cxn>
                <a:cxn ang="0">
                  <a:pos x="22" y="0"/>
                </a:cxn>
                <a:cxn ang="0">
                  <a:pos x="30" y="2"/>
                </a:cxn>
                <a:cxn ang="0">
                  <a:pos x="36" y="6"/>
                </a:cxn>
                <a:cxn ang="0">
                  <a:pos x="42" y="8"/>
                </a:cxn>
                <a:cxn ang="0">
                  <a:pos x="48" y="10"/>
                </a:cxn>
                <a:cxn ang="0">
                  <a:pos x="62" y="10"/>
                </a:cxn>
                <a:cxn ang="0">
                  <a:pos x="66" y="8"/>
                </a:cxn>
                <a:cxn ang="0">
                  <a:pos x="70" y="6"/>
                </a:cxn>
                <a:cxn ang="0">
                  <a:pos x="74" y="6"/>
                </a:cxn>
                <a:cxn ang="0">
                  <a:pos x="68" y="10"/>
                </a:cxn>
                <a:cxn ang="0">
                  <a:pos x="66" y="12"/>
                </a:cxn>
                <a:cxn ang="0">
                  <a:pos x="64" y="16"/>
                </a:cxn>
                <a:cxn ang="0">
                  <a:pos x="66" y="18"/>
                </a:cxn>
                <a:cxn ang="0">
                  <a:pos x="66" y="20"/>
                </a:cxn>
                <a:cxn ang="0">
                  <a:pos x="72" y="22"/>
                </a:cxn>
                <a:cxn ang="0">
                  <a:pos x="86" y="22"/>
                </a:cxn>
                <a:cxn ang="0">
                  <a:pos x="102" y="22"/>
                </a:cxn>
                <a:cxn ang="0">
                  <a:pos x="116" y="20"/>
                </a:cxn>
                <a:cxn ang="0">
                  <a:pos x="130" y="18"/>
                </a:cxn>
                <a:cxn ang="0">
                  <a:pos x="146" y="18"/>
                </a:cxn>
                <a:cxn ang="0">
                  <a:pos x="156" y="18"/>
                </a:cxn>
                <a:cxn ang="0">
                  <a:pos x="164" y="20"/>
                </a:cxn>
                <a:cxn ang="0">
                  <a:pos x="176" y="24"/>
                </a:cxn>
                <a:cxn ang="0">
                  <a:pos x="172" y="32"/>
                </a:cxn>
                <a:cxn ang="0">
                  <a:pos x="168" y="38"/>
                </a:cxn>
                <a:cxn ang="0">
                  <a:pos x="160" y="40"/>
                </a:cxn>
                <a:cxn ang="0">
                  <a:pos x="152" y="40"/>
                </a:cxn>
                <a:cxn ang="0">
                  <a:pos x="142" y="40"/>
                </a:cxn>
                <a:cxn ang="0">
                  <a:pos x="134" y="38"/>
                </a:cxn>
                <a:cxn ang="0">
                  <a:pos x="128" y="38"/>
                </a:cxn>
                <a:cxn ang="0">
                  <a:pos x="118" y="36"/>
                </a:cxn>
                <a:cxn ang="0">
                  <a:pos x="112" y="36"/>
                </a:cxn>
                <a:cxn ang="0">
                  <a:pos x="104" y="34"/>
                </a:cxn>
                <a:cxn ang="0">
                  <a:pos x="98" y="32"/>
                </a:cxn>
                <a:cxn ang="0">
                  <a:pos x="92" y="32"/>
                </a:cxn>
                <a:cxn ang="0">
                  <a:pos x="84" y="34"/>
                </a:cxn>
                <a:cxn ang="0">
                  <a:pos x="78" y="36"/>
                </a:cxn>
                <a:cxn ang="0">
                  <a:pos x="74" y="40"/>
                </a:cxn>
                <a:cxn ang="0">
                  <a:pos x="68" y="40"/>
                </a:cxn>
                <a:cxn ang="0">
                  <a:pos x="46" y="38"/>
                </a:cxn>
                <a:cxn ang="0">
                  <a:pos x="34" y="38"/>
                </a:cxn>
                <a:cxn ang="0">
                  <a:pos x="30" y="38"/>
                </a:cxn>
                <a:cxn ang="0">
                  <a:pos x="26" y="40"/>
                </a:cxn>
                <a:cxn ang="0">
                  <a:pos x="26" y="32"/>
                </a:cxn>
                <a:cxn ang="0">
                  <a:pos x="30" y="26"/>
                </a:cxn>
                <a:cxn ang="0">
                  <a:pos x="34" y="22"/>
                </a:cxn>
                <a:cxn ang="0">
                  <a:pos x="40" y="20"/>
                </a:cxn>
                <a:cxn ang="0">
                  <a:pos x="32" y="24"/>
                </a:cxn>
              </a:cxnLst>
              <a:rect l="0" t="0" r="r" b="b"/>
              <a:pathLst>
                <a:path w="176" h="40">
                  <a:moveTo>
                    <a:pt x="32" y="24"/>
                  </a:moveTo>
                  <a:lnTo>
                    <a:pt x="40" y="18"/>
                  </a:lnTo>
                  <a:lnTo>
                    <a:pt x="34" y="16"/>
                  </a:lnTo>
                  <a:lnTo>
                    <a:pt x="30" y="16"/>
                  </a:lnTo>
                  <a:lnTo>
                    <a:pt x="24" y="16"/>
                  </a:lnTo>
                  <a:lnTo>
                    <a:pt x="14" y="18"/>
                  </a:lnTo>
                  <a:lnTo>
                    <a:pt x="10" y="16"/>
                  </a:lnTo>
                  <a:lnTo>
                    <a:pt x="6" y="14"/>
                  </a:lnTo>
                  <a:lnTo>
                    <a:pt x="0" y="6"/>
                  </a:lnTo>
                  <a:lnTo>
                    <a:pt x="10" y="2"/>
                  </a:lnTo>
                  <a:lnTo>
                    <a:pt x="22" y="0"/>
                  </a:lnTo>
                  <a:lnTo>
                    <a:pt x="30" y="2"/>
                  </a:lnTo>
                  <a:lnTo>
                    <a:pt x="36" y="6"/>
                  </a:lnTo>
                  <a:lnTo>
                    <a:pt x="42" y="8"/>
                  </a:lnTo>
                  <a:lnTo>
                    <a:pt x="48" y="10"/>
                  </a:lnTo>
                  <a:lnTo>
                    <a:pt x="62" y="10"/>
                  </a:lnTo>
                  <a:lnTo>
                    <a:pt x="66" y="8"/>
                  </a:lnTo>
                  <a:lnTo>
                    <a:pt x="70" y="6"/>
                  </a:lnTo>
                  <a:lnTo>
                    <a:pt x="74" y="6"/>
                  </a:lnTo>
                  <a:lnTo>
                    <a:pt x="68" y="10"/>
                  </a:lnTo>
                  <a:lnTo>
                    <a:pt x="66" y="12"/>
                  </a:lnTo>
                  <a:lnTo>
                    <a:pt x="64" y="16"/>
                  </a:lnTo>
                  <a:lnTo>
                    <a:pt x="66" y="18"/>
                  </a:lnTo>
                  <a:lnTo>
                    <a:pt x="66" y="20"/>
                  </a:lnTo>
                  <a:lnTo>
                    <a:pt x="72" y="22"/>
                  </a:lnTo>
                  <a:lnTo>
                    <a:pt x="86" y="22"/>
                  </a:lnTo>
                  <a:lnTo>
                    <a:pt x="102" y="22"/>
                  </a:lnTo>
                  <a:lnTo>
                    <a:pt x="116" y="20"/>
                  </a:lnTo>
                  <a:lnTo>
                    <a:pt x="130" y="18"/>
                  </a:lnTo>
                  <a:lnTo>
                    <a:pt x="146" y="18"/>
                  </a:lnTo>
                  <a:lnTo>
                    <a:pt x="156" y="18"/>
                  </a:lnTo>
                  <a:lnTo>
                    <a:pt x="164" y="20"/>
                  </a:lnTo>
                  <a:lnTo>
                    <a:pt x="176" y="24"/>
                  </a:lnTo>
                  <a:lnTo>
                    <a:pt x="172" y="32"/>
                  </a:lnTo>
                  <a:lnTo>
                    <a:pt x="168" y="38"/>
                  </a:lnTo>
                  <a:lnTo>
                    <a:pt x="160" y="40"/>
                  </a:lnTo>
                  <a:lnTo>
                    <a:pt x="152" y="40"/>
                  </a:lnTo>
                  <a:lnTo>
                    <a:pt x="142" y="40"/>
                  </a:lnTo>
                  <a:lnTo>
                    <a:pt x="134" y="38"/>
                  </a:lnTo>
                  <a:lnTo>
                    <a:pt x="128" y="38"/>
                  </a:lnTo>
                  <a:lnTo>
                    <a:pt x="118" y="36"/>
                  </a:lnTo>
                  <a:lnTo>
                    <a:pt x="112" y="36"/>
                  </a:lnTo>
                  <a:lnTo>
                    <a:pt x="104" y="34"/>
                  </a:lnTo>
                  <a:lnTo>
                    <a:pt x="98" y="32"/>
                  </a:lnTo>
                  <a:lnTo>
                    <a:pt x="92" y="32"/>
                  </a:lnTo>
                  <a:lnTo>
                    <a:pt x="84" y="34"/>
                  </a:lnTo>
                  <a:lnTo>
                    <a:pt x="78" y="36"/>
                  </a:lnTo>
                  <a:lnTo>
                    <a:pt x="74" y="40"/>
                  </a:lnTo>
                  <a:lnTo>
                    <a:pt x="68" y="40"/>
                  </a:lnTo>
                  <a:lnTo>
                    <a:pt x="46" y="38"/>
                  </a:lnTo>
                  <a:lnTo>
                    <a:pt x="34" y="38"/>
                  </a:lnTo>
                  <a:lnTo>
                    <a:pt x="30" y="38"/>
                  </a:lnTo>
                  <a:lnTo>
                    <a:pt x="26" y="40"/>
                  </a:lnTo>
                  <a:lnTo>
                    <a:pt x="26" y="32"/>
                  </a:lnTo>
                  <a:lnTo>
                    <a:pt x="30" y="26"/>
                  </a:lnTo>
                  <a:lnTo>
                    <a:pt x="34" y="22"/>
                  </a:lnTo>
                  <a:lnTo>
                    <a:pt x="40" y="20"/>
                  </a:lnTo>
                  <a:lnTo>
                    <a:pt x="32" y="24"/>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9" name="Freeform 24"/>
            <p:cNvSpPr>
              <a:spLocks/>
            </p:cNvSpPr>
            <p:nvPr/>
          </p:nvSpPr>
          <p:spPr bwMode="auto">
            <a:xfrm>
              <a:off x="1418" y="705"/>
              <a:ext cx="34" cy="14"/>
            </a:xfrm>
            <a:custGeom>
              <a:avLst/>
              <a:gdLst/>
              <a:ahLst/>
              <a:cxnLst>
                <a:cxn ang="0">
                  <a:pos x="34" y="8"/>
                </a:cxn>
                <a:cxn ang="0">
                  <a:pos x="30" y="12"/>
                </a:cxn>
                <a:cxn ang="0">
                  <a:pos x="26" y="14"/>
                </a:cxn>
                <a:cxn ang="0">
                  <a:pos x="22" y="14"/>
                </a:cxn>
                <a:cxn ang="0">
                  <a:pos x="12" y="12"/>
                </a:cxn>
                <a:cxn ang="0">
                  <a:pos x="0" y="10"/>
                </a:cxn>
                <a:cxn ang="0">
                  <a:pos x="8" y="4"/>
                </a:cxn>
                <a:cxn ang="0">
                  <a:pos x="18" y="0"/>
                </a:cxn>
                <a:cxn ang="0">
                  <a:pos x="24" y="0"/>
                </a:cxn>
                <a:cxn ang="0">
                  <a:pos x="28" y="2"/>
                </a:cxn>
                <a:cxn ang="0">
                  <a:pos x="32" y="4"/>
                </a:cxn>
                <a:cxn ang="0">
                  <a:pos x="34" y="8"/>
                </a:cxn>
              </a:cxnLst>
              <a:rect l="0" t="0" r="r" b="b"/>
              <a:pathLst>
                <a:path w="34" h="14">
                  <a:moveTo>
                    <a:pt x="34" y="8"/>
                  </a:moveTo>
                  <a:lnTo>
                    <a:pt x="30" y="12"/>
                  </a:lnTo>
                  <a:lnTo>
                    <a:pt x="26" y="14"/>
                  </a:lnTo>
                  <a:lnTo>
                    <a:pt x="22" y="14"/>
                  </a:lnTo>
                  <a:lnTo>
                    <a:pt x="12" y="12"/>
                  </a:lnTo>
                  <a:lnTo>
                    <a:pt x="0" y="10"/>
                  </a:lnTo>
                  <a:lnTo>
                    <a:pt x="8" y="4"/>
                  </a:lnTo>
                  <a:lnTo>
                    <a:pt x="18" y="0"/>
                  </a:lnTo>
                  <a:lnTo>
                    <a:pt x="24" y="0"/>
                  </a:lnTo>
                  <a:lnTo>
                    <a:pt x="28" y="2"/>
                  </a:lnTo>
                  <a:lnTo>
                    <a:pt x="32" y="4"/>
                  </a:lnTo>
                  <a:lnTo>
                    <a:pt x="34" y="8"/>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30" name="Freeform 25"/>
            <p:cNvSpPr>
              <a:spLocks/>
            </p:cNvSpPr>
            <p:nvPr/>
          </p:nvSpPr>
          <p:spPr bwMode="auto">
            <a:xfrm>
              <a:off x="1554" y="821"/>
              <a:ext cx="34" cy="18"/>
            </a:xfrm>
            <a:custGeom>
              <a:avLst/>
              <a:gdLst/>
              <a:ahLst/>
              <a:cxnLst>
                <a:cxn ang="0">
                  <a:pos x="18" y="2"/>
                </a:cxn>
                <a:cxn ang="0">
                  <a:pos x="30" y="0"/>
                </a:cxn>
                <a:cxn ang="0">
                  <a:pos x="32" y="0"/>
                </a:cxn>
                <a:cxn ang="0">
                  <a:pos x="34" y="2"/>
                </a:cxn>
                <a:cxn ang="0">
                  <a:pos x="32" y="6"/>
                </a:cxn>
                <a:cxn ang="0">
                  <a:pos x="30" y="10"/>
                </a:cxn>
                <a:cxn ang="0">
                  <a:pos x="24" y="14"/>
                </a:cxn>
                <a:cxn ang="0">
                  <a:pos x="16" y="18"/>
                </a:cxn>
                <a:cxn ang="0">
                  <a:pos x="6" y="18"/>
                </a:cxn>
                <a:cxn ang="0">
                  <a:pos x="2" y="16"/>
                </a:cxn>
                <a:cxn ang="0">
                  <a:pos x="0" y="14"/>
                </a:cxn>
                <a:cxn ang="0">
                  <a:pos x="2" y="10"/>
                </a:cxn>
                <a:cxn ang="0">
                  <a:pos x="8" y="6"/>
                </a:cxn>
                <a:cxn ang="0">
                  <a:pos x="14" y="2"/>
                </a:cxn>
                <a:cxn ang="0">
                  <a:pos x="20" y="2"/>
                </a:cxn>
                <a:cxn ang="0">
                  <a:pos x="20" y="0"/>
                </a:cxn>
                <a:cxn ang="0">
                  <a:pos x="18" y="2"/>
                </a:cxn>
              </a:cxnLst>
              <a:rect l="0" t="0" r="r" b="b"/>
              <a:pathLst>
                <a:path w="34" h="18">
                  <a:moveTo>
                    <a:pt x="18" y="2"/>
                  </a:moveTo>
                  <a:lnTo>
                    <a:pt x="30" y="0"/>
                  </a:lnTo>
                  <a:lnTo>
                    <a:pt x="32" y="0"/>
                  </a:lnTo>
                  <a:lnTo>
                    <a:pt x="34" y="2"/>
                  </a:lnTo>
                  <a:lnTo>
                    <a:pt x="32" y="6"/>
                  </a:lnTo>
                  <a:lnTo>
                    <a:pt x="30" y="10"/>
                  </a:lnTo>
                  <a:lnTo>
                    <a:pt x="24" y="14"/>
                  </a:lnTo>
                  <a:lnTo>
                    <a:pt x="16" y="18"/>
                  </a:lnTo>
                  <a:lnTo>
                    <a:pt x="6" y="18"/>
                  </a:lnTo>
                  <a:lnTo>
                    <a:pt x="2" y="16"/>
                  </a:lnTo>
                  <a:lnTo>
                    <a:pt x="0" y="14"/>
                  </a:lnTo>
                  <a:lnTo>
                    <a:pt x="2" y="10"/>
                  </a:lnTo>
                  <a:lnTo>
                    <a:pt x="8" y="6"/>
                  </a:lnTo>
                  <a:lnTo>
                    <a:pt x="14" y="2"/>
                  </a:lnTo>
                  <a:lnTo>
                    <a:pt x="20" y="2"/>
                  </a:lnTo>
                  <a:lnTo>
                    <a:pt x="20" y="0"/>
                  </a:lnTo>
                  <a:lnTo>
                    <a:pt x="18" y="2"/>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prstClr val="black"/>
                </a:solidFill>
                <a:latin typeface="Arial" pitchFamily="34" charset="0"/>
              </a:endParaRPr>
            </a:p>
          </p:txBody>
        </p:sp>
      </p:grpSp>
      <p:sp>
        <p:nvSpPr>
          <p:cNvPr id="31" name="Freeform 26"/>
          <p:cNvSpPr>
            <a:spLocks/>
          </p:cNvSpPr>
          <p:nvPr/>
        </p:nvSpPr>
        <p:spPr bwMode="auto">
          <a:xfrm>
            <a:off x="3022998" y="3521206"/>
            <a:ext cx="50006" cy="45244"/>
          </a:xfrm>
          <a:custGeom>
            <a:avLst/>
            <a:gdLst>
              <a:gd name="T0" fmla="*/ 0 w 42"/>
              <a:gd name="T1" fmla="*/ 2147483647 h 38"/>
              <a:gd name="T2" fmla="*/ 2147483647 w 42"/>
              <a:gd name="T3" fmla="*/ 2147483647 h 38"/>
              <a:gd name="T4" fmla="*/ 2147483647 w 42"/>
              <a:gd name="T5" fmla="*/ 2147483647 h 38"/>
              <a:gd name="T6" fmla="*/ 2147483647 w 42"/>
              <a:gd name="T7" fmla="*/ 2147483647 h 38"/>
              <a:gd name="T8" fmla="*/ 2147483647 w 42"/>
              <a:gd name="T9" fmla="*/ 2147483647 h 38"/>
              <a:gd name="T10" fmla="*/ 2147483647 w 42"/>
              <a:gd name="T11" fmla="*/ 2147483647 h 38"/>
              <a:gd name="T12" fmla="*/ 2147483647 w 42"/>
              <a:gd name="T13" fmla="*/ 2147483647 h 38"/>
              <a:gd name="T14" fmla="*/ 2147483647 w 42"/>
              <a:gd name="T15" fmla="*/ 2147483647 h 38"/>
              <a:gd name="T16" fmla="*/ 2147483647 w 42"/>
              <a:gd name="T17" fmla="*/ 2147483647 h 38"/>
              <a:gd name="T18" fmla="*/ 2147483647 w 42"/>
              <a:gd name="T19" fmla="*/ 2147483647 h 38"/>
              <a:gd name="T20" fmla="*/ 2147483647 w 42"/>
              <a:gd name="T21" fmla="*/ 2147483647 h 38"/>
              <a:gd name="T22" fmla="*/ 2147483647 w 42"/>
              <a:gd name="T23" fmla="*/ 0 h 38"/>
              <a:gd name="T24" fmla="*/ 2147483647 w 42"/>
              <a:gd name="T25" fmla="*/ 0 h 38"/>
              <a:gd name="T26" fmla="*/ 2147483647 w 42"/>
              <a:gd name="T27" fmla="*/ 0 h 38"/>
              <a:gd name="T28" fmla="*/ 2147483647 w 42"/>
              <a:gd name="T29" fmla="*/ 2147483647 h 38"/>
              <a:gd name="T30" fmla="*/ 2147483647 w 42"/>
              <a:gd name="T31" fmla="*/ 2147483647 h 38"/>
              <a:gd name="T32" fmla="*/ 2147483647 w 42"/>
              <a:gd name="T33" fmla="*/ 2147483647 h 38"/>
              <a:gd name="T34" fmla="*/ 0 w 42"/>
              <a:gd name="T35" fmla="*/ 2147483647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8"/>
              <a:gd name="T56" fmla="*/ 42 w 42"/>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8">
                <a:moveTo>
                  <a:pt x="0" y="24"/>
                </a:moveTo>
                <a:lnTo>
                  <a:pt x="4" y="32"/>
                </a:lnTo>
                <a:lnTo>
                  <a:pt x="18" y="36"/>
                </a:lnTo>
                <a:lnTo>
                  <a:pt x="28" y="38"/>
                </a:lnTo>
                <a:lnTo>
                  <a:pt x="30" y="36"/>
                </a:lnTo>
                <a:lnTo>
                  <a:pt x="34" y="34"/>
                </a:lnTo>
                <a:lnTo>
                  <a:pt x="38" y="24"/>
                </a:lnTo>
                <a:lnTo>
                  <a:pt x="40" y="14"/>
                </a:lnTo>
                <a:lnTo>
                  <a:pt x="42" y="8"/>
                </a:lnTo>
                <a:lnTo>
                  <a:pt x="32" y="6"/>
                </a:lnTo>
                <a:lnTo>
                  <a:pt x="24" y="4"/>
                </a:lnTo>
                <a:lnTo>
                  <a:pt x="16" y="0"/>
                </a:lnTo>
                <a:lnTo>
                  <a:pt x="10" y="0"/>
                </a:lnTo>
                <a:lnTo>
                  <a:pt x="8" y="0"/>
                </a:lnTo>
                <a:lnTo>
                  <a:pt x="6" y="2"/>
                </a:lnTo>
                <a:lnTo>
                  <a:pt x="4" y="6"/>
                </a:lnTo>
                <a:lnTo>
                  <a:pt x="2" y="16"/>
                </a:lnTo>
                <a:lnTo>
                  <a:pt x="0" y="24"/>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32" name="Freeform 27"/>
          <p:cNvSpPr>
            <a:spLocks/>
          </p:cNvSpPr>
          <p:nvPr/>
        </p:nvSpPr>
        <p:spPr bwMode="auto">
          <a:xfrm>
            <a:off x="2363392" y="2983044"/>
            <a:ext cx="207169" cy="80963"/>
          </a:xfrm>
          <a:custGeom>
            <a:avLst/>
            <a:gdLst>
              <a:gd name="T0" fmla="*/ 2147483647 w 174"/>
              <a:gd name="T1" fmla="*/ 2147483647 h 68"/>
              <a:gd name="T2" fmla="*/ 2147483647 w 174"/>
              <a:gd name="T3" fmla="*/ 2147483647 h 68"/>
              <a:gd name="T4" fmla="*/ 2147483647 w 174"/>
              <a:gd name="T5" fmla="*/ 2147483647 h 68"/>
              <a:gd name="T6" fmla="*/ 2147483647 w 174"/>
              <a:gd name="T7" fmla="*/ 2147483647 h 68"/>
              <a:gd name="T8" fmla="*/ 2147483647 w 174"/>
              <a:gd name="T9" fmla="*/ 2147483647 h 68"/>
              <a:gd name="T10" fmla="*/ 2147483647 w 174"/>
              <a:gd name="T11" fmla="*/ 2147483647 h 68"/>
              <a:gd name="T12" fmla="*/ 2147483647 w 174"/>
              <a:gd name="T13" fmla="*/ 2147483647 h 68"/>
              <a:gd name="T14" fmla="*/ 2147483647 w 174"/>
              <a:gd name="T15" fmla="*/ 2147483647 h 68"/>
              <a:gd name="T16" fmla="*/ 2147483647 w 174"/>
              <a:gd name="T17" fmla="*/ 2147483647 h 68"/>
              <a:gd name="T18" fmla="*/ 2147483647 w 174"/>
              <a:gd name="T19" fmla="*/ 2147483647 h 68"/>
              <a:gd name="T20" fmla="*/ 2147483647 w 174"/>
              <a:gd name="T21" fmla="*/ 2147483647 h 68"/>
              <a:gd name="T22" fmla="*/ 2147483647 w 174"/>
              <a:gd name="T23" fmla="*/ 2147483647 h 68"/>
              <a:gd name="T24" fmla="*/ 2147483647 w 174"/>
              <a:gd name="T25" fmla="*/ 2147483647 h 68"/>
              <a:gd name="T26" fmla="*/ 0 w 174"/>
              <a:gd name="T27" fmla="*/ 2147483647 h 68"/>
              <a:gd name="T28" fmla="*/ 2147483647 w 174"/>
              <a:gd name="T29" fmla="*/ 2147483647 h 68"/>
              <a:gd name="T30" fmla="*/ 2147483647 w 174"/>
              <a:gd name="T31" fmla="*/ 2147483647 h 68"/>
              <a:gd name="T32" fmla="*/ 2147483647 w 174"/>
              <a:gd name="T33" fmla="*/ 2147483647 h 68"/>
              <a:gd name="T34" fmla="*/ 2147483647 w 174"/>
              <a:gd name="T35" fmla="*/ 2147483647 h 68"/>
              <a:gd name="T36" fmla="*/ 2147483647 w 174"/>
              <a:gd name="T37" fmla="*/ 2147483647 h 68"/>
              <a:gd name="T38" fmla="*/ 2147483647 w 174"/>
              <a:gd name="T39" fmla="*/ 2147483647 h 68"/>
              <a:gd name="T40" fmla="*/ 2147483647 w 174"/>
              <a:gd name="T41" fmla="*/ 0 h 68"/>
              <a:gd name="T42" fmla="*/ 2147483647 w 174"/>
              <a:gd name="T43" fmla="*/ 0 h 68"/>
              <a:gd name="T44" fmla="*/ 2147483647 w 174"/>
              <a:gd name="T45" fmla="*/ 0 h 68"/>
              <a:gd name="T46" fmla="*/ 2147483647 w 174"/>
              <a:gd name="T47" fmla="*/ 2147483647 h 68"/>
              <a:gd name="T48" fmla="*/ 2147483647 w 174"/>
              <a:gd name="T49" fmla="*/ 2147483647 h 68"/>
              <a:gd name="T50" fmla="*/ 2147483647 w 174"/>
              <a:gd name="T51" fmla="*/ 2147483647 h 68"/>
              <a:gd name="T52" fmla="*/ 2147483647 w 174"/>
              <a:gd name="T53" fmla="*/ 2147483647 h 68"/>
              <a:gd name="T54" fmla="*/ 2147483647 w 174"/>
              <a:gd name="T55" fmla="*/ 2147483647 h 68"/>
              <a:gd name="T56" fmla="*/ 2147483647 w 174"/>
              <a:gd name="T57" fmla="*/ 2147483647 h 68"/>
              <a:gd name="T58" fmla="*/ 2147483647 w 174"/>
              <a:gd name="T59" fmla="*/ 2147483647 h 68"/>
              <a:gd name="T60" fmla="*/ 2147483647 w 174"/>
              <a:gd name="T61" fmla="*/ 2147483647 h 68"/>
              <a:gd name="T62" fmla="*/ 2147483647 w 174"/>
              <a:gd name="T63" fmla="*/ 2147483647 h 68"/>
              <a:gd name="T64" fmla="*/ 2147483647 w 174"/>
              <a:gd name="T65" fmla="*/ 2147483647 h 68"/>
              <a:gd name="T66" fmla="*/ 2147483647 w 174"/>
              <a:gd name="T67" fmla="*/ 2147483647 h 68"/>
              <a:gd name="T68" fmla="*/ 2147483647 w 174"/>
              <a:gd name="T69" fmla="*/ 2147483647 h 68"/>
              <a:gd name="T70" fmla="*/ 2147483647 w 174"/>
              <a:gd name="T71" fmla="*/ 2147483647 h 68"/>
              <a:gd name="T72" fmla="*/ 2147483647 w 174"/>
              <a:gd name="T73" fmla="*/ 2147483647 h 68"/>
              <a:gd name="T74" fmla="*/ 2147483647 w 174"/>
              <a:gd name="T75" fmla="*/ 2147483647 h 68"/>
              <a:gd name="T76" fmla="*/ 2147483647 w 174"/>
              <a:gd name="T77" fmla="*/ 2147483647 h 68"/>
              <a:gd name="T78" fmla="*/ 2147483647 w 174"/>
              <a:gd name="T79" fmla="*/ 2147483647 h 68"/>
              <a:gd name="T80" fmla="*/ 2147483647 w 174"/>
              <a:gd name="T81" fmla="*/ 2147483647 h 68"/>
              <a:gd name="T82" fmla="*/ 2147483647 w 174"/>
              <a:gd name="T83" fmla="*/ 2147483647 h 68"/>
              <a:gd name="T84" fmla="*/ 2147483647 w 174"/>
              <a:gd name="T85" fmla="*/ 2147483647 h 68"/>
              <a:gd name="T86" fmla="*/ 2147483647 w 174"/>
              <a:gd name="T87" fmla="*/ 2147483647 h 68"/>
              <a:gd name="T88" fmla="*/ 2147483647 w 174"/>
              <a:gd name="T89" fmla="*/ 2147483647 h 68"/>
              <a:gd name="T90" fmla="*/ 2147483647 w 174"/>
              <a:gd name="T91" fmla="*/ 2147483647 h 68"/>
              <a:gd name="T92" fmla="*/ 2147483647 w 174"/>
              <a:gd name="T93" fmla="*/ 2147483647 h 68"/>
              <a:gd name="T94" fmla="*/ 2147483647 w 174"/>
              <a:gd name="T95" fmla="*/ 2147483647 h 68"/>
              <a:gd name="T96" fmla="*/ 2147483647 w 174"/>
              <a:gd name="T97" fmla="*/ 2147483647 h 68"/>
              <a:gd name="T98" fmla="*/ 2147483647 w 174"/>
              <a:gd name="T99" fmla="*/ 2147483647 h 68"/>
              <a:gd name="T100" fmla="*/ 2147483647 w 174"/>
              <a:gd name="T101" fmla="*/ 2147483647 h 68"/>
              <a:gd name="T102" fmla="*/ 2147483647 w 174"/>
              <a:gd name="T103" fmla="*/ 2147483647 h 68"/>
              <a:gd name="T104" fmla="*/ 2147483647 w 174"/>
              <a:gd name="T105" fmla="*/ 2147483647 h 68"/>
              <a:gd name="T106" fmla="*/ 2147483647 w 174"/>
              <a:gd name="T107" fmla="*/ 2147483647 h 68"/>
              <a:gd name="T108" fmla="*/ 2147483647 w 174"/>
              <a:gd name="T109" fmla="*/ 2147483647 h 68"/>
              <a:gd name="T110" fmla="*/ 2147483647 w 174"/>
              <a:gd name="T111" fmla="*/ 2147483647 h 68"/>
              <a:gd name="T112" fmla="*/ 2147483647 w 174"/>
              <a:gd name="T113" fmla="*/ 2147483647 h 68"/>
              <a:gd name="T114" fmla="*/ 2147483647 w 174"/>
              <a:gd name="T115" fmla="*/ 2147483647 h 68"/>
              <a:gd name="T116" fmla="*/ 2147483647 w 174"/>
              <a:gd name="T117" fmla="*/ 2147483647 h 68"/>
              <a:gd name="T118" fmla="*/ 2147483647 w 174"/>
              <a:gd name="T119" fmla="*/ 2147483647 h 68"/>
              <a:gd name="T120" fmla="*/ 2147483647 w 174"/>
              <a:gd name="T121" fmla="*/ 2147483647 h 68"/>
              <a:gd name="T122" fmla="*/ 2147483647 w 174"/>
              <a:gd name="T123" fmla="*/ 2147483647 h 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4"/>
              <a:gd name="T187" fmla="*/ 0 h 68"/>
              <a:gd name="T188" fmla="*/ 174 w 174"/>
              <a:gd name="T189" fmla="*/ 68 h 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4" h="68">
                <a:moveTo>
                  <a:pt x="48" y="20"/>
                </a:moveTo>
                <a:lnTo>
                  <a:pt x="48" y="16"/>
                </a:lnTo>
                <a:lnTo>
                  <a:pt x="52" y="16"/>
                </a:lnTo>
                <a:lnTo>
                  <a:pt x="52" y="12"/>
                </a:lnTo>
                <a:lnTo>
                  <a:pt x="48" y="10"/>
                </a:lnTo>
                <a:lnTo>
                  <a:pt x="46" y="12"/>
                </a:lnTo>
                <a:lnTo>
                  <a:pt x="38" y="12"/>
                </a:lnTo>
                <a:lnTo>
                  <a:pt x="32" y="16"/>
                </a:lnTo>
                <a:lnTo>
                  <a:pt x="24" y="20"/>
                </a:lnTo>
                <a:lnTo>
                  <a:pt x="16" y="22"/>
                </a:lnTo>
                <a:lnTo>
                  <a:pt x="14" y="24"/>
                </a:lnTo>
                <a:lnTo>
                  <a:pt x="12" y="26"/>
                </a:lnTo>
                <a:lnTo>
                  <a:pt x="6" y="28"/>
                </a:lnTo>
                <a:lnTo>
                  <a:pt x="0" y="28"/>
                </a:lnTo>
                <a:lnTo>
                  <a:pt x="4" y="26"/>
                </a:lnTo>
                <a:lnTo>
                  <a:pt x="6" y="26"/>
                </a:lnTo>
                <a:lnTo>
                  <a:pt x="8" y="20"/>
                </a:lnTo>
                <a:lnTo>
                  <a:pt x="12" y="14"/>
                </a:lnTo>
                <a:lnTo>
                  <a:pt x="18" y="10"/>
                </a:lnTo>
                <a:lnTo>
                  <a:pt x="26" y="6"/>
                </a:lnTo>
                <a:lnTo>
                  <a:pt x="44" y="0"/>
                </a:lnTo>
                <a:lnTo>
                  <a:pt x="60" y="0"/>
                </a:lnTo>
                <a:lnTo>
                  <a:pt x="64" y="0"/>
                </a:lnTo>
                <a:lnTo>
                  <a:pt x="66" y="2"/>
                </a:lnTo>
                <a:lnTo>
                  <a:pt x="70" y="4"/>
                </a:lnTo>
                <a:lnTo>
                  <a:pt x="84" y="8"/>
                </a:lnTo>
                <a:lnTo>
                  <a:pt x="92" y="16"/>
                </a:lnTo>
                <a:lnTo>
                  <a:pt x="96" y="18"/>
                </a:lnTo>
                <a:lnTo>
                  <a:pt x="102" y="18"/>
                </a:lnTo>
                <a:lnTo>
                  <a:pt x="110" y="20"/>
                </a:lnTo>
                <a:lnTo>
                  <a:pt x="122" y="26"/>
                </a:lnTo>
                <a:lnTo>
                  <a:pt x="130" y="34"/>
                </a:lnTo>
                <a:lnTo>
                  <a:pt x="140" y="40"/>
                </a:lnTo>
                <a:lnTo>
                  <a:pt x="152" y="44"/>
                </a:lnTo>
                <a:lnTo>
                  <a:pt x="150" y="46"/>
                </a:lnTo>
                <a:lnTo>
                  <a:pt x="150" y="48"/>
                </a:lnTo>
                <a:lnTo>
                  <a:pt x="166" y="52"/>
                </a:lnTo>
                <a:lnTo>
                  <a:pt x="172" y="56"/>
                </a:lnTo>
                <a:lnTo>
                  <a:pt x="174" y="62"/>
                </a:lnTo>
                <a:lnTo>
                  <a:pt x="166" y="64"/>
                </a:lnTo>
                <a:lnTo>
                  <a:pt x="162" y="64"/>
                </a:lnTo>
                <a:lnTo>
                  <a:pt x="162" y="66"/>
                </a:lnTo>
                <a:lnTo>
                  <a:pt x="152" y="68"/>
                </a:lnTo>
                <a:lnTo>
                  <a:pt x="140" y="68"/>
                </a:lnTo>
                <a:lnTo>
                  <a:pt x="116" y="66"/>
                </a:lnTo>
                <a:lnTo>
                  <a:pt x="120" y="62"/>
                </a:lnTo>
                <a:lnTo>
                  <a:pt x="126" y="56"/>
                </a:lnTo>
                <a:lnTo>
                  <a:pt x="126" y="52"/>
                </a:lnTo>
                <a:lnTo>
                  <a:pt x="118" y="52"/>
                </a:lnTo>
                <a:lnTo>
                  <a:pt x="110" y="50"/>
                </a:lnTo>
                <a:lnTo>
                  <a:pt x="106" y="46"/>
                </a:lnTo>
                <a:lnTo>
                  <a:pt x="104" y="40"/>
                </a:lnTo>
                <a:lnTo>
                  <a:pt x="104" y="36"/>
                </a:lnTo>
                <a:lnTo>
                  <a:pt x="102" y="34"/>
                </a:lnTo>
                <a:lnTo>
                  <a:pt x="98" y="32"/>
                </a:lnTo>
                <a:lnTo>
                  <a:pt x="84" y="32"/>
                </a:lnTo>
                <a:lnTo>
                  <a:pt x="82" y="30"/>
                </a:lnTo>
                <a:lnTo>
                  <a:pt x="78" y="28"/>
                </a:lnTo>
                <a:lnTo>
                  <a:pt x="64" y="24"/>
                </a:lnTo>
                <a:lnTo>
                  <a:pt x="54" y="20"/>
                </a:lnTo>
                <a:lnTo>
                  <a:pt x="48" y="18"/>
                </a:lnTo>
                <a:lnTo>
                  <a:pt x="48" y="2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33" name="Freeform 28"/>
          <p:cNvSpPr>
            <a:spLocks/>
          </p:cNvSpPr>
          <p:nvPr/>
        </p:nvSpPr>
        <p:spPr bwMode="auto">
          <a:xfrm>
            <a:off x="3111105" y="1690026"/>
            <a:ext cx="802481" cy="440531"/>
          </a:xfrm>
          <a:custGeom>
            <a:avLst/>
            <a:gdLst>
              <a:gd name="T0" fmla="*/ 2147483647 w 674"/>
              <a:gd name="T1" fmla="*/ 2147483647 h 370"/>
              <a:gd name="T2" fmla="*/ 2147483647 w 674"/>
              <a:gd name="T3" fmla="*/ 2147483647 h 370"/>
              <a:gd name="T4" fmla="*/ 2147483647 w 674"/>
              <a:gd name="T5" fmla="*/ 2147483647 h 370"/>
              <a:gd name="T6" fmla="*/ 2147483647 w 674"/>
              <a:gd name="T7" fmla="*/ 2147483647 h 370"/>
              <a:gd name="T8" fmla="*/ 2147483647 w 674"/>
              <a:gd name="T9" fmla="*/ 2147483647 h 370"/>
              <a:gd name="T10" fmla="*/ 2147483647 w 674"/>
              <a:gd name="T11" fmla="*/ 2147483647 h 370"/>
              <a:gd name="T12" fmla="*/ 2147483647 w 674"/>
              <a:gd name="T13" fmla="*/ 2147483647 h 370"/>
              <a:gd name="T14" fmla="*/ 2147483647 w 674"/>
              <a:gd name="T15" fmla="*/ 2147483647 h 370"/>
              <a:gd name="T16" fmla="*/ 2147483647 w 674"/>
              <a:gd name="T17" fmla="*/ 2147483647 h 370"/>
              <a:gd name="T18" fmla="*/ 2147483647 w 674"/>
              <a:gd name="T19" fmla="*/ 2147483647 h 370"/>
              <a:gd name="T20" fmla="*/ 2147483647 w 674"/>
              <a:gd name="T21" fmla="*/ 2147483647 h 370"/>
              <a:gd name="T22" fmla="*/ 2147483647 w 674"/>
              <a:gd name="T23" fmla="*/ 2147483647 h 370"/>
              <a:gd name="T24" fmla="*/ 2147483647 w 674"/>
              <a:gd name="T25" fmla="*/ 2147483647 h 370"/>
              <a:gd name="T26" fmla="*/ 2147483647 w 674"/>
              <a:gd name="T27" fmla="*/ 2147483647 h 370"/>
              <a:gd name="T28" fmla="*/ 2147483647 w 674"/>
              <a:gd name="T29" fmla="*/ 2147483647 h 370"/>
              <a:gd name="T30" fmla="*/ 2147483647 w 674"/>
              <a:gd name="T31" fmla="*/ 2147483647 h 370"/>
              <a:gd name="T32" fmla="*/ 2147483647 w 674"/>
              <a:gd name="T33" fmla="*/ 2147483647 h 370"/>
              <a:gd name="T34" fmla="*/ 2147483647 w 674"/>
              <a:gd name="T35" fmla="*/ 2147483647 h 370"/>
              <a:gd name="T36" fmla="*/ 2147483647 w 674"/>
              <a:gd name="T37" fmla="*/ 2147483647 h 370"/>
              <a:gd name="T38" fmla="*/ 2147483647 w 674"/>
              <a:gd name="T39" fmla="*/ 2147483647 h 370"/>
              <a:gd name="T40" fmla="*/ 2147483647 w 674"/>
              <a:gd name="T41" fmla="*/ 2147483647 h 370"/>
              <a:gd name="T42" fmla="*/ 2147483647 w 674"/>
              <a:gd name="T43" fmla="*/ 2147483647 h 370"/>
              <a:gd name="T44" fmla="*/ 2147483647 w 674"/>
              <a:gd name="T45" fmla="*/ 2147483647 h 370"/>
              <a:gd name="T46" fmla="*/ 2147483647 w 674"/>
              <a:gd name="T47" fmla="*/ 2147483647 h 370"/>
              <a:gd name="T48" fmla="*/ 2147483647 w 674"/>
              <a:gd name="T49" fmla="*/ 2147483647 h 370"/>
              <a:gd name="T50" fmla="*/ 2147483647 w 674"/>
              <a:gd name="T51" fmla="*/ 2147483647 h 370"/>
              <a:gd name="T52" fmla="*/ 2147483647 w 674"/>
              <a:gd name="T53" fmla="*/ 2147483647 h 370"/>
              <a:gd name="T54" fmla="*/ 2147483647 w 674"/>
              <a:gd name="T55" fmla="*/ 2147483647 h 370"/>
              <a:gd name="T56" fmla="*/ 2147483647 w 674"/>
              <a:gd name="T57" fmla="*/ 2147483647 h 370"/>
              <a:gd name="T58" fmla="*/ 2147483647 w 674"/>
              <a:gd name="T59" fmla="*/ 2147483647 h 370"/>
              <a:gd name="T60" fmla="*/ 2147483647 w 674"/>
              <a:gd name="T61" fmla="*/ 2147483647 h 370"/>
              <a:gd name="T62" fmla="*/ 2147483647 w 674"/>
              <a:gd name="T63" fmla="*/ 2147483647 h 370"/>
              <a:gd name="T64" fmla="*/ 2147483647 w 674"/>
              <a:gd name="T65" fmla="*/ 2147483647 h 370"/>
              <a:gd name="T66" fmla="*/ 2147483647 w 674"/>
              <a:gd name="T67" fmla="*/ 2147483647 h 370"/>
              <a:gd name="T68" fmla="*/ 2147483647 w 674"/>
              <a:gd name="T69" fmla="*/ 2147483647 h 370"/>
              <a:gd name="T70" fmla="*/ 2147483647 w 674"/>
              <a:gd name="T71" fmla="*/ 2147483647 h 370"/>
              <a:gd name="T72" fmla="*/ 2147483647 w 674"/>
              <a:gd name="T73" fmla="*/ 2147483647 h 370"/>
              <a:gd name="T74" fmla="*/ 2147483647 w 674"/>
              <a:gd name="T75" fmla="*/ 2147483647 h 370"/>
              <a:gd name="T76" fmla="*/ 2147483647 w 674"/>
              <a:gd name="T77" fmla="*/ 2147483647 h 370"/>
              <a:gd name="T78" fmla="*/ 2147483647 w 674"/>
              <a:gd name="T79" fmla="*/ 2147483647 h 370"/>
              <a:gd name="T80" fmla="*/ 2147483647 w 674"/>
              <a:gd name="T81" fmla="*/ 2147483647 h 370"/>
              <a:gd name="T82" fmla="*/ 2147483647 w 674"/>
              <a:gd name="T83" fmla="*/ 2147483647 h 370"/>
              <a:gd name="T84" fmla="*/ 2147483647 w 674"/>
              <a:gd name="T85" fmla="*/ 2147483647 h 370"/>
              <a:gd name="T86" fmla="*/ 2147483647 w 674"/>
              <a:gd name="T87" fmla="*/ 2147483647 h 370"/>
              <a:gd name="T88" fmla="*/ 2147483647 w 674"/>
              <a:gd name="T89" fmla="*/ 2147483647 h 370"/>
              <a:gd name="T90" fmla="*/ 2147483647 w 674"/>
              <a:gd name="T91" fmla="*/ 2147483647 h 370"/>
              <a:gd name="T92" fmla="*/ 2147483647 w 674"/>
              <a:gd name="T93" fmla="*/ 2147483647 h 370"/>
              <a:gd name="T94" fmla="*/ 2147483647 w 674"/>
              <a:gd name="T95" fmla="*/ 2147483647 h 370"/>
              <a:gd name="T96" fmla="*/ 2147483647 w 674"/>
              <a:gd name="T97" fmla="*/ 2147483647 h 370"/>
              <a:gd name="T98" fmla="*/ 2147483647 w 674"/>
              <a:gd name="T99" fmla="*/ 2147483647 h 370"/>
              <a:gd name="T100" fmla="*/ 2147483647 w 674"/>
              <a:gd name="T101" fmla="*/ 2147483647 h 370"/>
              <a:gd name="T102" fmla="*/ 2147483647 w 674"/>
              <a:gd name="T103" fmla="*/ 2147483647 h 370"/>
              <a:gd name="T104" fmla="*/ 2147483647 w 674"/>
              <a:gd name="T105" fmla="*/ 2147483647 h 370"/>
              <a:gd name="T106" fmla="*/ 2147483647 w 674"/>
              <a:gd name="T107" fmla="*/ 2147483647 h 370"/>
              <a:gd name="T108" fmla="*/ 2147483647 w 674"/>
              <a:gd name="T109" fmla="*/ 2147483647 h 370"/>
              <a:gd name="T110" fmla="*/ 2147483647 w 674"/>
              <a:gd name="T111" fmla="*/ 2147483647 h 370"/>
              <a:gd name="T112" fmla="*/ 2147483647 w 674"/>
              <a:gd name="T113" fmla="*/ 2147483647 h 370"/>
              <a:gd name="T114" fmla="*/ 2147483647 w 674"/>
              <a:gd name="T115" fmla="*/ 2147483647 h 370"/>
              <a:gd name="T116" fmla="*/ 2147483647 w 674"/>
              <a:gd name="T117" fmla="*/ 2147483647 h 3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4"/>
              <a:gd name="T178" fmla="*/ 0 h 370"/>
              <a:gd name="T179" fmla="*/ 674 w 674"/>
              <a:gd name="T180" fmla="*/ 370 h 3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4" h="370">
                <a:moveTo>
                  <a:pt x="524" y="194"/>
                </a:moveTo>
                <a:lnTo>
                  <a:pt x="498" y="206"/>
                </a:lnTo>
                <a:lnTo>
                  <a:pt x="468" y="216"/>
                </a:lnTo>
                <a:lnTo>
                  <a:pt x="436" y="224"/>
                </a:lnTo>
                <a:lnTo>
                  <a:pt x="420" y="226"/>
                </a:lnTo>
                <a:lnTo>
                  <a:pt x="404" y="226"/>
                </a:lnTo>
                <a:lnTo>
                  <a:pt x="400" y="226"/>
                </a:lnTo>
                <a:lnTo>
                  <a:pt x="398" y="224"/>
                </a:lnTo>
                <a:lnTo>
                  <a:pt x="392" y="220"/>
                </a:lnTo>
                <a:lnTo>
                  <a:pt x="388" y="228"/>
                </a:lnTo>
                <a:lnTo>
                  <a:pt x="382" y="236"/>
                </a:lnTo>
                <a:lnTo>
                  <a:pt x="376" y="242"/>
                </a:lnTo>
                <a:lnTo>
                  <a:pt x="366" y="248"/>
                </a:lnTo>
                <a:lnTo>
                  <a:pt x="358" y="254"/>
                </a:lnTo>
                <a:lnTo>
                  <a:pt x="348" y="258"/>
                </a:lnTo>
                <a:lnTo>
                  <a:pt x="338" y="260"/>
                </a:lnTo>
                <a:lnTo>
                  <a:pt x="328" y="262"/>
                </a:lnTo>
                <a:lnTo>
                  <a:pt x="322" y="262"/>
                </a:lnTo>
                <a:lnTo>
                  <a:pt x="318" y="264"/>
                </a:lnTo>
                <a:lnTo>
                  <a:pt x="314" y="268"/>
                </a:lnTo>
                <a:lnTo>
                  <a:pt x="308" y="268"/>
                </a:lnTo>
                <a:lnTo>
                  <a:pt x="294" y="268"/>
                </a:lnTo>
                <a:lnTo>
                  <a:pt x="280" y="270"/>
                </a:lnTo>
                <a:lnTo>
                  <a:pt x="272" y="274"/>
                </a:lnTo>
                <a:lnTo>
                  <a:pt x="270" y="276"/>
                </a:lnTo>
                <a:lnTo>
                  <a:pt x="270" y="278"/>
                </a:lnTo>
                <a:lnTo>
                  <a:pt x="270" y="280"/>
                </a:lnTo>
                <a:lnTo>
                  <a:pt x="272" y="282"/>
                </a:lnTo>
                <a:lnTo>
                  <a:pt x="276" y="286"/>
                </a:lnTo>
                <a:lnTo>
                  <a:pt x="270" y="290"/>
                </a:lnTo>
                <a:lnTo>
                  <a:pt x="266" y="286"/>
                </a:lnTo>
                <a:lnTo>
                  <a:pt x="266" y="298"/>
                </a:lnTo>
                <a:lnTo>
                  <a:pt x="262" y="302"/>
                </a:lnTo>
                <a:lnTo>
                  <a:pt x="258" y="306"/>
                </a:lnTo>
                <a:lnTo>
                  <a:pt x="248" y="312"/>
                </a:lnTo>
                <a:lnTo>
                  <a:pt x="238" y="320"/>
                </a:lnTo>
                <a:lnTo>
                  <a:pt x="234" y="324"/>
                </a:lnTo>
                <a:lnTo>
                  <a:pt x="230" y="330"/>
                </a:lnTo>
                <a:lnTo>
                  <a:pt x="228" y="334"/>
                </a:lnTo>
                <a:lnTo>
                  <a:pt x="224" y="338"/>
                </a:lnTo>
                <a:lnTo>
                  <a:pt x="222" y="338"/>
                </a:lnTo>
                <a:lnTo>
                  <a:pt x="218" y="342"/>
                </a:lnTo>
                <a:lnTo>
                  <a:pt x="214" y="350"/>
                </a:lnTo>
                <a:lnTo>
                  <a:pt x="210" y="360"/>
                </a:lnTo>
                <a:lnTo>
                  <a:pt x="208" y="364"/>
                </a:lnTo>
                <a:lnTo>
                  <a:pt x="204" y="368"/>
                </a:lnTo>
                <a:lnTo>
                  <a:pt x="198" y="370"/>
                </a:lnTo>
                <a:lnTo>
                  <a:pt x="192" y="370"/>
                </a:lnTo>
                <a:lnTo>
                  <a:pt x="186" y="370"/>
                </a:lnTo>
                <a:lnTo>
                  <a:pt x="182" y="368"/>
                </a:lnTo>
                <a:lnTo>
                  <a:pt x="174" y="362"/>
                </a:lnTo>
                <a:lnTo>
                  <a:pt x="168" y="356"/>
                </a:lnTo>
                <a:lnTo>
                  <a:pt x="164" y="354"/>
                </a:lnTo>
                <a:lnTo>
                  <a:pt x="156" y="354"/>
                </a:lnTo>
                <a:lnTo>
                  <a:pt x="150" y="352"/>
                </a:lnTo>
                <a:lnTo>
                  <a:pt x="146" y="350"/>
                </a:lnTo>
                <a:lnTo>
                  <a:pt x="142" y="344"/>
                </a:lnTo>
                <a:lnTo>
                  <a:pt x="142" y="340"/>
                </a:lnTo>
                <a:lnTo>
                  <a:pt x="140" y="336"/>
                </a:lnTo>
                <a:lnTo>
                  <a:pt x="136" y="332"/>
                </a:lnTo>
                <a:lnTo>
                  <a:pt x="134" y="326"/>
                </a:lnTo>
                <a:lnTo>
                  <a:pt x="132" y="320"/>
                </a:lnTo>
                <a:lnTo>
                  <a:pt x="126" y="318"/>
                </a:lnTo>
                <a:lnTo>
                  <a:pt x="122" y="312"/>
                </a:lnTo>
                <a:lnTo>
                  <a:pt x="120" y="304"/>
                </a:lnTo>
                <a:lnTo>
                  <a:pt x="120" y="298"/>
                </a:lnTo>
                <a:lnTo>
                  <a:pt x="128" y="296"/>
                </a:lnTo>
                <a:lnTo>
                  <a:pt x="134" y="292"/>
                </a:lnTo>
                <a:lnTo>
                  <a:pt x="122" y="292"/>
                </a:lnTo>
                <a:lnTo>
                  <a:pt x="118" y="290"/>
                </a:lnTo>
                <a:lnTo>
                  <a:pt x="116" y="286"/>
                </a:lnTo>
                <a:lnTo>
                  <a:pt x="118" y="282"/>
                </a:lnTo>
                <a:lnTo>
                  <a:pt x="118" y="278"/>
                </a:lnTo>
                <a:lnTo>
                  <a:pt x="116" y="274"/>
                </a:lnTo>
                <a:lnTo>
                  <a:pt x="126" y="274"/>
                </a:lnTo>
                <a:lnTo>
                  <a:pt x="132" y="270"/>
                </a:lnTo>
                <a:lnTo>
                  <a:pt x="126" y="268"/>
                </a:lnTo>
                <a:lnTo>
                  <a:pt x="120" y="266"/>
                </a:lnTo>
                <a:lnTo>
                  <a:pt x="108" y="262"/>
                </a:lnTo>
                <a:lnTo>
                  <a:pt x="122" y="258"/>
                </a:lnTo>
                <a:lnTo>
                  <a:pt x="134" y="254"/>
                </a:lnTo>
                <a:lnTo>
                  <a:pt x="122" y="254"/>
                </a:lnTo>
                <a:lnTo>
                  <a:pt x="114" y="254"/>
                </a:lnTo>
                <a:lnTo>
                  <a:pt x="116" y="246"/>
                </a:lnTo>
                <a:lnTo>
                  <a:pt x="118" y="242"/>
                </a:lnTo>
                <a:lnTo>
                  <a:pt x="124" y="238"/>
                </a:lnTo>
                <a:lnTo>
                  <a:pt x="130" y="234"/>
                </a:lnTo>
                <a:lnTo>
                  <a:pt x="142" y="228"/>
                </a:lnTo>
                <a:lnTo>
                  <a:pt x="152" y="224"/>
                </a:lnTo>
                <a:lnTo>
                  <a:pt x="158" y="218"/>
                </a:lnTo>
                <a:lnTo>
                  <a:pt x="164" y="212"/>
                </a:lnTo>
                <a:lnTo>
                  <a:pt x="170" y="196"/>
                </a:lnTo>
                <a:lnTo>
                  <a:pt x="164" y="194"/>
                </a:lnTo>
                <a:lnTo>
                  <a:pt x="154" y="192"/>
                </a:lnTo>
                <a:lnTo>
                  <a:pt x="148" y="192"/>
                </a:lnTo>
                <a:lnTo>
                  <a:pt x="142" y="194"/>
                </a:lnTo>
                <a:lnTo>
                  <a:pt x="152" y="196"/>
                </a:lnTo>
                <a:lnTo>
                  <a:pt x="150" y="202"/>
                </a:lnTo>
                <a:lnTo>
                  <a:pt x="146" y="204"/>
                </a:lnTo>
                <a:lnTo>
                  <a:pt x="142" y="206"/>
                </a:lnTo>
                <a:lnTo>
                  <a:pt x="136" y="206"/>
                </a:lnTo>
                <a:lnTo>
                  <a:pt x="130" y="206"/>
                </a:lnTo>
                <a:lnTo>
                  <a:pt x="126" y="204"/>
                </a:lnTo>
                <a:lnTo>
                  <a:pt x="124" y="202"/>
                </a:lnTo>
                <a:lnTo>
                  <a:pt x="122" y="196"/>
                </a:lnTo>
                <a:lnTo>
                  <a:pt x="124" y="192"/>
                </a:lnTo>
                <a:lnTo>
                  <a:pt x="128" y="188"/>
                </a:lnTo>
                <a:lnTo>
                  <a:pt x="134" y="186"/>
                </a:lnTo>
                <a:lnTo>
                  <a:pt x="142" y="184"/>
                </a:lnTo>
                <a:lnTo>
                  <a:pt x="158" y="184"/>
                </a:lnTo>
                <a:lnTo>
                  <a:pt x="168" y="182"/>
                </a:lnTo>
                <a:lnTo>
                  <a:pt x="160" y="174"/>
                </a:lnTo>
                <a:lnTo>
                  <a:pt x="156" y="168"/>
                </a:lnTo>
                <a:lnTo>
                  <a:pt x="152" y="164"/>
                </a:lnTo>
                <a:lnTo>
                  <a:pt x="146" y="166"/>
                </a:lnTo>
                <a:lnTo>
                  <a:pt x="144" y="168"/>
                </a:lnTo>
                <a:lnTo>
                  <a:pt x="140" y="172"/>
                </a:lnTo>
                <a:lnTo>
                  <a:pt x="136" y="172"/>
                </a:lnTo>
                <a:lnTo>
                  <a:pt x="130" y="170"/>
                </a:lnTo>
                <a:lnTo>
                  <a:pt x="128" y="166"/>
                </a:lnTo>
                <a:lnTo>
                  <a:pt x="144" y="136"/>
                </a:lnTo>
                <a:lnTo>
                  <a:pt x="140" y="134"/>
                </a:lnTo>
                <a:lnTo>
                  <a:pt x="138" y="128"/>
                </a:lnTo>
                <a:lnTo>
                  <a:pt x="140" y="122"/>
                </a:lnTo>
                <a:lnTo>
                  <a:pt x="142" y="118"/>
                </a:lnTo>
                <a:lnTo>
                  <a:pt x="136" y="118"/>
                </a:lnTo>
                <a:lnTo>
                  <a:pt x="132" y="116"/>
                </a:lnTo>
                <a:lnTo>
                  <a:pt x="128" y="112"/>
                </a:lnTo>
                <a:lnTo>
                  <a:pt x="126" y="106"/>
                </a:lnTo>
                <a:lnTo>
                  <a:pt x="116" y="106"/>
                </a:lnTo>
                <a:lnTo>
                  <a:pt x="106" y="102"/>
                </a:lnTo>
                <a:lnTo>
                  <a:pt x="96" y="98"/>
                </a:lnTo>
                <a:lnTo>
                  <a:pt x="84" y="96"/>
                </a:lnTo>
                <a:lnTo>
                  <a:pt x="68" y="98"/>
                </a:lnTo>
                <a:lnTo>
                  <a:pt x="54" y="100"/>
                </a:lnTo>
                <a:lnTo>
                  <a:pt x="42" y="102"/>
                </a:lnTo>
                <a:lnTo>
                  <a:pt x="30" y="102"/>
                </a:lnTo>
                <a:lnTo>
                  <a:pt x="26" y="102"/>
                </a:lnTo>
                <a:lnTo>
                  <a:pt x="24" y="98"/>
                </a:lnTo>
                <a:lnTo>
                  <a:pt x="18" y="94"/>
                </a:lnTo>
                <a:lnTo>
                  <a:pt x="20" y="94"/>
                </a:lnTo>
                <a:lnTo>
                  <a:pt x="12" y="92"/>
                </a:lnTo>
                <a:lnTo>
                  <a:pt x="10" y="90"/>
                </a:lnTo>
                <a:lnTo>
                  <a:pt x="8" y="86"/>
                </a:lnTo>
                <a:lnTo>
                  <a:pt x="10" y="84"/>
                </a:lnTo>
                <a:lnTo>
                  <a:pt x="14" y="82"/>
                </a:lnTo>
                <a:lnTo>
                  <a:pt x="20" y="80"/>
                </a:lnTo>
                <a:lnTo>
                  <a:pt x="40" y="82"/>
                </a:lnTo>
                <a:lnTo>
                  <a:pt x="50" y="80"/>
                </a:lnTo>
                <a:lnTo>
                  <a:pt x="54" y="78"/>
                </a:lnTo>
                <a:lnTo>
                  <a:pt x="58" y="74"/>
                </a:lnTo>
                <a:lnTo>
                  <a:pt x="24" y="74"/>
                </a:lnTo>
                <a:lnTo>
                  <a:pt x="10" y="76"/>
                </a:lnTo>
                <a:lnTo>
                  <a:pt x="6" y="76"/>
                </a:lnTo>
                <a:lnTo>
                  <a:pt x="2" y="76"/>
                </a:lnTo>
                <a:lnTo>
                  <a:pt x="0" y="72"/>
                </a:lnTo>
                <a:lnTo>
                  <a:pt x="0" y="66"/>
                </a:lnTo>
                <a:lnTo>
                  <a:pt x="0" y="64"/>
                </a:lnTo>
                <a:lnTo>
                  <a:pt x="4" y="62"/>
                </a:lnTo>
                <a:lnTo>
                  <a:pt x="12" y="60"/>
                </a:lnTo>
                <a:lnTo>
                  <a:pt x="26" y="60"/>
                </a:lnTo>
                <a:lnTo>
                  <a:pt x="46" y="60"/>
                </a:lnTo>
                <a:lnTo>
                  <a:pt x="72" y="58"/>
                </a:lnTo>
                <a:lnTo>
                  <a:pt x="96" y="54"/>
                </a:lnTo>
                <a:lnTo>
                  <a:pt x="106" y="52"/>
                </a:lnTo>
                <a:lnTo>
                  <a:pt x="112" y="48"/>
                </a:lnTo>
                <a:lnTo>
                  <a:pt x="100" y="44"/>
                </a:lnTo>
                <a:lnTo>
                  <a:pt x="108" y="40"/>
                </a:lnTo>
                <a:lnTo>
                  <a:pt x="118" y="38"/>
                </a:lnTo>
                <a:lnTo>
                  <a:pt x="140" y="36"/>
                </a:lnTo>
                <a:lnTo>
                  <a:pt x="148" y="36"/>
                </a:lnTo>
                <a:lnTo>
                  <a:pt x="156" y="34"/>
                </a:lnTo>
                <a:lnTo>
                  <a:pt x="170" y="30"/>
                </a:lnTo>
                <a:lnTo>
                  <a:pt x="182" y="24"/>
                </a:lnTo>
                <a:lnTo>
                  <a:pt x="190" y="22"/>
                </a:lnTo>
                <a:lnTo>
                  <a:pt x="198" y="22"/>
                </a:lnTo>
                <a:lnTo>
                  <a:pt x="224" y="18"/>
                </a:lnTo>
                <a:lnTo>
                  <a:pt x="252" y="18"/>
                </a:lnTo>
                <a:lnTo>
                  <a:pt x="250" y="24"/>
                </a:lnTo>
                <a:lnTo>
                  <a:pt x="262" y="24"/>
                </a:lnTo>
                <a:lnTo>
                  <a:pt x="276" y="22"/>
                </a:lnTo>
                <a:lnTo>
                  <a:pt x="290" y="18"/>
                </a:lnTo>
                <a:lnTo>
                  <a:pt x="304" y="18"/>
                </a:lnTo>
                <a:lnTo>
                  <a:pt x="310" y="16"/>
                </a:lnTo>
                <a:lnTo>
                  <a:pt x="316" y="14"/>
                </a:lnTo>
                <a:lnTo>
                  <a:pt x="332" y="6"/>
                </a:lnTo>
                <a:lnTo>
                  <a:pt x="388" y="6"/>
                </a:lnTo>
                <a:lnTo>
                  <a:pt x="392" y="8"/>
                </a:lnTo>
                <a:lnTo>
                  <a:pt x="396" y="10"/>
                </a:lnTo>
                <a:lnTo>
                  <a:pt x="408" y="8"/>
                </a:lnTo>
                <a:lnTo>
                  <a:pt x="422" y="4"/>
                </a:lnTo>
                <a:lnTo>
                  <a:pt x="438" y="2"/>
                </a:lnTo>
                <a:lnTo>
                  <a:pt x="452" y="0"/>
                </a:lnTo>
                <a:lnTo>
                  <a:pt x="458" y="0"/>
                </a:lnTo>
                <a:lnTo>
                  <a:pt x="464" y="2"/>
                </a:lnTo>
                <a:lnTo>
                  <a:pt x="470" y="6"/>
                </a:lnTo>
                <a:lnTo>
                  <a:pt x="472" y="12"/>
                </a:lnTo>
                <a:lnTo>
                  <a:pt x="518" y="12"/>
                </a:lnTo>
                <a:lnTo>
                  <a:pt x="522" y="8"/>
                </a:lnTo>
                <a:lnTo>
                  <a:pt x="528" y="6"/>
                </a:lnTo>
                <a:lnTo>
                  <a:pt x="538" y="6"/>
                </a:lnTo>
                <a:lnTo>
                  <a:pt x="558" y="8"/>
                </a:lnTo>
                <a:lnTo>
                  <a:pt x="578" y="12"/>
                </a:lnTo>
                <a:lnTo>
                  <a:pt x="578" y="18"/>
                </a:lnTo>
                <a:lnTo>
                  <a:pt x="528" y="18"/>
                </a:lnTo>
                <a:lnTo>
                  <a:pt x="528" y="20"/>
                </a:lnTo>
                <a:lnTo>
                  <a:pt x="564" y="20"/>
                </a:lnTo>
                <a:lnTo>
                  <a:pt x="564" y="18"/>
                </a:lnTo>
                <a:lnTo>
                  <a:pt x="572" y="18"/>
                </a:lnTo>
                <a:lnTo>
                  <a:pt x="568" y="22"/>
                </a:lnTo>
                <a:lnTo>
                  <a:pt x="564" y="24"/>
                </a:lnTo>
                <a:lnTo>
                  <a:pt x="674" y="24"/>
                </a:lnTo>
                <a:lnTo>
                  <a:pt x="672" y="28"/>
                </a:lnTo>
                <a:lnTo>
                  <a:pt x="670" y="30"/>
                </a:lnTo>
                <a:lnTo>
                  <a:pt x="668" y="32"/>
                </a:lnTo>
                <a:lnTo>
                  <a:pt x="664" y="32"/>
                </a:lnTo>
                <a:lnTo>
                  <a:pt x="646" y="34"/>
                </a:lnTo>
                <a:lnTo>
                  <a:pt x="634" y="34"/>
                </a:lnTo>
                <a:lnTo>
                  <a:pt x="624" y="36"/>
                </a:lnTo>
                <a:lnTo>
                  <a:pt x="612" y="38"/>
                </a:lnTo>
                <a:lnTo>
                  <a:pt x="598" y="42"/>
                </a:lnTo>
                <a:lnTo>
                  <a:pt x="606" y="42"/>
                </a:lnTo>
                <a:lnTo>
                  <a:pt x="596" y="44"/>
                </a:lnTo>
                <a:lnTo>
                  <a:pt x="590" y="46"/>
                </a:lnTo>
                <a:lnTo>
                  <a:pt x="592" y="50"/>
                </a:lnTo>
                <a:lnTo>
                  <a:pt x="574" y="58"/>
                </a:lnTo>
                <a:lnTo>
                  <a:pt x="566" y="64"/>
                </a:lnTo>
                <a:lnTo>
                  <a:pt x="560" y="72"/>
                </a:lnTo>
                <a:lnTo>
                  <a:pt x="572" y="70"/>
                </a:lnTo>
                <a:lnTo>
                  <a:pt x="584" y="68"/>
                </a:lnTo>
                <a:lnTo>
                  <a:pt x="586" y="72"/>
                </a:lnTo>
                <a:lnTo>
                  <a:pt x="586" y="76"/>
                </a:lnTo>
                <a:lnTo>
                  <a:pt x="592" y="78"/>
                </a:lnTo>
                <a:lnTo>
                  <a:pt x="596" y="80"/>
                </a:lnTo>
                <a:lnTo>
                  <a:pt x="600" y="82"/>
                </a:lnTo>
                <a:lnTo>
                  <a:pt x="594" y="86"/>
                </a:lnTo>
                <a:lnTo>
                  <a:pt x="588" y="86"/>
                </a:lnTo>
                <a:lnTo>
                  <a:pt x="572" y="88"/>
                </a:lnTo>
                <a:lnTo>
                  <a:pt x="558" y="88"/>
                </a:lnTo>
                <a:lnTo>
                  <a:pt x="554" y="90"/>
                </a:lnTo>
                <a:lnTo>
                  <a:pt x="552" y="94"/>
                </a:lnTo>
                <a:lnTo>
                  <a:pt x="562" y="96"/>
                </a:lnTo>
                <a:lnTo>
                  <a:pt x="574" y="96"/>
                </a:lnTo>
                <a:lnTo>
                  <a:pt x="576" y="102"/>
                </a:lnTo>
                <a:lnTo>
                  <a:pt x="580" y="106"/>
                </a:lnTo>
                <a:lnTo>
                  <a:pt x="584" y="108"/>
                </a:lnTo>
                <a:lnTo>
                  <a:pt x="590" y="110"/>
                </a:lnTo>
                <a:lnTo>
                  <a:pt x="582" y="114"/>
                </a:lnTo>
                <a:lnTo>
                  <a:pt x="576" y="116"/>
                </a:lnTo>
                <a:lnTo>
                  <a:pt x="572" y="114"/>
                </a:lnTo>
                <a:lnTo>
                  <a:pt x="560" y="114"/>
                </a:lnTo>
                <a:lnTo>
                  <a:pt x="566" y="116"/>
                </a:lnTo>
                <a:lnTo>
                  <a:pt x="570" y="118"/>
                </a:lnTo>
                <a:lnTo>
                  <a:pt x="564" y="122"/>
                </a:lnTo>
                <a:lnTo>
                  <a:pt x="558" y="124"/>
                </a:lnTo>
                <a:lnTo>
                  <a:pt x="542" y="124"/>
                </a:lnTo>
                <a:lnTo>
                  <a:pt x="552" y="128"/>
                </a:lnTo>
                <a:lnTo>
                  <a:pt x="554" y="132"/>
                </a:lnTo>
                <a:lnTo>
                  <a:pt x="558" y="136"/>
                </a:lnTo>
                <a:lnTo>
                  <a:pt x="512" y="136"/>
                </a:lnTo>
                <a:lnTo>
                  <a:pt x="516" y="138"/>
                </a:lnTo>
                <a:lnTo>
                  <a:pt x="520" y="140"/>
                </a:lnTo>
                <a:lnTo>
                  <a:pt x="528" y="144"/>
                </a:lnTo>
                <a:lnTo>
                  <a:pt x="536" y="148"/>
                </a:lnTo>
                <a:lnTo>
                  <a:pt x="538" y="150"/>
                </a:lnTo>
                <a:lnTo>
                  <a:pt x="540" y="154"/>
                </a:lnTo>
                <a:lnTo>
                  <a:pt x="538" y="158"/>
                </a:lnTo>
                <a:lnTo>
                  <a:pt x="534" y="160"/>
                </a:lnTo>
                <a:lnTo>
                  <a:pt x="526" y="158"/>
                </a:lnTo>
                <a:lnTo>
                  <a:pt x="518" y="154"/>
                </a:lnTo>
                <a:lnTo>
                  <a:pt x="510" y="148"/>
                </a:lnTo>
                <a:lnTo>
                  <a:pt x="504" y="148"/>
                </a:lnTo>
                <a:lnTo>
                  <a:pt x="500" y="148"/>
                </a:lnTo>
                <a:lnTo>
                  <a:pt x="508" y="152"/>
                </a:lnTo>
                <a:lnTo>
                  <a:pt x="522" y="158"/>
                </a:lnTo>
                <a:lnTo>
                  <a:pt x="534" y="164"/>
                </a:lnTo>
                <a:lnTo>
                  <a:pt x="538" y="168"/>
                </a:lnTo>
                <a:lnTo>
                  <a:pt x="540" y="172"/>
                </a:lnTo>
                <a:lnTo>
                  <a:pt x="538" y="180"/>
                </a:lnTo>
                <a:lnTo>
                  <a:pt x="534" y="184"/>
                </a:lnTo>
                <a:lnTo>
                  <a:pt x="528" y="186"/>
                </a:lnTo>
                <a:lnTo>
                  <a:pt x="520" y="188"/>
                </a:lnTo>
                <a:lnTo>
                  <a:pt x="512" y="186"/>
                </a:lnTo>
                <a:lnTo>
                  <a:pt x="506" y="184"/>
                </a:lnTo>
                <a:lnTo>
                  <a:pt x="502" y="180"/>
                </a:lnTo>
                <a:lnTo>
                  <a:pt x="500" y="172"/>
                </a:lnTo>
                <a:lnTo>
                  <a:pt x="482" y="170"/>
                </a:lnTo>
                <a:lnTo>
                  <a:pt x="466" y="166"/>
                </a:lnTo>
                <a:lnTo>
                  <a:pt x="478" y="170"/>
                </a:lnTo>
                <a:lnTo>
                  <a:pt x="488" y="174"/>
                </a:lnTo>
                <a:lnTo>
                  <a:pt x="484" y="178"/>
                </a:lnTo>
                <a:lnTo>
                  <a:pt x="478" y="182"/>
                </a:lnTo>
                <a:lnTo>
                  <a:pt x="480" y="186"/>
                </a:lnTo>
                <a:lnTo>
                  <a:pt x="484" y="190"/>
                </a:lnTo>
                <a:lnTo>
                  <a:pt x="496" y="192"/>
                </a:lnTo>
                <a:lnTo>
                  <a:pt x="510" y="192"/>
                </a:lnTo>
                <a:lnTo>
                  <a:pt x="526" y="192"/>
                </a:lnTo>
                <a:lnTo>
                  <a:pt x="524" y="194"/>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34" name="Freeform 29"/>
          <p:cNvSpPr>
            <a:spLocks/>
          </p:cNvSpPr>
          <p:nvPr/>
        </p:nvSpPr>
        <p:spPr bwMode="auto">
          <a:xfrm>
            <a:off x="3838576" y="1911482"/>
            <a:ext cx="161925" cy="69056"/>
          </a:xfrm>
          <a:custGeom>
            <a:avLst/>
            <a:gdLst>
              <a:gd name="T0" fmla="*/ 0 w 136"/>
              <a:gd name="T1" fmla="*/ 2147483647 h 58"/>
              <a:gd name="T2" fmla="*/ 2147483647 w 136"/>
              <a:gd name="T3" fmla="*/ 2147483647 h 58"/>
              <a:gd name="T4" fmla="*/ 2147483647 w 136"/>
              <a:gd name="T5" fmla="*/ 2147483647 h 58"/>
              <a:gd name="T6" fmla="*/ 2147483647 w 136"/>
              <a:gd name="T7" fmla="*/ 2147483647 h 58"/>
              <a:gd name="T8" fmla="*/ 2147483647 w 136"/>
              <a:gd name="T9" fmla="*/ 2147483647 h 58"/>
              <a:gd name="T10" fmla="*/ 2147483647 w 136"/>
              <a:gd name="T11" fmla="*/ 2147483647 h 58"/>
              <a:gd name="T12" fmla="*/ 2147483647 w 136"/>
              <a:gd name="T13" fmla="*/ 2147483647 h 58"/>
              <a:gd name="T14" fmla="*/ 2147483647 w 136"/>
              <a:gd name="T15" fmla="*/ 2147483647 h 58"/>
              <a:gd name="T16" fmla="*/ 2147483647 w 136"/>
              <a:gd name="T17" fmla="*/ 2147483647 h 58"/>
              <a:gd name="T18" fmla="*/ 2147483647 w 136"/>
              <a:gd name="T19" fmla="*/ 2147483647 h 58"/>
              <a:gd name="T20" fmla="*/ 2147483647 w 136"/>
              <a:gd name="T21" fmla="*/ 2147483647 h 58"/>
              <a:gd name="T22" fmla="*/ 2147483647 w 136"/>
              <a:gd name="T23" fmla="*/ 2147483647 h 58"/>
              <a:gd name="T24" fmla="*/ 2147483647 w 136"/>
              <a:gd name="T25" fmla="*/ 2147483647 h 58"/>
              <a:gd name="T26" fmla="*/ 2147483647 w 136"/>
              <a:gd name="T27" fmla="*/ 2147483647 h 58"/>
              <a:gd name="T28" fmla="*/ 2147483647 w 136"/>
              <a:gd name="T29" fmla="*/ 2147483647 h 58"/>
              <a:gd name="T30" fmla="*/ 2147483647 w 136"/>
              <a:gd name="T31" fmla="*/ 2147483647 h 58"/>
              <a:gd name="T32" fmla="*/ 2147483647 w 136"/>
              <a:gd name="T33" fmla="*/ 2147483647 h 58"/>
              <a:gd name="T34" fmla="*/ 2147483647 w 136"/>
              <a:gd name="T35" fmla="*/ 2147483647 h 58"/>
              <a:gd name="T36" fmla="*/ 2147483647 w 136"/>
              <a:gd name="T37" fmla="*/ 0 h 58"/>
              <a:gd name="T38" fmla="*/ 2147483647 w 136"/>
              <a:gd name="T39" fmla="*/ 2147483647 h 58"/>
              <a:gd name="T40" fmla="*/ 2147483647 w 136"/>
              <a:gd name="T41" fmla="*/ 2147483647 h 58"/>
              <a:gd name="T42" fmla="*/ 2147483647 w 136"/>
              <a:gd name="T43" fmla="*/ 2147483647 h 58"/>
              <a:gd name="T44" fmla="*/ 2147483647 w 136"/>
              <a:gd name="T45" fmla="*/ 2147483647 h 58"/>
              <a:gd name="T46" fmla="*/ 2147483647 w 136"/>
              <a:gd name="T47" fmla="*/ 2147483647 h 58"/>
              <a:gd name="T48" fmla="*/ 2147483647 w 136"/>
              <a:gd name="T49" fmla="*/ 2147483647 h 58"/>
              <a:gd name="T50" fmla="*/ 2147483647 w 136"/>
              <a:gd name="T51" fmla="*/ 2147483647 h 58"/>
              <a:gd name="T52" fmla="*/ 2147483647 w 136"/>
              <a:gd name="T53" fmla="*/ 2147483647 h 58"/>
              <a:gd name="T54" fmla="*/ 2147483647 w 136"/>
              <a:gd name="T55" fmla="*/ 2147483647 h 58"/>
              <a:gd name="T56" fmla="*/ 2147483647 w 136"/>
              <a:gd name="T57" fmla="*/ 2147483647 h 58"/>
              <a:gd name="T58" fmla="*/ 2147483647 w 136"/>
              <a:gd name="T59" fmla="*/ 2147483647 h 58"/>
              <a:gd name="T60" fmla="*/ 2147483647 w 136"/>
              <a:gd name="T61" fmla="*/ 2147483647 h 58"/>
              <a:gd name="T62" fmla="*/ 2147483647 w 136"/>
              <a:gd name="T63" fmla="*/ 2147483647 h 58"/>
              <a:gd name="T64" fmla="*/ 2147483647 w 136"/>
              <a:gd name="T65" fmla="*/ 2147483647 h 58"/>
              <a:gd name="T66" fmla="*/ 2147483647 w 136"/>
              <a:gd name="T67" fmla="*/ 2147483647 h 58"/>
              <a:gd name="T68" fmla="*/ 2147483647 w 136"/>
              <a:gd name="T69" fmla="*/ 2147483647 h 58"/>
              <a:gd name="T70" fmla="*/ 2147483647 w 136"/>
              <a:gd name="T71" fmla="*/ 2147483647 h 58"/>
              <a:gd name="T72" fmla="*/ 2147483647 w 136"/>
              <a:gd name="T73" fmla="*/ 2147483647 h 58"/>
              <a:gd name="T74" fmla="*/ 2147483647 w 136"/>
              <a:gd name="T75" fmla="*/ 2147483647 h 58"/>
              <a:gd name="T76" fmla="*/ 2147483647 w 136"/>
              <a:gd name="T77" fmla="*/ 2147483647 h 58"/>
              <a:gd name="T78" fmla="*/ 2147483647 w 136"/>
              <a:gd name="T79" fmla="*/ 2147483647 h 58"/>
              <a:gd name="T80" fmla="*/ 2147483647 w 136"/>
              <a:gd name="T81" fmla="*/ 2147483647 h 58"/>
              <a:gd name="T82" fmla="*/ 2147483647 w 136"/>
              <a:gd name="T83" fmla="*/ 2147483647 h 58"/>
              <a:gd name="T84" fmla="*/ 0 w 136"/>
              <a:gd name="T85" fmla="*/ 2147483647 h 58"/>
              <a:gd name="T86" fmla="*/ 2147483647 w 136"/>
              <a:gd name="T87" fmla="*/ 2147483647 h 58"/>
              <a:gd name="T88" fmla="*/ 2147483647 w 136"/>
              <a:gd name="T89" fmla="*/ 2147483647 h 58"/>
              <a:gd name="T90" fmla="*/ 2147483647 w 136"/>
              <a:gd name="T91" fmla="*/ 2147483647 h 58"/>
              <a:gd name="T92" fmla="*/ 0 w 136"/>
              <a:gd name="T93" fmla="*/ 2147483647 h 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6"/>
              <a:gd name="T142" fmla="*/ 0 h 58"/>
              <a:gd name="T143" fmla="*/ 136 w 136"/>
              <a:gd name="T144" fmla="*/ 58 h 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6" h="58">
                <a:moveTo>
                  <a:pt x="0" y="16"/>
                </a:moveTo>
                <a:lnTo>
                  <a:pt x="6" y="12"/>
                </a:lnTo>
                <a:lnTo>
                  <a:pt x="10" y="8"/>
                </a:lnTo>
                <a:lnTo>
                  <a:pt x="14" y="4"/>
                </a:lnTo>
                <a:lnTo>
                  <a:pt x="20" y="2"/>
                </a:lnTo>
                <a:lnTo>
                  <a:pt x="24" y="2"/>
                </a:lnTo>
                <a:lnTo>
                  <a:pt x="28" y="4"/>
                </a:lnTo>
                <a:lnTo>
                  <a:pt x="32" y="6"/>
                </a:lnTo>
                <a:lnTo>
                  <a:pt x="36" y="8"/>
                </a:lnTo>
                <a:lnTo>
                  <a:pt x="34" y="14"/>
                </a:lnTo>
                <a:lnTo>
                  <a:pt x="32" y="18"/>
                </a:lnTo>
                <a:lnTo>
                  <a:pt x="38" y="18"/>
                </a:lnTo>
                <a:lnTo>
                  <a:pt x="44" y="14"/>
                </a:lnTo>
                <a:lnTo>
                  <a:pt x="52" y="6"/>
                </a:lnTo>
                <a:lnTo>
                  <a:pt x="56" y="12"/>
                </a:lnTo>
                <a:lnTo>
                  <a:pt x="68" y="10"/>
                </a:lnTo>
                <a:lnTo>
                  <a:pt x="82" y="6"/>
                </a:lnTo>
                <a:lnTo>
                  <a:pt x="96" y="2"/>
                </a:lnTo>
                <a:lnTo>
                  <a:pt x="104" y="0"/>
                </a:lnTo>
                <a:lnTo>
                  <a:pt x="114" y="2"/>
                </a:lnTo>
                <a:lnTo>
                  <a:pt x="122" y="8"/>
                </a:lnTo>
                <a:lnTo>
                  <a:pt x="136" y="22"/>
                </a:lnTo>
                <a:lnTo>
                  <a:pt x="136" y="28"/>
                </a:lnTo>
                <a:lnTo>
                  <a:pt x="128" y="30"/>
                </a:lnTo>
                <a:lnTo>
                  <a:pt x="120" y="32"/>
                </a:lnTo>
                <a:lnTo>
                  <a:pt x="110" y="38"/>
                </a:lnTo>
                <a:lnTo>
                  <a:pt x="98" y="46"/>
                </a:lnTo>
                <a:lnTo>
                  <a:pt x="92" y="48"/>
                </a:lnTo>
                <a:lnTo>
                  <a:pt x="84" y="48"/>
                </a:lnTo>
                <a:lnTo>
                  <a:pt x="78" y="48"/>
                </a:lnTo>
                <a:lnTo>
                  <a:pt x="72" y="46"/>
                </a:lnTo>
                <a:lnTo>
                  <a:pt x="80" y="52"/>
                </a:lnTo>
                <a:lnTo>
                  <a:pt x="72" y="56"/>
                </a:lnTo>
                <a:lnTo>
                  <a:pt x="66" y="58"/>
                </a:lnTo>
                <a:lnTo>
                  <a:pt x="56" y="58"/>
                </a:lnTo>
                <a:lnTo>
                  <a:pt x="48" y="58"/>
                </a:lnTo>
                <a:lnTo>
                  <a:pt x="28" y="54"/>
                </a:lnTo>
                <a:lnTo>
                  <a:pt x="10" y="50"/>
                </a:lnTo>
                <a:lnTo>
                  <a:pt x="18" y="46"/>
                </a:lnTo>
                <a:lnTo>
                  <a:pt x="26" y="42"/>
                </a:lnTo>
                <a:lnTo>
                  <a:pt x="18" y="38"/>
                </a:lnTo>
                <a:lnTo>
                  <a:pt x="12" y="36"/>
                </a:lnTo>
                <a:lnTo>
                  <a:pt x="0" y="30"/>
                </a:lnTo>
                <a:lnTo>
                  <a:pt x="8" y="26"/>
                </a:lnTo>
                <a:lnTo>
                  <a:pt x="14" y="22"/>
                </a:lnTo>
                <a:lnTo>
                  <a:pt x="6" y="20"/>
                </a:lnTo>
                <a:lnTo>
                  <a:pt x="0" y="16"/>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35" name="Freeform 30"/>
          <p:cNvSpPr>
            <a:spLocks/>
          </p:cNvSpPr>
          <p:nvPr/>
        </p:nvSpPr>
        <p:spPr bwMode="auto">
          <a:xfrm>
            <a:off x="2806304" y="3323563"/>
            <a:ext cx="88106" cy="176213"/>
          </a:xfrm>
          <a:custGeom>
            <a:avLst/>
            <a:gdLst>
              <a:gd name="T0" fmla="*/ 2147483647 w 74"/>
              <a:gd name="T1" fmla="*/ 0 h 148"/>
              <a:gd name="T2" fmla="*/ 2147483647 w 74"/>
              <a:gd name="T3" fmla="*/ 2147483647 h 148"/>
              <a:gd name="T4" fmla="*/ 2147483647 w 74"/>
              <a:gd name="T5" fmla="*/ 2147483647 h 148"/>
              <a:gd name="T6" fmla="*/ 2147483647 w 74"/>
              <a:gd name="T7" fmla="*/ 2147483647 h 148"/>
              <a:gd name="T8" fmla="*/ 2147483647 w 74"/>
              <a:gd name="T9" fmla="*/ 2147483647 h 148"/>
              <a:gd name="T10" fmla="*/ 2147483647 w 74"/>
              <a:gd name="T11" fmla="*/ 2147483647 h 148"/>
              <a:gd name="T12" fmla="*/ 2147483647 w 74"/>
              <a:gd name="T13" fmla="*/ 2147483647 h 148"/>
              <a:gd name="T14" fmla="*/ 0 w 74"/>
              <a:gd name="T15" fmla="*/ 2147483647 h 148"/>
              <a:gd name="T16" fmla="*/ 0 w 74"/>
              <a:gd name="T17" fmla="*/ 2147483647 h 148"/>
              <a:gd name="T18" fmla="*/ 2147483647 w 74"/>
              <a:gd name="T19" fmla="*/ 2147483647 h 148"/>
              <a:gd name="T20" fmla="*/ 2147483647 w 74"/>
              <a:gd name="T21" fmla="*/ 2147483647 h 148"/>
              <a:gd name="T22" fmla="*/ 2147483647 w 74"/>
              <a:gd name="T23" fmla="*/ 2147483647 h 148"/>
              <a:gd name="T24" fmla="*/ 2147483647 w 74"/>
              <a:gd name="T25" fmla="*/ 2147483647 h 148"/>
              <a:gd name="T26" fmla="*/ 2147483647 w 74"/>
              <a:gd name="T27" fmla="*/ 2147483647 h 148"/>
              <a:gd name="T28" fmla="*/ 2147483647 w 74"/>
              <a:gd name="T29" fmla="*/ 2147483647 h 148"/>
              <a:gd name="T30" fmla="*/ 2147483647 w 74"/>
              <a:gd name="T31" fmla="*/ 2147483647 h 148"/>
              <a:gd name="T32" fmla="*/ 2147483647 w 74"/>
              <a:gd name="T33" fmla="*/ 2147483647 h 148"/>
              <a:gd name="T34" fmla="*/ 2147483647 w 74"/>
              <a:gd name="T35" fmla="*/ 2147483647 h 148"/>
              <a:gd name="T36" fmla="*/ 2147483647 w 74"/>
              <a:gd name="T37" fmla="*/ 2147483647 h 148"/>
              <a:gd name="T38" fmla="*/ 2147483647 w 74"/>
              <a:gd name="T39" fmla="*/ 2147483647 h 148"/>
              <a:gd name="T40" fmla="*/ 2147483647 w 74"/>
              <a:gd name="T41" fmla="*/ 2147483647 h 148"/>
              <a:gd name="T42" fmla="*/ 2147483647 w 74"/>
              <a:gd name="T43" fmla="*/ 2147483647 h 148"/>
              <a:gd name="T44" fmla="*/ 2147483647 w 74"/>
              <a:gd name="T45" fmla="*/ 2147483647 h 148"/>
              <a:gd name="T46" fmla="*/ 2147483647 w 74"/>
              <a:gd name="T47" fmla="*/ 2147483647 h 148"/>
              <a:gd name="T48" fmla="*/ 2147483647 w 74"/>
              <a:gd name="T49" fmla="*/ 2147483647 h 148"/>
              <a:gd name="T50" fmla="*/ 2147483647 w 74"/>
              <a:gd name="T51" fmla="*/ 2147483647 h 148"/>
              <a:gd name="T52" fmla="*/ 2147483647 w 74"/>
              <a:gd name="T53" fmla="*/ 2147483647 h 148"/>
              <a:gd name="T54" fmla="*/ 2147483647 w 74"/>
              <a:gd name="T55" fmla="*/ 2147483647 h 148"/>
              <a:gd name="T56" fmla="*/ 2147483647 w 74"/>
              <a:gd name="T57" fmla="*/ 2147483647 h 148"/>
              <a:gd name="T58" fmla="*/ 2147483647 w 74"/>
              <a:gd name="T59" fmla="*/ 2147483647 h 148"/>
              <a:gd name="T60" fmla="*/ 2147483647 w 74"/>
              <a:gd name="T61" fmla="*/ 2147483647 h 148"/>
              <a:gd name="T62" fmla="*/ 2147483647 w 74"/>
              <a:gd name="T63" fmla="*/ 2147483647 h 148"/>
              <a:gd name="T64" fmla="*/ 2147483647 w 74"/>
              <a:gd name="T65" fmla="*/ 2147483647 h 148"/>
              <a:gd name="T66" fmla="*/ 2147483647 w 74"/>
              <a:gd name="T67" fmla="*/ 2147483647 h 148"/>
              <a:gd name="T68" fmla="*/ 2147483647 w 74"/>
              <a:gd name="T69" fmla="*/ 2147483647 h 148"/>
              <a:gd name="T70" fmla="*/ 2147483647 w 74"/>
              <a:gd name="T71" fmla="*/ 2147483647 h 148"/>
              <a:gd name="T72" fmla="*/ 2147483647 w 74"/>
              <a:gd name="T73" fmla="*/ 2147483647 h 148"/>
              <a:gd name="T74" fmla="*/ 2147483647 w 74"/>
              <a:gd name="T75" fmla="*/ 2147483647 h 148"/>
              <a:gd name="T76" fmla="*/ 2147483647 w 74"/>
              <a:gd name="T77" fmla="*/ 2147483647 h 148"/>
              <a:gd name="T78" fmla="*/ 2147483647 w 74"/>
              <a:gd name="T79" fmla="*/ 2147483647 h 148"/>
              <a:gd name="T80" fmla="*/ 2147483647 w 74"/>
              <a:gd name="T81" fmla="*/ 2147483647 h 148"/>
              <a:gd name="T82" fmla="*/ 2147483647 w 74"/>
              <a:gd name="T83" fmla="*/ 2147483647 h 148"/>
              <a:gd name="T84" fmla="*/ 2147483647 w 74"/>
              <a:gd name="T85" fmla="*/ 2147483647 h 148"/>
              <a:gd name="T86" fmla="*/ 2147483647 w 74"/>
              <a:gd name="T87" fmla="*/ 2147483647 h 148"/>
              <a:gd name="T88" fmla="*/ 2147483647 w 74"/>
              <a:gd name="T89" fmla="*/ 2147483647 h 148"/>
              <a:gd name="T90" fmla="*/ 2147483647 w 74"/>
              <a:gd name="T91" fmla="*/ 2147483647 h 148"/>
              <a:gd name="T92" fmla="*/ 2147483647 w 74"/>
              <a:gd name="T93" fmla="*/ 2147483647 h 148"/>
              <a:gd name="T94" fmla="*/ 2147483647 w 74"/>
              <a:gd name="T95" fmla="*/ 2147483647 h 148"/>
              <a:gd name="T96" fmla="*/ 2147483647 w 74"/>
              <a:gd name="T97" fmla="*/ 2147483647 h 148"/>
              <a:gd name="T98" fmla="*/ 2147483647 w 74"/>
              <a:gd name="T99" fmla="*/ 2147483647 h 148"/>
              <a:gd name="T100" fmla="*/ 2147483647 w 74"/>
              <a:gd name="T101" fmla="*/ 2147483647 h 148"/>
              <a:gd name="T102" fmla="*/ 2147483647 w 74"/>
              <a:gd name="T103" fmla="*/ 2147483647 h 148"/>
              <a:gd name="T104" fmla="*/ 2147483647 w 74"/>
              <a:gd name="T105" fmla="*/ 2147483647 h 148"/>
              <a:gd name="T106" fmla="*/ 2147483647 w 74"/>
              <a:gd name="T107" fmla="*/ 2147483647 h 148"/>
              <a:gd name="T108" fmla="*/ 2147483647 w 74"/>
              <a:gd name="T109" fmla="*/ 0 h 14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4"/>
              <a:gd name="T166" fmla="*/ 0 h 148"/>
              <a:gd name="T167" fmla="*/ 74 w 74"/>
              <a:gd name="T168" fmla="*/ 148 h 14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4" h="148">
                <a:moveTo>
                  <a:pt x="26" y="0"/>
                </a:moveTo>
                <a:lnTo>
                  <a:pt x="22" y="8"/>
                </a:lnTo>
                <a:lnTo>
                  <a:pt x="18" y="14"/>
                </a:lnTo>
                <a:lnTo>
                  <a:pt x="12" y="18"/>
                </a:lnTo>
                <a:lnTo>
                  <a:pt x="10" y="24"/>
                </a:lnTo>
                <a:lnTo>
                  <a:pt x="12" y="30"/>
                </a:lnTo>
                <a:lnTo>
                  <a:pt x="18" y="34"/>
                </a:lnTo>
                <a:lnTo>
                  <a:pt x="0" y="44"/>
                </a:lnTo>
                <a:lnTo>
                  <a:pt x="0" y="58"/>
                </a:lnTo>
                <a:lnTo>
                  <a:pt x="2" y="62"/>
                </a:lnTo>
                <a:lnTo>
                  <a:pt x="4" y="64"/>
                </a:lnTo>
                <a:lnTo>
                  <a:pt x="8" y="68"/>
                </a:lnTo>
                <a:lnTo>
                  <a:pt x="8" y="72"/>
                </a:lnTo>
                <a:lnTo>
                  <a:pt x="20" y="72"/>
                </a:lnTo>
                <a:lnTo>
                  <a:pt x="20" y="80"/>
                </a:lnTo>
                <a:lnTo>
                  <a:pt x="20" y="84"/>
                </a:lnTo>
                <a:lnTo>
                  <a:pt x="24" y="88"/>
                </a:lnTo>
                <a:lnTo>
                  <a:pt x="28" y="94"/>
                </a:lnTo>
                <a:lnTo>
                  <a:pt x="28" y="100"/>
                </a:lnTo>
                <a:lnTo>
                  <a:pt x="28" y="104"/>
                </a:lnTo>
                <a:lnTo>
                  <a:pt x="26" y="108"/>
                </a:lnTo>
                <a:lnTo>
                  <a:pt x="24" y="114"/>
                </a:lnTo>
                <a:lnTo>
                  <a:pt x="22" y="120"/>
                </a:lnTo>
                <a:lnTo>
                  <a:pt x="24" y="130"/>
                </a:lnTo>
                <a:lnTo>
                  <a:pt x="28" y="138"/>
                </a:lnTo>
                <a:lnTo>
                  <a:pt x="34" y="146"/>
                </a:lnTo>
                <a:lnTo>
                  <a:pt x="36" y="148"/>
                </a:lnTo>
                <a:lnTo>
                  <a:pt x="40" y="148"/>
                </a:lnTo>
                <a:lnTo>
                  <a:pt x="46" y="148"/>
                </a:lnTo>
                <a:lnTo>
                  <a:pt x="50" y="146"/>
                </a:lnTo>
                <a:lnTo>
                  <a:pt x="58" y="140"/>
                </a:lnTo>
                <a:lnTo>
                  <a:pt x="64" y="134"/>
                </a:lnTo>
                <a:lnTo>
                  <a:pt x="68" y="132"/>
                </a:lnTo>
                <a:lnTo>
                  <a:pt x="74" y="132"/>
                </a:lnTo>
                <a:lnTo>
                  <a:pt x="72" y="126"/>
                </a:lnTo>
                <a:lnTo>
                  <a:pt x="70" y="120"/>
                </a:lnTo>
                <a:lnTo>
                  <a:pt x="64" y="110"/>
                </a:lnTo>
                <a:lnTo>
                  <a:pt x="58" y="102"/>
                </a:lnTo>
                <a:lnTo>
                  <a:pt x="56" y="98"/>
                </a:lnTo>
                <a:lnTo>
                  <a:pt x="56" y="92"/>
                </a:lnTo>
                <a:lnTo>
                  <a:pt x="56" y="88"/>
                </a:lnTo>
                <a:lnTo>
                  <a:pt x="58" y="84"/>
                </a:lnTo>
                <a:lnTo>
                  <a:pt x="62" y="78"/>
                </a:lnTo>
                <a:lnTo>
                  <a:pt x="68" y="74"/>
                </a:lnTo>
                <a:lnTo>
                  <a:pt x="72" y="68"/>
                </a:lnTo>
                <a:lnTo>
                  <a:pt x="74" y="46"/>
                </a:lnTo>
                <a:lnTo>
                  <a:pt x="64" y="38"/>
                </a:lnTo>
                <a:lnTo>
                  <a:pt x="60" y="34"/>
                </a:lnTo>
                <a:lnTo>
                  <a:pt x="54" y="34"/>
                </a:lnTo>
                <a:lnTo>
                  <a:pt x="48" y="34"/>
                </a:lnTo>
                <a:lnTo>
                  <a:pt x="48" y="26"/>
                </a:lnTo>
                <a:lnTo>
                  <a:pt x="46" y="20"/>
                </a:lnTo>
                <a:lnTo>
                  <a:pt x="42" y="12"/>
                </a:lnTo>
                <a:lnTo>
                  <a:pt x="34" y="4"/>
                </a:lnTo>
                <a:lnTo>
                  <a:pt x="26" y="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36" name="Freeform 31"/>
          <p:cNvSpPr>
            <a:spLocks/>
          </p:cNvSpPr>
          <p:nvPr/>
        </p:nvSpPr>
        <p:spPr bwMode="auto">
          <a:xfrm>
            <a:off x="2872980" y="3378331"/>
            <a:ext cx="85725" cy="109538"/>
          </a:xfrm>
          <a:custGeom>
            <a:avLst/>
            <a:gdLst>
              <a:gd name="T0" fmla="*/ 2147483647 w 72"/>
              <a:gd name="T1" fmla="*/ 2147483647 h 92"/>
              <a:gd name="T2" fmla="*/ 2147483647 w 72"/>
              <a:gd name="T3" fmla="*/ 2147483647 h 92"/>
              <a:gd name="T4" fmla="*/ 2147483647 w 72"/>
              <a:gd name="T5" fmla="*/ 2147483647 h 92"/>
              <a:gd name="T6" fmla="*/ 2147483647 w 72"/>
              <a:gd name="T7" fmla="*/ 2147483647 h 92"/>
              <a:gd name="T8" fmla="*/ 2147483647 w 72"/>
              <a:gd name="T9" fmla="*/ 2147483647 h 92"/>
              <a:gd name="T10" fmla="*/ 2147483647 w 72"/>
              <a:gd name="T11" fmla="*/ 2147483647 h 92"/>
              <a:gd name="T12" fmla="*/ 2147483647 w 72"/>
              <a:gd name="T13" fmla="*/ 2147483647 h 92"/>
              <a:gd name="T14" fmla="*/ 2147483647 w 72"/>
              <a:gd name="T15" fmla="*/ 2147483647 h 92"/>
              <a:gd name="T16" fmla="*/ 2147483647 w 72"/>
              <a:gd name="T17" fmla="*/ 2147483647 h 92"/>
              <a:gd name="T18" fmla="*/ 2147483647 w 72"/>
              <a:gd name="T19" fmla="*/ 2147483647 h 92"/>
              <a:gd name="T20" fmla="*/ 2147483647 w 72"/>
              <a:gd name="T21" fmla="*/ 2147483647 h 92"/>
              <a:gd name="T22" fmla="*/ 2147483647 w 72"/>
              <a:gd name="T23" fmla="*/ 2147483647 h 92"/>
              <a:gd name="T24" fmla="*/ 2147483647 w 72"/>
              <a:gd name="T25" fmla="*/ 2147483647 h 92"/>
              <a:gd name="T26" fmla="*/ 2147483647 w 72"/>
              <a:gd name="T27" fmla="*/ 2147483647 h 92"/>
              <a:gd name="T28" fmla="*/ 2147483647 w 72"/>
              <a:gd name="T29" fmla="*/ 2147483647 h 92"/>
              <a:gd name="T30" fmla="*/ 2147483647 w 72"/>
              <a:gd name="T31" fmla="*/ 2147483647 h 92"/>
              <a:gd name="T32" fmla="*/ 2147483647 w 72"/>
              <a:gd name="T33" fmla="*/ 2147483647 h 92"/>
              <a:gd name="T34" fmla="*/ 2147483647 w 72"/>
              <a:gd name="T35" fmla="*/ 2147483647 h 92"/>
              <a:gd name="T36" fmla="*/ 2147483647 w 72"/>
              <a:gd name="T37" fmla="*/ 2147483647 h 92"/>
              <a:gd name="T38" fmla="*/ 2147483647 w 72"/>
              <a:gd name="T39" fmla="*/ 2147483647 h 92"/>
              <a:gd name="T40" fmla="*/ 2147483647 w 72"/>
              <a:gd name="T41" fmla="*/ 2147483647 h 92"/>
              <a:gd name="T42" fmla="*/ 2147483647 w 72"/>
              <a:gd name="T43" fmla="*/ 2147483647 h 92"/>
              <a:gd name="T44" fmla="*/ 2147483647 w 72"/>
              <a:gd name="T45" fmla="*/ 2147483647 h 92"/>
              <a:gd name="T46" fmla="*/ 2147483647 w 72"/>
              <a:gd name="T47" fmla="*/ 2147483647 h 92"/>
              <a:gd name="T48" fmla="*/ 2147483647 w 72"/>
              <a:gd name="T49" fmla="*/ 2147483647 h 92"/>
              <a:gd name="T50" fmla="*/ 0 w 72"/>
              <a:gd name="T51" fmla="*/ 2147483647 h 92"/>
              <a:gd name="T52" fmla="*/ 0 w 72"/>
              <a:gd name="T53" fmla="*/ 2147483647 h 92"/>
              <a:gd name="T54" fmla="*/ 0 w 72"/>
              <a:gd name="T55" fmla="*/ 2147483647 h 92"/>
              <a:gd name="T56" fmla="*/ 2147483647 w 72"/>
              <a:gd name="T57" fmla="*/ 2147483647 h 92"/>
              <a:gd name="T58" fmla="*/ 2147483647 w 72"/>
              <a:gd name="T59" fmla="*/ 2147483647 h 92"/>
              <a:gd name="T60" fmla="*/ 2147483647 w 72"/>
              <a:gd name="T61" fmla="*/ 2147483647 h 92"/>
              <a:gd name="T62" fmla="*/ 2147483647 w 72"/>
              <a:gd name="T63" fmla="*/ 2147483647 h 92"/>
              <a:gd name="T64" fmla="*/ 2147483647 w 72"/>
              <a:gd name="T65" fmla="*/ 0 h 92"/>
              <a:gd name="T66" fmla="*/ 2147483647 w 72"/>
              <a:gd name="T67" fmla="*/ 2147483647 h 92"/>
              <a:gd name="T68" fmla="*/ 2147483647 w 72"/>
              <a:gd name="T69" fmla="*/ 2147483647 h 92"/>
              <a:gd name="T70" fmla="*/ 2147483647 w 72"/>
              <a:gd name="T71" fmla="*/ 2147483647 h 92"/>
              <a:gd name="T72" fmla="*/ 2147483647 w 72"/>
              <a:gd name="T73" fmla="*/ 2147483647 h 92"/>
              <a:gd name="T74" fmla="*/ 2147483647 w 72"/>
              <a:gd name="T75" fmla="*/ 2147483647 h 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
              <a:gd name="T115" fmla="*/ 0 h 92"/>
              <a:gd name="T116" fmla="*/ 72 w 72"/>
              <a:gd name="T117" fmla="*/ 92 h 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 h="92">
                <a:moveTo>
                  <a:pt x="72" y="12"/>
                </a:moveTo>
                <a:lnTo>
                  <a:pt x="70" y="20"/>
                </a:lnTo>
                <a:lnTo>
                  <a:pt x="66" y="26"/>
                </a:lnTo>
                <a:lnTo>
                  <a:pt x="64" y="32"/>
                </a:lnTo>
                <a:lnTo>
                  <a:pt x="62" y="40"/>
                </a:lnTo>
                <a:lnTo>
                  <a:pt x="64" y="46"/>
                </a:lnTo>
                <a:lnTo>
                  <a:pt x="66" y="50"/>
                </a:lnTo>
                <a:lnTo>
                  <a:pt x="68" y="56"/>
                </a:lnTo>
                <a:lnTo>
                  <a:pt x="70" y="62"/>
                </a:lnTo>
                <a:lnTo>
                  <a:pt x="68" y="68"/>
                </a:lnTo>
                <a:lnTo>
                  <a:pt x="64" y="72"/>
                </a:lnTo>
                <a:lnTo>
                  <a:pt x="60" y="82"/>
                </a:lnTo>
                <a:lnTo>
                  <a:pt x="56" y="78"/>
                </a:lnTo>
                <a:lnTo>
                  <a:pt x="54" y="74"/>
                </a:lnTo>
                <a:lnTo>
                  <a:pt x="44" y="78"/>
                </a:lnTo>
                <a:lnTo>
                  <a:pt x="32" y="82"/>
                </a:lnTo>
                <a:lnTo>
                  <a:pt x="32" y="92"/>
                </a:lnTo>
                <a:lnTo>
                  <a:pt x="28" y="90"/>
                </a:lnTo>
                <a:lnTo>
                  <a:pt x="24" y="88"/>
                </a:lnTo>
                <a:lnTo>
                  <a:pt x="22" y="86"/>
                </a:lnTo>
                <a:lnTo>
                  <a:pt x="18" y="86"/>
                </a:lnTo>
                <a:lnTo>
                  <a:pt x="16" y="80"/>
                </a:lnTo>
                <a:lnTo>
                  <a:pt x="14" y="74"/>
                </a:lnTo>
                <a:lnTo>
                  <a:pt x="8" y="64"/>
                </a:lnTo>
                <a:lnTo>
                  <a:pt x="2" y="56"/>
                </a:lnTo>
                <a:lnTo>
                  <a:pt x="0" y="52"/>
                </a:lnTo>
                <a:lnTo>
                  <a:pt x="0" y="46"/>
                </a:lnTo>
                <a:lnTo>
                  <a:pt x="0" y="42"/>
                </a:lnTo>
                <a:lnTo>
                  <a:pt x="2" y="38"/>
                </a:lnTo>
                <a:lnTo>
                  <a:pt x="6" y="32"/>
                </a:lnTo>
                <a:lnTo>
                  <a:pt x="12" y="28"/>
                </a:lnTo>
                <a:lnTo>
                  <a:pt x="16" y="22"/>
                </a:lnTo>
                <a:lnTo>
                  <a:pt x="20" y="0"/>
                </a:lnTo>
                <a:lnTo>
                  <a:pt x="26" y="6"/>
                </a:lnTo>
                <a:lnTo>
                  <a:pt x="34" y="6"/>
                </a:lnTo>
                <a:lnTo>
                  <a:pt x="48" y="8"/>
                </a:lnTo>
                <a:lnTo>
                  <a:pt x="60" y="8"/>
                </a:lnTo>
                <a:lnTo>
                  <a:pt x="72" y="12"/>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37" name="Freeform 32"/>
          <p:cNvSpPr>
            <a:spLocks/>
          </p:cNvSpPr>
          <p:nvPr/>
        </p:nvSpPr>
        <p:spPr bwMode="auto">
          <a:xfrm>
            <a:off x="2944416" y="3390238"/>
            <a:ext cx="71438" cy="88106"/>
          </a:xfrm>
          <a:custGeom>
            <a:avLst/>
            <a:gdLst>
              <a:gd name="T0" fmla="*/ 2147483647 w 60"/>
              <a:gd name="T1" fmla="*/ 2147483647 h 74"/>
              <a:gd name="T2" fmla="*/ 2147483647 w 60"/>
              <a:gd name="T3" fmla="*/ 2147483647 h 74"/>
              <a:gd name="T4" fmla="*/ 2147483647 w 60"/>
              <a:gd name="T5" fmla="*/ 2147483647 h 74"/>
              <a:gd name="T6" fmla="*/ 2147483647 w 60"/>
              <a:gd name="T7" fmla="*/ 2147483647 h 74"/>
              <a:gd name="T8" fmla="*/ 2147483647 w 60"/>
              <a:gd name="T9" fmla="*/ 2147483647 h 74"/>
              <a:gd name="T10" fmla="*/ 2147483647 w 60"/>
              <a:gd name="T11" fmla="*/ 2147483647 h 74"/>
              <a:gd name="T12" fmla="*/ 2147483647 w 60"/>
              <a:gd name="T13" fmla="*/ 2147483647 h 74"/>
              <a:gd name="T14" fmla="*/ 2147483647 w 60"/>
              <a:gd name="T15" fmla="*/ 2147483647 h 74"/>
              <a:gd name="T16" fmla="*/ 2147483647 w 60"/>
              <a:gd name="T17" fmla="*/ 2147483647 h 74"/>
              <a:gd name="T18" fmla="*/ 0 w 60"/>
              <a:gd name="T19" fmla="*/ 2147483647 h 74"/>
              <a:gd name="T20" fmla="*/ 2147483647 w 60"/>
              <a:gd name="T21" fmla="*/ 2147483647 h 74"/>
              <a:gd name="T22" fmla="*/ 2147483647 w 60"/>
              <a:gd name="T23" fmla="*/ 2147483647 h 74"/>
              <a:gd name="T24" fmla="*/ 2147483647 w 60"/>
              <a:gd name="T25" fmla="*/ 2147483647 h 74"/>
              <a:gd name="T26" fmla="*/ 2147483647 w 60"/>
              <a:gd name="T27" fmla="*/ 2147483647 h 74"/>
              <a:gd name="T28" fmla="*/ 2147483647 w 60"/>
              <a:gd name="T29" fmla="*/ 2147483647 h 74"/>
              <a:gd name="T30" fmla="*/ 2147483647 w 60"/>
              <a:gd name="T31" fmla="*/ 2147483647 h 74"/>
              <a:gd name="T32" fmla="*/ 2147483647 w 60"/>
              <a:gd name="T33" fmla="*/ 2147483647 h 74"/>
              <a:gd name="T34" fmla="*/ 2147483647 w 60"/>
              <a:gd name="T35" fmla="*/ 2147483647 h 74"/>
              <a:gd name="T36" fmla="*/ 2147483647 w 60"/>
              <a:gd name="T37" fmla="*/ 2147483647 h 74"/>
              <a:gd name="T38" fmla="*/ 2147483647 w 60"/>
              <a:gd name="T39" fmla="*/ 2147483647 h 74"/>
              <a:gd name="T40" fmla="*/ 2147483647 w 60"/>
              <a:gd name="T41" fmla="*/ 0 h 74"/>
              <a:gd name="T42" fmla="*/ 2147483647 w 60"/>
              <a:gd name="T43" fmla="*/ 2147483647 h 74"/>
              <a:gd name="T44" fmla="*/ 2147483647 w 60"/>
              <a:gd name="T45" fmla="*/ 2147483647 h 74"/>
              <a:gd name="T46" fmla="*/ 2147483647 w 60"/>
              <a:gd name="T47" fmla="*/ 2147483647 h 74"/>
              <a:gd name="T48" fmla="*/ 2147483647 w 60"/>
              <a:gd name="T49" fmla="*/ 2147483647 h 74"/>
              <a:gd name="T50" fmla="*/ 2147483647 w 60"/>
              <a:gd name="T51" fmla="*/ 2147483647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74"/>
              <a:gd name="T80" fmla="*/ 60 w 60"/>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74">
                <a:moveTo>
                  <a:pt x="60" y="32"/>
                </a:moveTo>
                <a:lnTo>
                  <a:pt x="56" y="30"/>
                </a:lnTo>
                <a:lnTo>
                  <a:pt x="50" y="44"/>
                </a:lnTo>
                <a:lnTo>
                  <a:pt x="42" y="58"/>
                </a:lnTo>
                <a:lnTo>
                  <a:pt x="36" y="64"/>
                </a:lnTo>
                <a:lnTo>
                  <a:pt x="30" y="70"/>
                </a:lnTo>
                <a:lnTo>
                  <a:pt x="22" y="74"/>
                </a:lnTo>
                <a:lnTo>
                  <a:pt x="12" y="74"/>
                </a:lnTo>
                <a:lnTo>
                  <a:pt x="6" y="74"/>
                </a:lnTo>
                <a:lnTo>
                  <a:pt x="0" y="72"/>
                </a:lnTo>
                <a:lnTo>
                  <a:pt x="4" y="62"/>
                </a:lnTo>
                <a:lnTo>
                  <a:pt x="8" y="58"/>
                </a:lnTo>
                <a:lnTo>
                  <a:pt x="10" y="52"/>
                </a:lnTo>
                <a:lnTo>
                  <a:pt x="8" y="46"/>
                </a:lnTo>
                <a:lnTo>
                  <a:pt x="6" y="40"/>
                </a:lnTo>
                <a:lnTo>
                  <a:pt x="4" y="36"/>
                </a:lnTo>
                <a:lnTo>
                  <a:pt x="2" y="30"/>
                </a:lnTo>
                <a:lnTo>
                  <a:pt x="4" y="22"/>
                </a:lnTo>
                <a:lnTo>
                  <a:pt x="8" y="16"/>
                </a:lnTo>
                <a:lnTo>
                  <a:pt x="10" y="10"/>
                </a:lnTo>
                <a:lnTo>
                  <a:pt x="12" y="0"/>
                </a:lnTo>
                <a:lnTo>
                  <a:pt x="26" y="6"/>
                </a:lnTo>
                <a:lnTo>
                  <a:pt x="36" y="12"/>
                </a:lnTo>
                <a:lnTo>
                  <a:pt x="46" y="20"/>
                </a:lnTo>
                <a:lnTo>
                  <a:pt x="56" y="30"/>
                </a:lnTo>
                <a:lnTo>
                  <a:pt x="60" y="32"/>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38" name="Freeform 33"/>
          <p:cNvSpPr>
            <a:spLocks/>
          </p:cNvSpPr>
          <p:nvPr/>
        </p:nvSpPr>
        <p:spPr bwMode="auto">
          <a:xfrm>
            <a:off x="2565798" y="3252125"/>
            <a:ext cx="271463" cy="259556"/>
          </a:xfrm>
          <a:custGeom>
            <a:avLst/>
            <a:gdLst>
              <a:gd name="T0" fmla="*/ 2147483647 w 228"/>
              <a:gd name="T1" fmla="*/ 2147483647 h 218"/>
              <a:gd name="T2" fmla="*/ 2147483647 w 228"/>
              <a:gd name="T3" fmla="*/ 2147483647 h 218"/>
              <a:gd name="T4" fmla="*/ 2147483647 w 228"/>
              <a:gd name="T5" fmla="*/ 2147483647 h 218"/>
              <a:gd name="T6" fmla="*/ 2147483647 w 228"/>
              <a:gd name="T7" fmla="*/ 2147483647 h 218"/>
              <a:gd name="T8" fmla="*/ 2147483647 w 228"/>
              <a:gd name="T9" fmla="*/ 2147483647 h 218"/>
              <a:gd name="T10" fmla="*/ 2147483647 w 228"/>
              <a:gd name="T11" fmla="*/ 2147483647 h 218"/>
              <a:gd name="T12" fmla="*/ 2147483647 w 228"/>
              <a:gd name="T13" fmla="*/ 2147483647 h 218"/>
              <a:gd name="T14" fmla="*/ 2147483647 w 228"/>
              <a:gd name="T15" fmla="*/ 2147483647 h 218"/>
              <a:gd name="T16" fmla="*/ 2147483647 w 228"/>
              <a:gd name="T17" fmla="*/ 2147483647 h 218"/>
              <a:gd name="T18" fmla="*/ 2147483647 w 228"/>
              <a:gd name="T19" fmla="*/ 2147483647 h 218"/>
              <a:gd name="T20" fmla="*/ 2147483647 w 228"/>
              <a:gd name="T21" fmla="*/ 2147483647 h 218"/>
              <a:gd name="T22" fmla="*/ 2147483647 w 228"/>
              <a:gd name="T23" fmla="*/ 2147483647 h 218"/>
              <a:gd name="T24" fmla="*/ 2147483647 w 228"/>
              <a:gd name="T25" fmla="*/ 2147483647 h 218"/>
              <a:gd name="T26" fmla="*/ 2147483647 w 228"/>
              <a:gd name="T27" fmla="*/ 2147483647 h 218"/>
              <a:gd name="T28" fmla="*/ 2147483647 w 228"/>
              <a:gd name="T29" fmla="*/ 2147483647 h 218"/>
              <a:gd name="T30" fmla="*/ 2147483647 w 228"/>
              <a:gd name="T31" fmla="*/ 2147483647 h 218"/>
              <a:gd name="T32" fmla="*/ 2147483647 w 228"/>
              <a:gd name="T33" fmla="*/ 2147483647 h 218"/>
              <a:gd name="T34" fmla="*/ 2147483647 w 228"/>
              <a:gd name="T35" fmla="*/ 2147483647 h 218"/>
              <a:gd name="T36" fmla="*/ 2147483647 w 228"/>
              <a:gd name="T37" fmla="*/ 2147483647 h 218"/>
              <a:gd name="T38" fmla="*/ 2147483647 w 228"/>
              <a:gd name="T39" fmla="*/ 2147483647 h 218"/>
              <a:gd name="T40" fmla="*/ 2147483647 w 228"/>
              <a:gd name="T41" fmla="*/ 2147483647 h 218"/>
              <a:gd name="T42" fmla="*/ 2147483647 w 228"/>
              <a:gd name="T43" fmla="*/ 2147483647 h 218"/>
              <a:gd name="T44" fmla="*/ 2147483647 w 228"/>
              <a:gd name="T45" fmla="*/ 2147483647 h 218"/>
              <a:gd name="T46" fmla="*/ 0 w 228"/>
              <a:gd name="T47" fmla="*/ 2147483647 h 218"/>
              <a:gd name="T48" fmla="*/ 2147483647 w 228"/>
              <a:gd name="T49" fmla="*/ 2147483647 h 218"/>
              <a:gd name="T50" fmla="*/ 2147483647 w 228"/>
              <a:gd name="T51" fmla="*/ 2147483647 h 218"/>
              <a:gd name="T52" fmla="*/ 2147483647 w 228"/>
              <a:gd name="T53" fmla="*/ 2147483647 h 218"/>
              <a:gd name="T54" fmla="*/ 2147483647 w 228"/>
              <a:gd name="T55" fmla="*/ 2147483647 h 218"/>
              <a:gd name="T56" fmla="*/ 2147483647 w 228"/>
              <a:gd name="T57" fmla="*/ 2147483647 h 218"/>
              <a:gd name="T58" fmla="*/ 2147483647 w 228"/>
              <a:gd name="T59" fmla="*/ 2147483647 h 218"/>
              <a:gd name="T60" fmla="*/ 2147483647 w 228"/>
              <a:gd name="T61" fmla="*/ 2147483647 h 218"/>
              <a:gd name="T62" fmla="*/ 2147483647 w 228"/>
              <a:gd name="T63" fmla="*/ 2147483647 h 218"/>
              <a:gd name="T64" fmla="*/ 2147483647 w 228"/>
              <a:gd name="T65" fmla="*/ 2147483647 h 218"/>
              <a:gd name="T66" fmla="*/ 2147483647 w 228"/>
              <a:gd name="T67" fmla="*/ 2147483647 h 218"/>
              <a:gd name="T68" fmla="*/ 2147483647 w 228"/>
              <a:gd name="T69" fmla="*/ 2147483647 h 218"/>
              <a:gd name="T70" fmla="*/ 2147483647 w 228"/>
              <a:gd name="T71" fmla="*/ 2147483647 h 218"/>
              <a:gd name="T72" fmla="*/ 2147483647 w 228"/>
              <a:gd name="T73" fmla="*/ 2147483647 h 218"/>
              <a:gd name="T74" fmla="*/ 2147483647 w 228"/>
              <a:gd name="T75" fmla="*/ 2147483647 h 218"/>
              <a:gd name="T76" fmla="*/ 2147483647 w 228"/>
              <a:gd name="T77" fmla="*/ 2147483647 h 218"/>
              <a:gd name="T78" fmla="*/ 2147483647 w 228"/>
              <a:gd name="T79" fmla="*/ 2147483647 h 218"/>
              <a:gd name="T80" fmla="*/ 2147483647 w 228"/>
              <a:gd name="T81" fmla="*/ 2147483647 h 218"/>
              <a:gd name="T82" fmla="*/ 2147483647 w 228"/>
              <a:gd name="T83" fmla="*/ 2147483647 h 2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218"/>
              <a:gd name="T128" fmla="*/ 228 w 228"/>
              <a:gd name="T129" fmla="*/ 218 h 2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218">
                <a:moveTo>
                  <a:pt x="228" y="60"/>
                </a:moveTo>
                <a:lnTo>
                  <a:pt x="224" y="68"/>
                </a:lnTo>
                <a:lnTo>
                  <a:pt x="220" y="74"/>
                </a:lnTo>
                <a:lnTo>
                  <a:pt x="214" y="78"/>
                </a:lnTo>
                <a:lnTo>
                  <a:pt x="212" y="84"/>
                </a:lnTo>
                <a:lnTo>
                  <a:pt x="214" y="90"/>
                </a:lnTo>
                <a:lnTo>
                  <a:pt x="220" y="94"/>
                </a:lnTo>
                <a:lnTo>
                  <a:pt x="202" y="104"/>
                </a:lnTo>
                <a:lnTo>
                  <a:pt x="202" y="118"/>
                </a:lnTo>
                <a:lnTo>
                  <a:pt x="204" y="122"/>
                </a:lnTo>
                <a:lnTo>
                  <a:pt x="206" y="124"/>
                </a:lnTo>
                <a:lnTo>
                  <a:pt x="210" y="128"/>
                </a:lnTo>
                <a:lnTo>
                  <a:pt x="210" y="132"/>
                </a:lnTo>
                <a:lnTo>
                  <a:pt x="210" y="138"/>
                </a:lnTo>
                <a:lnTo>
                  <a:pt x="206" y="144"/>
                </a:lnTo>
                <a:lnTo>
                  <a:pt x="202" y="146"/>
                </a:lnTo>
                <a:lnTo>
                  <a:pt x="196" y="150"/>
                </a:lnTo>
                <a:lnTo>
                  <a:pt x="182" y="156"/>
                </a:lnTo>
                <a:lnTo>
                  <a:pt x="178" y="160"/>
                </a:lnTo>
                <a:lnTo>
                  <a:pt x="174" y="164"/>
                </a:lnTo>
                <a:lnTo>
                  <a:pt x="160" y="158"/>
                </a:lnTo>
                <a:lnTo>
                  <a:pt x="154" y="154"/>
                </a:lnTo>
                <a:lnTo>
                  <a:pt x="144" y="152"/>
                </a:lnTo>
                <a:lnTo>
                  <a:pt x="152" y="172"/>
                </a:lnTo>
                <a:lnTo>
                  <a:pt x="156" y="182"/>
                </a:lnTo>
                <a:lnTo>
                  <a:pt x="158" y="184"/>
                </a:lnTo>
                <a:lnTo>
                  <a:pt x="162" y="188"/>
                </a:lnTo>
                <a:lnTo>
                  <a:pt x="156" y="198"/>
                </a:lnTo>
                <a:lnTo>
                  <a:pt x="144" y="208"/>
                </a:lnTo>
                <a:lnTo>
                  <a:pt x="132" y="214"/>
                </a:lnTo>
                <a:lnTo>
                  <a:pt x="124" y="218"/>
                </a:lnTo>
                <a:lnTo>
                  <a:pt x="116" y="218"/>
                </a:lnTo>
                <a:lnTo>
                  <a:pt x="108" y="218"/>
                </a:lnTo>
                <a:lnTo>
                  <a:pt x="104" y="216"/>
                </a:lnTo>
                <a:lnTo>
                  <a:pt x="102" y="212"/>
                </a:lnTo>
                <a:lnTo>
                  <a:pt x="100" y="198"/>
                </a:lnTo>
                <a:lnTo>
                  <a:pt x="96" y="188"/>
                </a:lnTo>
                <a:lnTo>
                  <a:pt x="92" y="182"/>
                </a:lnTo>
                <a:lnTo>
                  <a:pt x="92" y="178"/>
                </a:lnTo>
                <a:lnTo>
                  <a:pt x="92" y="174"/>
                </a:lnTo>
                <a:lnTo>
                  <a:pt x="94" y="172"/>
                </a:lnTo>
                <a:lnTo>
                  <a:pt x="96" y="168"/>
                </a:lnTo>
                <a:lnTo>
                  <a:pt x="96" y="166"/>
                </a:lnTo>
                <a:lnTo>
                  <a:pt x="94" y="160"/>
                </a:lnTo>
                <a:lnTo>
                  <a:pt x="92" y="156"/>
                </a:lnTo>
                <a:lnTo>
                  <a:pt x="88" y="152"/>
                </a:lnTo>
                <a:lnTo>
                  <a:pt x="86" y="146"/>
                </a:lnTo>
                <a:lnTo>
                  <a:pt x="88" y="138"/>
                </a:lnTo>
                <a:lnTo>
                  <a:pt x="90" y="128"/>
                </a:lnTo>
                <a:lnTo>
                  <a:pt x="98" y="110"/>
                </a:lnTo>
                <a:lnTo>
                  <a:pt x="90" y="110"/>
                </a:lnTo>
                <a:lnTo>
                  <a:pt x="84" y="112"/>
                </a:lnTo>
                <a:lnTo>
                  <a:pt x="78" y="114"/>
                </a:lnTo>
                <a:lnTo>
                  <a:pt x="70" y="114"/>
                </a:lnTo>
                <a:lnTo>
                  <a:pt x="64" y="114"/>
                </a:lnTo>
                <a:lnTo>
                  <a:pt x="58" y="110"/>
                </a:lnTo>
                <a:lnTo>
                  <a:pt x="54" y="106"/>
                </a:lnTo>
                <a:lnTo>
                  <a:pt x="52" y="100"/>
                </a:lnTo>
                <a:lnTo>
                  <a:pt x="40" y="98"/>
                </a:lnTo>
                <a:lnTo>
                  <a:pt x="26" y="96"/>
                </a:lnTo>
                <a:lnTo>
                  <a:pt x="20" y="94"/>
                </a:lnTo>
                <a:lnTo>
                  <a:pt x="16" y="92"/>
                </a:lnTo>
                <a:lnTo>
                  <a:pt x="12" y="88"/>
                </a:lnTo>
                <a:lnTo>
                  <a:pt x="10" y="84"/>
                </a:lnTo>
                <a:lnTo>
                  <a:pt x="12" y="80"/>
                </a:lnTo>
                <a:lnTo>
                  <a:pt x="16" y="74"/>
                </a:lnTo>
                <a:lnTo>
                  <a:pt x="14" y="68"/>
                </a:lnTo>
                <a:lnTo>
                  <a:pt x="10" y="64"/>
                </a:lnTo>
                <a:lnTo>
                  <a:pt x="8" y="60"/>
                </a:lnTo>
                <a:lnTo>
                  <a:pt x="6" y="54"/>
                </a:lnTo>
                <a:lnTo>
                  <a:pt x="2" y="52"/>
                </a:lnTo>
                <a:lnTo>
                  <a:pt x="0" y="46"/>
                </a:lnTo>
                <a:lnTo>
                  <a:pt x="2" y="38"/>
                </a:lnTo>
                <a:lnTo>
                  <a:pt x="6" y="30"/>
                </a:lnTo>
                <a:lnTo>
                  <a:pt x="18" y="16"/>
                </a:lnTo>
                <a:lnTo>
                  <a:pt x="28" y="6"/>
                </a:lnTo>
                <a:lnTo>
                  <a:pt x="30" y="12"/>
                </a:lnTo>
                <a:lnTo>
                  <a:pt x="32" y="16"/>
                </a:lnTo>
                <a:lnTo>
                  <a:pt x="32" y="20"/>
                </a:lnTo>
                <a:lnTo>
                  <a:pt x="30" y="24"/>
                </a:lnTo>
                <a:lnTo>
                  <a:pt x="26" y="30"/>
                </a:lnTo>
                <a:lnTo>
                  <a:pt x="26" y="36"/>
                </a:lnTo>
                <a:lnTo>
                  <a:pt x="26" y="46"/>
                </a:lnTo>
                <a:lnTo>
                  <a:pt x="30" y="50"/>
                </a:lnTo>
                <a:lnTo>
                  <a:pt x="32" y="50"/>
                </a:lnTo>
                <a:lnTo>
                  <a:pt x="36" y="48"/>
                </a:lnTo>
                <a:lnTo>
                  <a:pt x="40" y="46"/>
                </a:lnTo>
                <a:lnTo>
                  <a:pt x="42" y="40"/>
                </a:lnTo>
                <a:lnTo>
                  <a:pt x="40" y="36"/>
                </a:lnTo>
                <a:lnTo>
                  <a:pt x="38" y="32"/>
                </a:lnTo>
                <a:lnTo>
                  <a:pt x="34" y="28"/>
                </a:lnTo>
                <a:lnTo>
                  <a:pt x="32" y="24"/>
                </a:lnTo>
                <a:lnTo>
                  <a:pt x="34" y="20"/>
                </a:lnTo>
                <a:lnTo>
                  <a:pt x="36" y="16"/>
                </a:lnTo>
                <a:lnTo>
                  <a:pt x="46" y="10"/>
                </a:lnTo>
                <a:lnTo>
                  <a:pt x="54" y="4"/>
                </a:lnTo>
                <a:lnTo>
                  <a:pt x="62" y="0"/>
                </a:lnTo>
                <a:lnTo>
                  <a:pt x="66" y="4"/>
                </a:lnTo>
                <a:lnTo>
                  <a:pt x="70" y="4"/>
                </a:lnTo>
                <a:lnTo>
                  <a:pt x="74" y="6"/>
                </a:lnTo>
                <a:lnTo>
                  <a:pt x="80" y="6"/>
                </a:lnTo>
                <a:lnTo>
                  <a:pt x="88" y="12"/>
                </a:lnTo>
                <a:lnTo>
                  <a:pt x="94" y="18"/>
                </a:lnTo>
                <a:lnTo>
                  <a:pt x="100" y="20"/>
                </a:lnTo>
                <a:lnTo>
                  <a:pt x="114" y="22"/>
                </a:lnTo>
                <a:lnTo>
                  <a:pt x="122" y="22"/>
                </a:lnTo>
                <a:lnTo>
                  <a:pt x="128" y="26"/>
                </a:lnTo>
                <a:lnTo>
                  <a:pt x="134" y="28"/>
                </a:lnTo>
                <a:lnTo>
                  <a:pt x="140" y="30"/>
                </a:lnTo>
                <a:lnTo>
                  <a:pt x="156" y="26"/>
                </a:lnTo>
                <a:lnTo>
                  <a:pt x="174" y="20"/>
                </a:lnTo>
                <a:lnTo>
                  <a:pt x="186" y="16"/>
                </a:lnTo>
                <a:lnTo>
                  <a:pt x="188" y="16"/>
                </a:lnTo>
                <a:lnTo>
                  <a:pt x="186" y="18"/>
                </a:lnTo>
                <a:lnTo>
                  <a:pt x="182" y="24"/>
                </a:lnTo>
                <a:lnTo>
                  <a:pt x="182" y="28"/>
                </a:lnTo>
                <a:lnTo>
                  <a:pt x="186" y="36"/>
                </a:lnTo>
                <a:lnTo>
                  <a:pt x="192" y="34"/>
                </a:lnTo>
                <a:lnTo>
                  <a:pt x="196" y="36"/>
                </a:lnTo>
                <a:lnTo>
                  <a:pt x="204" y="40"/>
                </a:lnTo>
                <a:lnTo>
                  <a:pt x="208" y="42"/>
                </a:lnTo>
                <a:lnTo>
                  <a:pt x="210" y="48"/>
                </a:lnTo>
                <a:lnTo>
                  <a:pt x="210" y="54"/>
                </a:lnTo>
                <a:lnTo>
                  <a:pt x="206" y="60"/>
                </a:lnTo>
                <a:lnTo>
                  <a:pt x="214" y="58"/>
                </a:lnTo>
                <a:lnTo>
                  <a:pt x="218" y="58"/>
                </a:lnTo>
                <a:lnTo>
                  <a:pt x="222" y="60"/>
                </a:lnTo>
                <a:lnTo>
                  <a:pt x="228" y="6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39" name="Freeform 34"/>
          <p:cNvSpPr>
            <a:spLocks/>
          </p:cNvSpPr>
          <p:nvPr/>
        </p:nvSpPr>
        <p:spPr bwMode="auto">
          <a:xfrm>
            <a:off x="2549129" y="3409289"/>
            <a:ext cx="807244" cy="892969"/>
          </a:xfrm>
          <a:custGeom>
            <a:avLst/>
            <a:gdLst>
              <a:gd name="T0" fmla="*/ 2147483647 w 678"/>
              <a:gd name="T1" fmla="*/ 2147483647 h 750"/>
              <a:gd name="T2" fmla="*/ 2147483647 w 678"/>
              <a:gd name="T3" fmla="*/ 2147483647 h 750"/>
              <a:gd name="T4" fmla="*/ 2147483647 w 678"/>
              <a:gd name="T5" fmla="*/ 2147483647 h 750"/>
              <a:gd name="T6" fmla="*/ 2147483647 w 678"/>
              <a:gd name="T7" fmla="*/ 2147483647 h 750"/>
              <a:gd name="T8" fmla="*/ 2147483647 w 678"/>
              <a:gd name="T9" fmla="*/ 2147483647 h 750"/>
              <a:gd name="T10" fmla="*/ 2147483647 w 678"/>
              <a:gd name="T11" fmla="*/ 2147483647 h 750"/>
              <a:gd name="T12" fmla="*/ 2147483647 w 678"/>
              <a:gd name="T13" fmla="*/ 2147483647 h 750"/>
              <a:gd name="T14" fmla="*/ 2147483647 w 678"/>
              <a:gd name="T15" fmla="*/ 2147483647 h 750"/>
              <a:gd name="T16" fmla="*/ 2147483647 w 678"/>
              <a:gd name="T17" fmla="*/ 2147483647 h 750"/>
              <a:gd name="T18" fmla="*/ 2147483647 w 678"/>
              <a:gd name="T19" fmla="*/ 2147483647 h 750"/>
              <a:gd name="T20" fmla="*/ 2147483647 w 678"/>
              <a:gd name="T21" fmla="*/ 2147483647 h 750"/>
              <a:gd name="T22" fmla="*/ 2147483647 w 678"/>
              <a:gd name="T23" fmla="*/ 2147483647 h 750"/>
              <a:gd name="T24" fmla="*/ 2147483647 w 678"/>
              <a:gd name="T25" fmla="*/ 2147483647 h 750"/>
              <a:gd name="T26" fmla="*/ 2147483647 w 678"/>
              <a:gd name="T27" fmla="*/ 2147483647 h 750"/>
              <a:gd name="T28" fmla="*/ 2147483647 w 678"/>
              <a:gd name="T29" fmla="*/ 2147483647 h 750"/>
              <a:gd name="T30" fmla="*/ 0 w 678"/>
              <a:gd name="T31" fmla="*/ 2147483647 h 750"/>
              <a:gd name="T32" fmla="*/ 2147483647 w 678"/>
              <a:gd name="T33" fmla="*/ 2147483647 h 750"/>
              <a:gd name="T34" fmla="*/ 2147483647 w 678"/>
              <a:gd name="T35" fmla="*/ 2147483647 h 750"/>
              <a:gd name="T36" fmla="*/ 2147483647 w 678"/>
              <a:gd name="T37" fmla="*/ 2147483647 h 750"/>
              <a:gd name="T38" fmla="*/ 2147483647 w 678"/>
              <a:gd name="T39" fmla="*/ 2147483647 h 750"/>
              <a:gd name="T40" fmla="*/ 2147483647 w 678"/>
              <a:gd name="T41" fmla="*/ 2147483647 h 750"/>
              <a:gd name="T42" fmla="*/ 2147483647 w 678"/>
              <a:gd name="T43" fmla="*/ 2147483647 h 750"/>
              <a:gd name="T44" fmla="*/ 2147483647 w 678"/>
              <a:gd name="T45" fmla="*/ 2147483647 h 750"/>
              <a:gd name="T46" fmla="*/ 2147483647 w 678"/>
              <a:gd name="T47" fmla="*/ 2147483647 h 750"/>
              <a:gd name="T48" fmla="*/ 2147483647 w 678"/>
              <a:gd name="T49" fmla="*/ 2147483647 h 750"/>
              <a:gd name="T50" fmla="*/ 2147483647 w 678"/>
              <a:gd name="T51" fmla="*/ 2147483647 h 750"/>
              <a:gd name="T52" fmla="*/ 2147483647 w 678"/>
              <a:gd name="T53" fmla="*/ 2147483647 h 750"/>
              <a:gd name="T54" fmla="*/ 2147483647 w 678"/>
              <a:gd name="T55" fmla="*/ 2147483647 h 750"/>
              <a:gd name="T56" fmla="*/ 2147483647 w 678"/>
              <a:gd name="T57" fmla="*/ 2147483647 h 750"/>
              <a:gd name="T58" fmla="*/ 2147483647 w 678"/>
              <a:gd name="T59" fmla="*/ 2147483647 h 750"/>
              <a:gd name="T60" fmla="*/ 2147483647 w 678"/>
              <a:gd name="T61" fmla="*/ 2147483647 h 750"/>
              <a:gd name="T62" fmla="*/ 2147483647 w 678"/>
              <a:gd name="T63" fmla="*/ 2147483647 h 750"/>
              <a:gd name="T64" fmla="*/ 2147483647 w 678"/>
              <a:gd name="T65" fmla="*/ 2147483647 h 750"/>
              <a:gd name="T66" fmla="*/ 2147483647 w 678"/>
              <a:gd name="T67" fmla="*/ 2147483647 h 750"/>
              <a:gd name="T68" fmla="*/ 2147483647 w 678"/>
              <a:gd name="T69" fmla="*/ 2147483647 h 750"/>
              <a:gd name="T70" fmla="*/ 2147483647 w 678"/>
              <a:gd name="T71" fmla="*/ 2147483647 h 750"/>
              <a:gd name="T72" fmla="*/ 2147483647 w 678"/>
              <a:gd name="T73" fmla="*/ 2147483647 h 750"/>
              <a:gd name="T74" fmla="*/ 2147483647 w 678"/>
              <a:gd name="T75" fmla="*/ 2147483647 h 750"/>
              <a:gd name="T76" fmla="*/ 2147483647 w 678"/>
              <a:gd name="T77" fmla="*/ 2147483647 h 750"/>
              <a:gd name="T78" fmla="*/ 2147483647 w 678"/>
              <a:gd name="T79" fmla="*/ 2147483647 h 750"/>
              <a:gd name="T80" fmla="*/ 2147483647 w 678"/>
              <a:gd name="T81" fmla="*/ 2147483647 h 750"/>
              <a:gd name="T82" fmla="*/ 2147483647 w 678"/>
              <a:gd name="T83" fmla="*/ 2147483647 h 750"/>
              <a:gd name="T84" fmla="*/ 2147483647 w 678"/>
              <a:gd name="T85" fmla="*/ 2147483647 h 750"/>
              <a:gd name="T86" fmla="*/ 2147483647 w 678"/>
              <a:gd name="T87" fmla="*/ 2147483647 h 750"/>
              <a:gd name="T88" fmla="*/ 2147483647 w 678"/>
              <a:gd name="T89" fmla="*/ 2147483647 h 750"/>
              <a:gd name="T90" fmla="*/ 2147483647 w 678"/>
              <a:gd name="T91" fmla="*/ 2147483647 h 750"/>
              <a:gd name="T92" fmla="*/ 2147483647 w 678"/>
              <a:gd name="T93" fmla="*/ 2147483647 h 750"/>
              <a:gd name="T94" fmla="*/ 2147483647 w 678"/>
              <a:gd name="T95" fmla="*/ 2147483647 h 750"/>
              <a:gd name="T96" fmla="*/ 2147483647 w 678"/>
              <a:gd name="T97" fmla="*/ 2147483647 h 750"/>
              <a:gd name="T98" fmla="*/ 2147483647 w 678"/>
              <a:gd name="T99" fmla="*/ 2147483647 h 750"/>
              <a:gd name="T100" fmla="*/ 2147483647 w 678"/>
              <a:gd name="T101" fmla="*/ 2147483647 h 750"/>
              <a:gd name="T102" fmla="*/ 2147483647 w 678"/>
              <a:gd name="T103" fmla="*/ 2147483647 h 750"/>
              <a:gd name="T104" fmla="*/ 2147483647 w 678"/>
              <a:gd name="T105" fmla="*/ 2147483647 h 7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8"/>
              <a:gd name="T160" fmla="*/ 0 h 750"/>
              <a:gd name="T161" fmla="*/ 678 w 678"/>
              <a:gd name="T162" fmla="*/ 750 h 7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8" h="750">
                <a:moveTo>
                  <a:pt x="388" y="14"/>
                </a:moveTo>
                <a:lnTo>
                  <a:pt x="382" y="28"/>
                </a:lnTo>
                <a:lnTo>
                  <a:pt x="374" y="42"/>
                </a:lnTo>
                <a:lnTo>
                  <a:pt x="368" y="48"/>
                </a:lnTo>
                <a:lnTo>
                  <a:pt x="362" y="54"/>
                </a:lnTo>
                <a:lnTo>
                  <a:pt x="354" y="58"/>
                </a:lnTo>
                <a:lnTo>
                  <a:pt x="344" y="58"/>
                </a:lnTo>
                <a:lnTo>
                  <a:pt x="338" y="58"/>
                </a:lnTo>
                <a:lnTo>
                  <a:pt x="332" y="56"/>
                </a:lnTo>
                <a:lnTo>
                  <a:pt x="328" y="54"/>
                </a:lnTo>
                <a:lnTo>
                  <a:pt x="326" y="48"/>
                </a:lnTo>
                <a:lnTo>
                  <a:pt x="316" y="52"/>
                </a:lnTo>
                <a:lnTo>
                  <a:pt x="304" y="56"/>
                </a:lnTo>
                <a:lnTo>
                  <a:pt x="304" y="66"/>
                </a:lnTo>
                <a:lnTo>
                  <a:pt x="300" y="64"/>
                </a:lnTo>
                <a:lnTo>
                  <a:pt x="296" y="62"/>
                </a:lnTo>
                <a:lnTo>
                  <a:pt x="294" y="60"/>
                </a:lnTo>
                <a:lnTo>
                  <a:pt x="290" y="60"/>
                </a:lnTo>
                <a:lnTo>
                  <a:pt x="284" y="60"/>
                </a:lnTo>
                <a:lnTo>
                  <a:pt x="280" y="62"/>
                </a:lnTo>
                <a:lnTo>
                  <a:pt x="274" y="68"/>
                </a:lnTo>
                <a:lnTo>
                  <a:pt x="266" y="74"/>
                </a:lnTo>
                <a:lnTo>
                  <a:pt x="262" y="76"/>
                </a:lnTo>
                <a:lnTo>
                  <a:pt x="256" y="76"/>
                </a:lnTo>
                <a:lnTo>
                  <a:pt x="252" y="76"/>
                </a:lnTo>
                <a:lnTo>
                  <a:pt x="250" y="74"/>
                </a:lnTo>
                <a:lnTo>
                  <a:pt x="244" y="66"/>
                </a:lnTo>
                <a:lnTo>
                  <a:pt x="240" y="58"/>
                </a:lnTo>
                <a:lnTo>
                  <a:pt x="238" y="48"/>
                </a:lnTo>
                <a:lnTo>
                  <a:pt x="240" y="42"/>
                </a:lnTo>
                <a:lnTo>
                  <a:pt x="242" y="36"/>
                </a:lnTo>
                <a:lnTo>
                  <a:pt x="244" y="32"/>
                </a:lnTo>
                <a:lnTo>
                  <a:pt x="244" y="28"/>
                </a:lnTo>
                <a:lnTo>
                  <a:pt x="244" y="22"/>
                </a:lnTo>
                <a:lnTo>
                  <a:pt x="240" y="16"/>
                </a:lnTo>
                <a:lnTo>
                  <a:pt x="236" y="12"/>
                </a:lnTo>
                <a:lnTo>
                  <a:pt x="236" y="8"/>
                </a:lnTo>
                <a:lnTo>
                  <a:pt x="236" y="0"/>
                </a:lnTo>
                <a:lnTo>
                  <a:pt x="224" y="0"/>
                </a:lnTo>
                <a:lnTo>
                  <a:pt x="224" y="6"/>
                </a:lnTo>
                <a:lnTo>
                  <a:pt x="220" y="12"/>
                </a:lnTo>
                <a:lnTo>
                  <a:pt x="216" y="14"/>
                </a:lnTo>
                <a:lnTo>
                  <a:pt x="210" y="18"/>
                </a:lnTo>
                <a:lnTo>
                  <a:pt x="196" y="24"/>
                </a:lnTo>
                <a:lnTo>
                  <a:pt x="192" y="28"/>
                </a:lnTo>
                <a:lnTo>
                  <a:pt x="188" y="32"/>
                </a:lnTo>
                <a:lnTo>
                  <a:pt x="174" y="26"/>
                </a:lnTo>
                <a:lnTo>
                  <a:pt x="168" y="22"/>
                </a:lnTo>
                <a:lnTo>
                  <a:pt x="158" y="20"/>
                </a:lnTo>
                <a:lnTo>
                  <a:pt x="166" y="40"/>
                </a:lnTo>
                <a:lnTo>
                  <a:pt x="170" y="50"/>
                </a:lnTo>
                <a:lnTo>
                  <a:pt x="172" y="52"/>
                </a:lnTo>
                <a:lnTo>
                  <a:pt x="176" y="56"/>
                </a:lnTo>
                <a:lnTo>
                  <a:pt x="170" y="66"/>
                </a:lnTo>
                <a:lnTo>
                  <a:pt x="158" y="76"/>
                </a:lnTo>
                <a:lnTo>
                  <a:pt x="146" y="82"/>
                </a:lnTo>
                <a:lnTo>
                  <a:pt x="138" y="86"/>
                </a:lnTo>
                <a:lnTo>
                  <a:pt x="130" y="86"/>
                </a:lnTo>
                <a:lnTo>
                  <a:pt x="122" y="86"/>
                </a:lnTo>
                <a:lnTo>
                  <a:pt x="118" y="84"/>
                </a:lnTo>
                <a:lnTo>
                  <a:pt x="116" y="80"/>
                </a:lnTo>
                <a:lnTo>
                  <a:pt x="116" y="68"/>
                </a:lnTo>
                <a:lnTo>
                  <a:pt x="112" y="58"/>
                </a:lnTo>
                <a:lnTo>
                  <a:pt x="98" y="66"/>
                </a:lnTo>
                <a:lnTo>
                  <a:pt x="86" y="68"/>
                </a:lnTo>
                <a:lnTo>
                  <a:pt x="74" y="70"/>
                </a:lnTo>
                <a:lnTo>
                  <a:pt x="66" y="74"/>
                </a:lnTo>
                <a:lnTo>
                  <a:pt x="70" y="74"/>
                </a:lnTo>
                <a:lnTo>
                  <a:pt x="72" y="76"/>
                </a:lnTo>
                <a:lnTo>
                  <a:pt x="74" y="80"/>
                </a:lnTo>
                <a:lnTo>
                  <a:pt x="78" y="82"/>
                </a:lnTo>
                <a:lnTo>
                  <a:pt x="78" y="90"/>
                </a:lnTo>
                <a:lnTo>
                  <a:pt x="72" y="90"/>
                </a:lnTo>
                <a:lnTo>
                  <a:pt x="68" y="92"/>
                </a:lnTo>
                <a:lnTo>
                  <a:pt x="64" y="96"/>
                </a:lnTo>
                <a:lnTo>
                  <a:pt x="62" y="100"/>
                </a:lnTo>
                <a:lnTo>
                  <a:pt x="64" y="106"/>
                </a:lnTo>
                <a:lnTo>
                  <a:pt x="68" y="112"/>
                </a:lnTo>
                <a:lnTo>
                  <a:pt x="72" y="118"/>
                </a:lnTo>
                <a:lnTo>
                  <a:pt x="74" y="124"/>
                </a:lnTo>
                <a:lnTo>
                  <a:pt x="72" y="150"/>
                </a:lnTo>
                <a:lnTo>
                  <a:pt x="68" y="180"/>
                </a:lnTo>
                <a:lnTo>
                  <a:pt x="66" y="184"/>
                </a:lnTo>
                <a:lnTo>
                  <a:pt x="62" y="186"/>
                </a:lnTo>
                <a:lnTo>
                  <a:pt x="50" y="190"/>
                </a:lnTo>
                <a:lnTo>
                  <a:pt x="38" y="192"/>
                </a:lnTo>
                <a:lnTo>
                  <a:pt x="28" y="194"/>
                </a:lnTo>
                <a:lnTo>
                  <a:pt x="22" y="198"/>
                </a:lnTo>
                <a:lnTo>
                  <a:pt x="20" y="202"/>
                </a:lnTo>
                <a:lnTo>
                  <a:pt x="18" y="210"/>
                </a:lnTo>
                <a:lnTo>
                  <a:pt x="16" y="220"/>
                </a:lnTo>
                <a:lnTo>
                  <a:pt x="12" y="232"/>
                </a:lnTo>
                <a:lnTo>
                  <a:pt x="10" y="236"/>
                </a:lnTo>
                <a:lnTo>
                  <a:pt x="6" y="238"/>
                </a:lnTo>
                <a:lnTo>
                  <a:pt x="2" y="242"/>
                </a:lnTo>
                <a:lnTo>
                  <a:pt x="0" y="248"/>
                </a:lnTo>
                <a:lnTo>
                  <a:pt x="2" y="254"/>
                </a:lnTo>
                <a:lnTo>
                  <a:pt x="4" y="258"/>
                </a:lnTo>
                <a:lnTo>
                  <a:pt x="10" y="266"/>
                </a:lnTo>
                <a:lnTo>
                  <a:pt x="16" y="274"/>
                </a:lnTo>
                <a:lnTo>
                  <a:pt x="18" y="280"/>
                </a:lnTo>
                <a:lnTo>
                  <a:pt x="18" y="286"/>
                </a:lnTo>
                <a:lnTo>
                  <a:pt x="26" y="288"/>
                </a:lnTo>
                <a:lnTo>
                  <a:pt x="32" y="292"/>
                </a:lnTo>
                <a:lnTo>
                  <a:pt x="38" y="298"/>
                </a:lnTo>
                <a:lnTo>
                  <a:pt x="44" y="300"/>
                </a:lnTo>
                <a:lnTo>
                  <a:pt x="48" y="298"/>
                </a:lnTo>
                <a:lnTo>
                  <a:pt x="50" y="298"/>
                </a:lnTo>
                <a:lnTo>
                  <a:pt x="52" y="290"/>
                </a:lnTo>
                <a:lnTo>
                  <a:pt x="62" y="290"/>
                </a:lnTo>
                <a:lnTo>
                  <a:pt x="62" y="308"/>
                </a:lnTo>
                <a:lnTo>
                  <a:pt x="62" y="314"/>
                </a:lnTo>
                <a:lnTo>
                  <a:pt x="64" y="316"/>
                </a:lnTo>
                <a:lnTo>
                  <a:pt x="66" y="318"/>
                </a:lnTo>
                <a:lnTo>
                  <a:pt x="70" y="318"/>
                </a:lnTo>
                <a:lnTo>
                  <a:pt x="72" y="318"/>
                </a:lnTo>
                <a:lnTo>
                  <a:pt x="82" y="322"/>
                </a:lnTo>
                <a:lnTo>
                  <a:pt x="92" y="322"/>
                </a:lnTo>
                <a:lnTo>
                  <a:pt x="102" y="318"/>
                </a:lnTo>
                <a:lnTo>
                  <a:pt x="110" y="312"/>
                </a:lnTo>
                <a:lnTo>
                  <a:pt x="124" y="300"/>
                </a:lnTo>
                <a:lnTo>
                  <a:pt x="132" y="296"/>
                </a:lnTo>
                <a:lnTo>
                  <a:pt x="140" y="294"/>
                </a:lnTo>
                <a:lnTo>
                  <a:pt x="146" y="294"/>
                </a:lnTo>
                <a:lnTo>
                  <a:pt x="148" y="296"/>
                </a:lnTo>
                <a:lnTo>
                  <a:pt x="150" y="300"/>
                </a:lnTo>
                <a:lnTo>
                  <a:pt x="150" y="306"/>
                </a:lnTo>
                <a:lnTo>
                  <a:pt x="148" y="316"/>
                </a:lnTo>
                <a:lnTo>
                  <a:pt x="150" y="326"/>
                </a:lnTo>
                <a:lnTo>
                  <a:pt x="154" y="334"/>
                </a:lnTo>
                <a:lnTo>
                  <a:pt x="160" y="342"/>
                </a:lnTo>
                <a:lnTo>
                  <a:pt x="170" y="348"/>
                </a:lnTo>
                <a:lnTo>
                  <a:pt x="180" y="352"/>
                </a:lnTo>
                <a:lnTo>
                  <a:pt x="186" y="350"/>
                </a:lnTo>
                <a:lnTo>
                  <a:pt x="188" y="352"/>
                </a:lnTo>
                <a:lnTo>
                  <a:pt x="192" y="356"/>
                </a:lnTo>
                <a:lnTo>
                  <a:pt x="196" y="358"/>
                </a:lnTo>
                <a:lnTo>
                  <a:pt x="202" y="360"/>
                </a:lnTo>
                <a:lnTo>
                  <a:pt x="202" y="366"/>
                </a:lnTo>
                <a:lnTo>
                  <a:pt x="204" y="368"/>
                </a:lnTo>
                <a:lnTo>
                  <a:pt x="208" y="368"/>
                </a:lnTo>
                <a:lnTo>
                  <a:pt x="212" y="368"/>
                </a:lnTo>
                <a:lnTo>
                  <a:pt x="224" y="366"/>
                </a:lnTo>
                <a:lnTo>
                  <a:pt x="228" y="368"/>
                </a:lnTo>
                <a:lnTo>
                  <a:pt x="232" y="370"/>
                </a:lnTo>
                <a:lnTo>
                  <a:pt x="236" y="380"/>
                </a:lnTo>
                <a:lnTo>
                  <a:pt x="238" y="392"/>
                </a:lnTo>
                <a:lnTo>
                  <a:pt x="240" y="394"/>
                </a:lnTo>
                <a:lnTo>
                  <a:pt x="242" y="396"/>
                </a:lnTo>
                <a:lnTo>
                  <a:pt x="242" y="404"/>
                </a:lnTo>
                <a:lnTo>
                  <a:pt x="244" y="410"/>
                </a:lnTo>
                <a:lnTo>
                  <a:pt x="246" y="414"/>
                </a:lnTo>
                <a:lnTo>
                  <a:pt x="250" y="418"/>
                </a:lnTo>
                <a:lnTo>
                  <a:pt x="260" y="420"/>
                </a:lnTo>
                <a:lnTo>
                  <a:pt x="274" y="424"/>
                </a:lnTo>
                <a:lnTo>
                  <a:pt x="274" y="430"/>
                </a:lnTo>
                <a:lnTo>
                  <a:pt x="274" y="434"/>
                </a:lnTo>
                <a:lnTo>
                  <a:pt x="278" y="438"/>
                </a:lnTo>
                <a:lnTo>
                  <a:pt x="280" y="442"/>
                </a:lnTo>
                <a:lnTo>
                  <a:pt x="288" y="450"/>
                </a:lnTo>
                <a:lnTo>
                  <a:pt x="290" y="454"/>
                </a:lnTo>
                <a:lnTo>
                  <a:pt x="290" y="462"/>
                </a:lnTo>
                <a:lnTo>
                  <a:pt x="290" y="468"/>
                </a:lnTo>
                <a:lnTo>
                  <a:pt x="286" y="476"/>
                </a:lnTo>
                <a:lnTo>
                  <a:pt x="284" y="482"/>
                </a:lnTo>
                <a:lnTo>
                  <a:pt x="284" y="488"/>
                </a:lnTo>
                <a:lnTo>
                  <a:pt x="284" y="498"/>
                </a:lnTo>
                <a:lnTo>
                  <a:pt x="290" y="516"/>
                </a:lnTo>
                <a:lnTo>
                  <a:pt x="296" y="532"/>
                </a:lnTo>
                <a:lnTo>
                  <a:pt x="298" y="536"/>
                </a:lnTo>
                <a:lnTo>
                  <a:pt x="302" y="538"/>
                </a:lnTo>
                <a:lnTo>
                  <a:pt x="314" y="540"/>
                </a:lnTo>
                <a:lnTo>
                  <a:pt x="322" y="542"/>
                </a:lnTo>
                <a:lnTo>
                  <a:pt x="328" y="546"/>
                </a:lnTo>
                <a:lnTo>
                  <a:pt x="332" y="552"/>
                </a:lnTo>
                <a:lnTo>
                  <a:pt x="338" y="564"/>
                </a:lnTo>
                <a:lnTo>
                  <a:pt x="344" y="576"/>
                </a:lnTo>
                <a:lnTo>
                  <a:pt x="346" y="572"/>
                </a:lnTo>
                <a:lnTo>
                  <a:pt x="350" y="570"/>
                </a:lnTo>
                <a:lnTo>
                  <a:pt x="352" y="568"/>
                </a:lnTo>
                <a:lnTo>
                  <a:pt x="356" y="570"/>
                </a:lnTo>
                <a:lnTo>
                  <a:pt x="356" y="574"/>
                </a:lnTo>
                <a:lnTo>
                  <a:pt x="356" y="580"/>
                </a:lnTo>
                <a:lnTo>
                  <a:pt x="356" y="594"/>
                </a:lnTo>
                <a:lnTo>
                  <a:pt x="356" y="610"/>
                </a:lnTo>
                <a:lnTo>
                  <a:pt x="362" y="604"/>
                </a:lnTo>
                <a:lnTo>
                  <a:pt x="370" y="604"/>
                </a:lnTo>
                <a:lnTo>
                  <a:pt x="372" y="614"/>
                </a:lnTo>
                <a:lnTo>
                  <a:pt x="374" y="624"/>
                </a:lnTo>
                <a:lnTo>
                  <a:pt x="374" y="630"/>
                </a:lnTo>
                <a:lnTo>
                  <a:pt x="372" y="634"/>
                </a:lnTo>
                <a:lnTo>
                  <a:pt x="366" y="640"/>
                </a:lnTo>
                <a:lnTo>
                  <a:pt x="350" y="646"/>
                </a:lnTo>
                <a:lnTo>
                  <a:pt x="342" y="656"/>
                </a:lnTo>
                <a:lnTo>
                  <a:pt x="332" y="668"/>
                </a:lnTo>
                <a:lnTo>
                  <a:pt x="324" y="682"/>
                </a:lnTo>
                <a:lnTo>
                  <a:pt x="320" y="690"/>
                </a:lnTo>
                <a:lnTo>
                  <a:pt x="320" y="696"/>
                </a:lnTo>
                <a:lnTo>
                  <a:pt x="330" y="696"/>
                </a:lnTo>
                <a:lnTo>
                  <a:pt x="342" y="700"/>
                </a:lnTo>
                <a:lnTo>
                  <a:pt x="354" y="708"/>
                </a:lnTo>
                <a:lnTo>
                  <a:pt x="366" y="716"/>
                </a:lnTo>
                <a:lnTo>
                  <a:pt x="388" y="734"/>
                </a:lnTo>
                <a:lnTo>
                  <a:pt x="408" y="750"/>
                </a:lnTo>
                <a:lnTo>
                  <a:pt x="410" y="736"/>
                </a:lnTo>
                <a:lnTo>
                  <a:pt x="412" y="724"/>
                </a:lnTo>
                <a:lnTo>
                  <a:pt x="420" y="722"/>
                </a:lnTo>
                <a:lnTo>
                  <a:pt x="426" y="718"/>
                </a:lnTo>
                <a:lnTo>
                  <a:pt x="432" y="712"/>
                </a:lnTo>
                <a:lnTo>
                  <a:pt x="436" y="704"/>
                </a:lnTo>
                <a:lnTo>
                  <a:pt x="444" y="686"/>
                </a:lnTo>
                <a:lnTo>
                  <a:pt x="450" y="670"/>
                </a:lnTo>
                <a:lnTo>
                  <a:pt x="454" y="666"/>
                </a:lnTo>
                <a:lnTo>
                  <a:pt x="456" y="666"/>
                </a:lnTo>
                <a:lnTo>
                  <a:pt x="458" y="664"/>
                </a:lnTo>
                <a:lnTo>
                  <a:pt x="462" y="660"/>
                </a:lnTo>
                <a:lnTo>
                  <a:pt x="468" y="640"/>
                </a:lnTo>
                <a:lnTo>
                  <a:pt x="466" y="638"/>
                </a:lnTo>
                <a:lnTo>
                  <a:pt x="464" y="636"/>
                </a:lnTo>
                <a:lnTo>
                  <a:pt x="460" y="632"/>
                </a:lnTo>
                <a:lnTo>
                  <a:pt x="460" y="602"/>
                </a:lnTo>
                <a:lnTo>
                  <a:pt x="464" y="594"/>
                </a:lnTo>
                <a:lnTo>
                  <a:pt x="470" y="586"/>
                </a:lnTo>
                <a:lnTo>
                  <a:pt x="488" y="574"/>
                </a:lnTo>
                <a:lnTo>
                  <a:pt x="506" y="562"/>
                </a:lnTo>
                <a:lnTo>
                  <a:pt x="524" y="554"/>
                </a:lnTo>
                <a:lnTo>
                  <a:pt x="534" y="552"/>
                </a:lnTo>
                <a:lnTo>
                  <a:pt x="548" y="552"/>
                </a:lnTo>
                <a:lnTo>
                  <a:pt x="560" y="550"/>
                </a:lnTo>
                <a:lnTo>
                  <a:pt x="566" y="548"/>
                </a:lnTo>
                <a:lnTo>
                  <a:pt x="568" y="544"/>
                </a:lnTo>
                <a:lnTo>
                  <a:pt x="578" y="530"/>
                </a:lnTo>
                <a:lnTo>
                  <a:pt x="586" y="514"/>
                </a:lnTo>
                <a:lnTo>
                  <a:pt x="600" y="482"/>
                </a:lnTo>
                <a:lnTo>
                  <a:pt x="602" y="470"/>
                </a:lnTo>
                <a:lnTo>
                  <a:pt x="604" y="460"/>
                </a:lnTo>
                <a:lnTo>
                  <a:pt x="604" y="452"/>
                </a:lnTo>
                <a:lnTo>
                  <a:pt x="606" y="448"/>
                </a:lnTo>
                <a:lnTo>
                  <a:pt x="610" y="444"/>
                </a:lnTo>
                <a:lnTo>
                  <a:pt x="604" y="442"/>
                </a:lnTo>
                <a:lnTo>
                  <a:pt x="614" y="408"/>
                </a:lnTo>
                <a:lnTo>
                  <a:pt x="612" y="394"/>
                </a:lnTo>
                <a:lnTo>
                  <a:pt x="610" y="386"/>
                </a:lnTo>
                <a:lnTo>
                  <a:pt x="610" y="376"/>
                </a:lnTo>
                <a:lnTo>
                  <a:pt x="608" y="366"/>
                </a:lnTo>
                <a:lnTo>
                  <a:pt x="606" y="362"/>
                </a:lnTo>
                <a:lnTo>
                  <a:pt x="608" y="356"/>
                </a:lnTo>
                <a:lnTo>
                  <a:pt x="610" y="352"/>
                </a:lnTo>
                <a:lnTo>
                  <a:pt x="614" y="350"/>
                </a:lnTo>
                <a:lnTo>
                  <a:pt x="622" y="350"/>
                </a:lnTo>
                <a:lnTo>
                  <a:pt x="628" y="340"/>
                </a:lnTo>
                <a:lnTo>
                  <a:pt x="634" y="328"/>
                </a:lnTo>
                <a:lnTo>
                  <a:pt x="634" y="326"/>
                </a:lnTo>
                <a:lnTo>
                  <a:pt x="640" y="316"/>
                </a:lnTo>
                <a:lnTo>
                  <a:pt x="646" y="306"/>
                </a:lnTo>
                <a:lnTo>
                  <a:pt x="660" y="288"/>
                </a:lnTo>
                <a:lnTo>
                  <a:pt x="668" y="278"/>
                </a:lnTo>
                <a:lnTo>
                  <a:pt x="674" y="268"/>
                </a:lnTo>
                <a:lnTo>
                  <a:pt x="676" y="254"/>
                </a:lnTo>
                <a:lnTo>
                  <a:pt x="678" y="240"/>
                </a:lnTo>
                <a:lnTo>
                  <a:pt x="678" y="224"/>
                </a:lnTo>
                <a:lnTo>
                  <a:pt x="674" y="210"/>
                </a:lnTo>
                <a:lnTo>
                  <a:pt x="672" y="206"/>
                </a:lnTo>
                <a:lnTo>
                  <a:pt x="668" y="200"/>
                </a:lnTo>
                <a:lnTo>
                  <a:pt x="664" y="198"/>
                </a:lnTo>
                <a:lnTo>
                  <a:pt x="660" y="196"/>
                </a:lnTo>
                <a:lnTo>
                  <a:pt x="648" y="196"/>
                </a:lnTo>
                <a:lnTo>
                  <a:pt x="638" y="190"/>
                </a:lnTo>
                <a:lnTo>
                  <a:pt x="630" y="184"/>
                </a:lnTo>
                <a:lnTo>
                  <a:pt x="622" y="178"/>
                </a:lnTo>
                <a:lnTo>
                  <a:pt x="608" y="164"/>
                </a:lnTo>
                <a:lnTo>
                  <a:pt x="598" y="158"/>
                </a:lnTo>
                <a:lnTo>
                  <a:pt x="588" y="152"/>
                </a:lnTo>
                <a:lnTo>
                  <a:pt x="578" y="152"/>
                </a:lnTo>
                <a:lnTo>
                  <a:pt x="570" y="152"/>
                </a:lnTo>
                <a:lnTo>
                  <a:pt x="560" y="154"/>
                </a:lnTo>
                <a:lnTo>
                  <a:pt x="550" y="152"/>
                </a:lnTo>
                <a:lnTo>
                  <a:pt x="546" y="150"/>
                </a:lnTo>
                <a:lnTo>
                  <a:pt x="542" y="146"/>
                </a:lnTo>
                <a:lnTo>
                  <a:pt x="536" y="144"/>
                </a:lnTo>
                <a:lnTo>
                  <a:pt x="530" y="142"/>
                </a:lnTo>
                <a:lnTo>
                  <a:pt x="522" y="144"/>
                </a:lnTo>
                <a:lnTo>
                  <a:pt x="516" y="146"/>
                </a:lnTo>
                <a:lnTo>
                  <a:pt x="512" y="150"/>
                </a:lnTo>
                <a:lnTo>
                  <a:pt x="506" y="152"/>
                </a:lnTo>
                <a:lnTo>
                  <a:pt x="504" y="142"/>
                </a:lnTo>
                <a:lnTo>
                  <a:pt x="500" y="134"/>
                </a:lnTo>
                <a:lnTo>
                  <a:pt x="494" y="128"/>
                </a:lnTo>
                <a:lnTo>
                  <a:pt x="488" y="122"/>
                </a:lnTo>
                <a:lnTo>
                  <a:pt x="480" y="118"/>
                </a:lnTo>
                <a:lnTo>
                  <a:pt x="472" y="114"/>
                </a:lnTo>
                <a:lnTo>
                  <a:pt x="462" y="112"/>
                </a:lnTo>
                <a:lnTo>
                  <a:pt x="454" y="112"/>
                </a:lnTo>
                <a:lnTo>
                  <a:pt x="444" y="110"/>
                </a:lnTo>
                <a:lnTo>
                  <a:pt x="442" y="122"/>
                </a:lnTo>
                <a:lnTo>
                  <a:pt x="436" y="130"/>
                </a:lnTo>
                <a:lnTo>
                  <a:pt x="430" y="136"/>
                </a:lnTo>
                <a:lnTo>
                  <a:pt x="424" y="144"/>
                </a:lnTo>
                <a:lnTo>
                  <a:pt x="422" y="132"/>
                </a:lnTo>
                <a:lnTo>
                  <a:pt x="408" y="132"/>
                </a:lnTo>
                <a:lnTo>
                  <a:pt x="398" y="130"/>
                </a:lnTo>
                <a:lnTo>
                  <a:pt x="386" y="130"/>
                </a:lnTo>
                <a:lnTo>
                  <a:pt x="374" y="128"/>
                </a:lnTo>
                <a:lnTo>
                  <a:pt x="384" y="124"/>
                </a:lnTo>
                <a:lnTo>
                  <a:pt x="394" y="120"/>
                </a:lnTo>
                <a:lnTo>
                  <a:pt x="396" y="112"/>
                </a:lnTo>
                <a:lnTo>
                  <a:pt x="384" y="114"/>
                </a:lnTo>
                <a:lnTo>
                  <a:pt x="390" y="104"/>
                </a:lnTo>
                <a:lnTo>
                  <a:pt x="398" y="92"/>
                </a:lnTo>
                <a:lnTo>
                  <a:pt x="402" y="88"/>
                </a:lnTo>
                <a:lnTo>
                  <a:pt x="408" y="82"/>
                </a:lnTo>
                <a:lnTo>
                  <a:pt x="410" y="76"/>
                </a:lnTo>
                <a:lnTo>
                  <a:pt x="414" y="68"/>
                </a:lnTo>
                <a:lnTo>
                  <a:pt x="404" y="60"/>
                </a:lnTo>
                <a:lnTo>
                  <a:pt x="398" y="54"/>
                </a:lnTo>
                <a:lnTo>
                  <a:pt x="396" y="46"/>
                </a:lnTo>
                <a:lnTo>
                  <a:pt x="396" y="38"/>
                </a:lnTo>
                <a:lnTo>
                  <a:pt x="396" y="30"/>
                </a:lnTo>
                <a:lnTo>
                  <a:pt x="396" y="22"/>
                </a:lnTo>
                <a:lnTo>
                  <a:pt x="392" y="16"/>
                </a:lnTo>
                <a:lnTo>
                  <a:pt x="388" y="14"/>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40" name="Freeform 35"/>
          <p:cNvSpPr>
            <a:spLocks/>
          </p:cNvSpPr>
          <p:nvPr/>
        </p:nvSpPr>
        <p:spPr bwMode="auto">
          <a:xfrm>
            <a:off x="2446735" y="3235456"/>
            <a:ext cx="235744" cy="388144"/>
          </a:xfrm>
          <a:custGeom>
            <a:avLst/>
            <a:gdLst>
              <a:gd name="T0" fmla="*/ 2147483647 w 198"/>
              <a:gd name="T1" fmla="*/ 2147483647 h 326"/>
              <a:gd name="T2" fmla="*/ 2147483647 w 198"/>
              <a:gd name="T3" fmla="*/ 2147483647 h 326"/>
              <a:gd name="T4" fmla="*/ 2147483647 w 198"/>
              <a:gd name="T5" fmla="*/ 2147483647 h 326"/>
              <a:gd name="T6" fmla="*/ 2147483647 w 198"/>
              <a:gd name="T7" fmla="*/ 2147483647 h 326"/>
              <a:gd name="T8" fmla="*/ 2147483647 w 198"/>
              <a:gd name="T9" fmla="*/ 2147483647 h 326"/>
              <a:gd name="T10" fmla="*/ 2147483647 w 198"/>
              <a:gd name="T11" fmla="*/ 2147483647 h 326"/>
              <a:gd name="T12" fmla="*/ 2147483647 w 198"/>
              <a:gd name="T13" fmla="*/ 2147483647 h 326"/>
              <a:gd name="T14" fmla="*/ 2147483647 w 198"/>
              <a:gd name="T15" fmla="*/ 2147483647 h 326"/>
              <a:gd name="T16" fmla="*/ 2147483647 w 198"/>
              <a:gd name="T17" fmla="*/ 2147483647 h 326"/>
              <a:gd name="T18" fmla="*/ 2147483647 w 198"/>
              <a:gd name="T19" fmla="*/ 2147483647 h 326"/>
              <a:gd name="T20" fmla="*/ 2147483647 w 198"/>
              <a:gd name="T21" fmla="*/ 2147483647 h 326"/>
              <a:gd name="T22" fmla="*/ 2147483647 w 198"/>
              <a:gd name="T23" fmla="*/ 2147483647 h 326"/>
              <a:gd name="T24" fmla="*/ 2147483647 w 198"/>
              <a:gd name="T25" fmla="*/ 2147483647 h 326"/>
              <a:gd name="T26" fmla="*/ 2147483647 w 198"/>
              <a:gd name="T27" fmla="*/ 2147483647 h 326"/>
              <a:gd name="T28" fmla="*/ 2147483647 w 198"/>
              <a:gd name="T29" fmla="*/ 2147483647 h 326"/>
              <a:gd name="T30" fmla="*/ 2147483647 w 198"/>
              <a:gd name="T31" fmla="*/ 2147483647 h 326"/>
              <a:gd name="T32" fmla="*/ 2147483647 w 198"/>
              <a:gd name="T33" fmla="*/ 2147483647 h 326"/>
              <a:gd name="T34" fmla="*/ 2147483647 w 198"/>
              <a:gd name="T35" fmla="*/ 2147483647 h 326"/>
              <a:gd name="T36" fmla="*/ 2147483647 w 198"/>
              <a:gd name="T37" fmla="*/ 2147483647 h 326"/>
              <a:gd name="T38" fmla="*/ 2147483647 w 198"/>
              <a:gd name="T39" fmla="*/ 2147483647 h 326"/>
              <a:gd name="T40" fmla="*/ 2147483647 w 198"/>
              <a:gd name="T41" fmla="*/ 2147483647 h 326"/>
              <a:gd name="T42" fmla="*/ 2147483647 w 198"/>
              <a:gd name="T43" fmla="*/ 2147483647 h 326"/>
              <a:gd name="T44" fmla="*/ 2147483647 w 198"/>
              <a:gd name="T45" fmla="*/ 2147483647 h 326"/>
              <a:gd name="T46" fmla="*/ 2147483647 w 198"/>
              <a:gd name="T47" fmla="*/ 2147483647 h 326"/>
              <a:gd name="T48" fmla="*/ 2147483647 w 198"/>
              <a:gd name="T49" fmla="*/ 2147483647 h 326"/>
              <a:gd name="T50" fmla="*/ 2147483647 w 198"/>
              <a:gd name="T51" fmla="*/ 2147483647 h 326"/>
              <a:gd name="T52" fmla="*/ 2147483647 w 198"/>
              <a:gd name="T53" fmla="*/ 2147483647 h 326"/>
              <a:gd name="T54" fmla="*/ 2147483647 w 198"/>
              <a:gd name="T55" fmla="*/ 2147483647 h 326"/>
              <a:gd name="T56" fmla="*/ 2147483647 w 198"/>
              <a:gd name="T57" fmla="*/ 2147483647 h 326"/>
              <a:gd name="T58" fmla="*/ 2147483647 w 198"/>
              <a:gd name="T59" fmla="*/ 2147483647 h 326"/>
              <a:gd name="T60" fmla="*/ 2147483647 w 198"/>
              <a:gd name="T61" fmla="*/ 2147483647 h 326"/>
              <a:gd name="T62" fmla="*/ 2147483647 w 198"/>
              <a:gd name="T63" fmla="*/ 2147483647 h 326"/>
              <a:gd name="T64" fmla="*/ 2147483647 w 198"/>
              <a:gd name="T65" fmla="*/ 2147483647 h 326"/>
              <a:gd name="T66" fmla="*/ 2147483647 w 198"/>
              <a:gd name="T67" fmla="*/ 2147483647 h 326"/>
              <a:gd name="T68" fmla="*/ 2147483647 w 198"/>
              <a:gd name="T69" fmla="*/ 2147483647 h 326"/>
              <a:gd name="T70" fmla="*/ 2147483647 w 198"/>
              <a:gd name="T71" fmla="*/ 2147483647 h 326"/>
              <a:gd name="T72" fmla="*/ 2147483647 w 198"/>
              <a:gd name="T73" fmla="*/ 2147483647 h 326"/>
              <a:gd name="T74" fmla="*/ 2147483647 w 198"/>
              <a:gd name="T75" fmla="*/ 2147483647 h 326"/>
              <a:gd name="T76" fmla="*/ 2147483647 w 198"/>
              <a:gd name="T77" fmla="*/ 2147483647 h 326"/>
              <a:gd name="T78" fmla="*/ 2147483647 w 198"/>
              <a:gd name="T79" fmla="*/ 2147483647 h 326"/>
              <a:gd name="T80" fmla="*/ 2147483647 w 198"/>
              <a:gd name="T81" fmla="*/ 2147483647 h 326"/>
              <a:gd name="T82" fmla="*/ 2147483647 w 198"/>
              <a:gd name="T83" fmla="*/ 2147483647 h 326"/>
              <a:gd name="T84" fmla="*/ 2147483647 w 198"/>
              <a:gd name="T85" fmla="*/ 2147483647 h 326"/>
              <a:gd name="T86" fmla="*/ 2147483647 w 198"/>
              <a:gd name="T87" fmla="*/ 2147483647 h 326"/>
              <a:gd name="T88" fmla="*/ 2147483647 w 198"/>
              <a:gd name="T89" fmla="*/ 2147483647 h 326"/>
              <a:gd name="T90" fmla="*/ 0 w 198"/>
              <a:gd name="T91" fmla="*/ 2147483647 h 3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8"/>
              <a:gd name="T139" fmla="*/ 0 h 326"/>
              <a:gd name="T140" fmla="*/ 198 w 198"/>
              <a:gd name="T141" fmla="*/ 326 h 32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8" h="326">
                <a:moveTo>
                  <a:pt x="2" y="220"/>
                </a:moveTo>
                <a:lnTo>
                  <a:pt x="2" y="208"/>
                </a:lnTo>
                <a:lnTo>
                  <a:pt x="6" y="198"/>
                </a:lnTo>
                <a:lnTo>
                  <a:pt x="10" y="192"/>
                </a:lnTo>
                <a:lnTo>
                  <a:pt x="20" y="190"/>
                </a:lnTo>
                <a:lnTo>
                  <a:pt x="20" y="184"/>
                </a:lnTo>
                <a:lnTo>
                  <a:pt x="24" y="178"/>
                </a:lnTo>
                <a:lnTo>
                  <a:pt x="28" y="174"/>
                </a:lnTo>
                <a:lnTo>
                  <a:pt x="30" y="170"/>
                </a:lnTo>
                <a:lnTo>
                  <a:pt x="28" y="152"/>
                </a:lnTo>
                <a:lnTo>
                  <a:pt x="26" y="134"/>
                </a:lnTo>
                <a:lnTo>
                  <a:pt x="28" y="128"/>
                </a:lnTo>
                <a:lnTo>
                  <a:pt x="30" y="122"/>
                </a:lnTo>
                <a:lnTo>
                  <a:pt x="28" y="114"/>
                </a:lnTo>
                <a:lnTo>
                  <a:pt x="24" y="108"/>
                </a:lnTo>
                <a:lnTo>
                  <a:pt x="20" y="104"/>
                </a:lnTo>
                <a:lnTo>
                  <a:pt x="20" y="98"/>
                </a:lnTo>
                <a:lnTo>
                  <a:pt x="20" y="94"/>
                </a:lnTo>
                <a:lnTo>
                  <a:pt x="24" y="92"/>
                </a:lnTo>
                <a:lnTo>
                  <a:pt x="32" y="88"/>
                </a:lnTo>
                <a:lnTo>
                  <a:pt x="28" y="82"/>
                </a:lnTo>
                <a:lnTo>
                  <a:pt x="26" y="76"/>
                </a:lnTo>
                <a:lnTo>
                  <a:pt x="28" y="76"/>
                </a:lnTo>
                <a:lnTo>
                  <a:pt x="34" y="78"/>
                </a:lnTo>
                <a:lnTo>
                  <a:pt x="44" y="80"/>
                </a:lnTo>
                <a:lnTo>
                  <a:pt x="46" y="68"/>
                </a:lnTo>
                <a:lnTo>
                  <a:pt x="50" y="66"/>
                </a:lnTo>
                <a:lnTo>
                  <a:pt x="52" y="62"/>
                </a:lnTo>
                <a:lnTo>
                  <a:pt x="56" y="62"/>
                </a:lnTo>
                <a:lnTo>
                  <a:pt x="60" y="58"/>
                </a:lnTo>
                <a:lnTo>
                  <a:pt x="62" y="52"/>
                </a:lnTo>
                <a:lnTo>
                  <a:pt x="64" y="46"/>
                </a:lnTo>
                <a:lnTo>
                  <a:pt x="66" y="36"/>
                </a:lnTo>
                <a:lnTo>
                  <a:pt x="68" y="32"/>
                </a:lnTo>
                <a:lnTo>
                  <a:pt x="72" y="28"/>
                </a:lnTo>
                <a:lnTo>
                  <a:pt x="78" y="26"/>
                </a:lnTo>
                <a:lnTo>
                  <a:pt x="86" y="26"/>
                </a:lnTo>
                <a:lnTo>
                  <a:pt x="88" y="22"/>
                </a:lnTo>
                <a:lnTo>
                  <a:pt x="92" y="20"/>
                </a:lnTo>
                <a:lnTo>
                  <a:pt x="106" y="16"/>
                </a:lnTo>
                <a:lnTo>
                  <a:pt x="118" y="10"/>
                </a:lnTo>
                <a:lnTo>
                  <a:pt x="128" y="4"/>
                </a:lnTo>
                <a:lnTo>
                  <a:pt x="134" y="2"/>
                </a:lnTo>
                <a:lnTo>
                  <a:pt x="138" y="0"/>
                </a:lnTo>
                <a:lnTo>
                  <a:pt x="138" y="8"/>
                </a:lnTo>
                <a:lnTo>
                  <a:pt x="134" y="12"/>
                </a:lnTo>
                <a:lnTo>
                  <a:pt x="130" y="16"/>
                </a:lnTo>
                <a:lnTo>
                  <a:pt x="128" y="20"/>
                </a:lnTo>
                <a:lnTo>
                  <a:pt x="118" y="30"/>
                </a:lnTo>
                <a:lnTo>
                  <a:pt x="106" y="44"/>
                </a:lnTo>
                <a:lnTo>
                  <a:pt x="102" y="52"/>
                </a:lnTo>
                <a:lnTo>
                  <a:pt x="100" y="60"/>
                </a:lnTo>
                <a:lnTo>
                  <a:pt x="102" y="66"/>
                </a:lnTo>
                <a:lnTo>
                  <a:pt x="106" y="68"/>
                </a:lnTo>
                <a:lnTo>
                  <a:pt x="108" y="74"/>
                </a:lnTo>
                <a:lnTo>
                  <a:pt x="110" y="78"/>
                </a:lnTo>
                <a:lnTo>
                  <a:pt x="114" y="82"/>
                </a:lnTo>
                <a:lnTo>
                  <a:pt x="116" y="88"/>
                </a:lnTo>
                <a:lnTo>
                  <a:pt x="112" y="94"/>
                </a:lnTo>
                <a:lnTo>
                  <a:pt x="110" y="98"/>
                </a:lnTo>
                <a:lnTo>
                  <a:pt x="112" y="102"/>
                </a:lnTo>
                <a:lnTo>
                  <a:pt x="116" y="106"/>
                </a:lnTo>
                <a:lnTo>
                  <a:pt x="120" y="108"/>
                </a:lnTo>
                <a:lnTo>
                  <a:pt x="126" y="110"/>
                </a:lnTo>
                <a:lnTo>
                  <a:pt x="140" y="112"/>
                </a:lnTo>
                <a:lnTo>
                  <a:pt x="152" y="114"/>
                </a:lnTo>
                <a:lnTo>
                  <a:pt x="154" y="120"/>
                </a:lnTo>
                <a:lnTo>
                  <a:pt x="158" y="124"/>
                </a:lnTo>
                <a:lnTo>
                  <a:pt x="164" y="128"/>
                </a:lnTo>
                <a:lnTo>
                  <a:pt x="170" y="128"/>
                </a:lnTo>
                <a:lnTo>
                  <a:pt x="178" y="128"/>
                </a:lnTo>
                <a:lnTo>
                  <a:pt x="184" y="126"/>
                </a:lnTo>
                <a:lnTo>
                  <a:pt x="190" y="124"/>
                </a:lnTo>
                <a:lnTo>
                  <a:pt x="198" y="124"/>
                </a:lnTo>
                <a:lnTo>
                  <a:pt x="190" y="142"/>
                </a:lnTo>
                <a:lnTo>
                  <a:pt x="188" y="152"/>
                </a:lnTo>
                <a:lnTo>
                  <a:pt x="186" y="160"/>
                </a:lnTo>
                <a:lnTo>
                  <a:pt x="188" y="166"/>
                </a:lnTo>
                <a:lnTo>
                  <a:pt x="192" y="170"/>
                </a:lnTo>
                <a:lnTo>
                  <a:pt x="194" y="174"/>
                </a:lnTo>
                <a:lnTo>
                  <a:pt x="196" y="180"/>
                </a:lnTo>
                <a:lnTo>
                  <a:pt x="196" y="182"/>
                </a:lnTo>
                <a:lnTo>
                  <a:pt x="194" y="186"/>
                </a:lnTo>
                <a:lnTo>
                  <a:pt x="192" y="188"/>
                </a:lnTo>
                <a:lnTo>
                  <a:pt x="192" y="192"/>
                </a:lnTo>
                <a:lnTo>
                  <a:pt x="194" y="196"/>
                </a:lnTo>
                <a:lnTo>
                  <a:pt x="198" y="204"/>
                </a:lnTo>
                <a:lnTo>
                  <a:pt x="184" y="212"/>
                </a:lnTo>
                <a:lnTo>
                  <a:pt x="172" y="214"/>
                </a:lnTo>
                <a:lnTo>
                  <a:pt x="160" y="216"/>
                </a:lnTo>
                <a:lnTo>
                  <a:pt x="152" y="220"/>
                </a:lnTo>
                <a:lnTo>
                  <a:pt x="156" y="220"/>
                </a:lnTo>
                <a:lnTo>
                  <a:pt x="158" y="222"/>
                </a:lnTo>
                <a:lnTo>
                  <a:pt x="160" y="226"/>
                </a:lnTo>
                <a:lnTo>
                  <a:pt x="164" y="228"/>
                </a:lnTo>
                <a:lnTo>
                  <a:pt x="164" y="236"/>
                </a:lnTo>
                <a:lnTo>
                  <a:pt x="158" y="236"/>
                </a:lnTo>
                <a:lnTo>
                  <a:pt x="154" y="238"/>
                </a:lnTo>
                <a:lnTo>
                  <a:pt x="150" y="242"/>
                </a:lnTo>
                <a:lnTo>
                  <a:pt x="148" y="246"/>
                </a:lnTo>
                <a:lnTo>
                  <a:pt x="150" y="252"/>
                </a:lnTo>
                <a:lnTo>
                  <a:pt x="154" y="258"/>
                </a:lnTo>
                <a:lnTo>
                  <a:pt x="158" y="264"/>
                </a:lnTo>
                <a:lnTo>
                  <a:pt x="160" y="270"/>
                </a:lnTo>
                <a:lnTo>
                  <a:pt x="158" y="296"/>
                </a:lnTo>
                <a:lnTo>
                  <a:pt x="154" y="326"/>
                </a:lnTo>
                <a:lnTo>
                  <a:pt x="146" y="322"/>
                </a:lnTo>
                <a:lnTo>
                  <a:pt x="142" y="320"/>
                </a:lnTo>
                <a:lnTo>
                  <a:pt x="140" y="316"/>
                </a:lnTo>
                <a:lnTo>
                  <a:pt x="142" y="312"/>
                </a:lnTo>
                <a:lnTo>
                  <a:pt x="146" y="308"/>
                </a:lnTo>
                <a:lnTo>
                  <a:pt x="148" y="304"/>
                </a:lnTo>
                <a:lnTo>
                  <a:pt x="150" y="298"/>
                </a:lnTo>
                <a:lnTo>
                  <a:pt x="144" y="294"/>
                </a:lnTo>
                <a:lnTo>
                  <a:pt x="136" y="292"/>
                </a:lnTo>
                <a:lnTo>
                  <a:pt x="132" y="294"/>
                </a:lnTo>
                <a:lnTo>
                  <a:pt x="132" y="298"/>
                </a:lnTo>
                <a:lnTo>
                  <a:pt x="128" y="294"/>
                </a:lnTo>
                <a:lnTo>
                  <a:pt x="124" y="292"/>
                </a:lnTo>
                <a:lnTo>
                  <a:pt x="122" y="292"/>
                </a:lnTo>
                <a:lnTo>
                  <a:pt x="118" y="294"/>
                </a:lnTo>
                <a:lnTo>
                  <a:pt x="116" y="296"/>
                </a:lnTo>
                <a:lnTo>
                  <a:pt x="114" y="296"/>
                </a:lnTo>
                <a:lnTo>
                  <a:pt x="98" y="296"/>
                </a:lnTo>
                <a:lnTo>
                  <a:pt x="96" y="288"/>
                </a:lnTo>
                <a:lnTo>
                  <a:pt x="92" y="280"/>
                </a:lnTo>
                <a:lnTo>
                  <a:pt x="88" y="274"/>
                </a:lnTo>
                <a:lnTo>
                  <a:pt x="82" y="266"/>
                </a:lnTo>
                <a:lnTo>
                  <a:pt x="74" y="260"/>
                </a:lnTo>
                <a:lnTo>
                  <a:pt x="68" y="256"/>
                </a:lnTo>
                <a:lnTo>
                  <a:pt x="62" y="252"/>
                </a:lnTo>
                <a:lnTo>
                  <a:pt x="56" y="252"/>
                </a:lnTo>
                <a:lnTo>
                  <a:pt x="54" y="248"/>
                </a:lnTo>
                <a:lnTo>
                  <a:pt x="56" y="246"/>
                </a:lnTo>
                <a:lnTo>
                  <a:pt x="40" y="242"/>
                </a:lnTo>
                <a:lnTo>
                  <a:pt x="24" y="236"/>
                </a:lnTo>
                <a:lnTo>
                  <a:pt x="10" y="228"/>
                </a:lnTo>
                <a:lnTo>
                  <a:pt x="0" y="220"/>
                </a:lnTo>
                <a:lnTo>
                  <a:pt x="2" y="22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41" name="Freeform 36"/>
          <p:cNvSpPr>
            <a:spLocks/>
          </p:cNvSpPr>
          <p:nvPr/>
        </p:nvSpPr>
        <p:spPr bwMode="auto">
          <a:xfrm>
            <a:off x="2403874" y="3497393"/>
            <a:ext cx="111919" cy="147638"/>
          </a:xfrm>
          <a:custGeom>
            <a:avLst/>
            <a:gdLst>
              <a:gd name="T0" fmla="*/ 2147483647 w 94"/>
              <a:gd name="T1" fmla="*/ 2147483647 h 124"/>
              <a:gd name="T2" fmla="*/ 2147483647 w 94"/>
              <a:gd name="T3" fmla="*/ 2147483647 h 124"/>
              <a:gd name="T4" fmla="*/ 2147483647 w 94"/>
              <a:gd name="T5" fmla="*/ 2147483647 h 124"/>
              <a:gd name="T6" fmla="*/ 2147483647 w 94"/>
              <a:gd name="T7" fmla="*/ 2147483647 h 124"/>
              <a:gd name="T8" fmla="*/ 2147483647 w 94"/>
              <a:gd name="T9" fmla="*/ 2147483647 h 124"/>
              <a:gd name="T10" fmla="*/ 2147483647 w 94"/>
              <a:gd name="T11" fmla="*/ 2147483647 h 124"/>
              <a:gd name="T12" fmla="*/ 2147483647 w 94"/>
              <a:gd name="T13" fmla="*/ 2147483647 h 124"/>
              <a:gd name="T14" fmla="*/ 2147483647 w 94"/>
              <a:gd name="T15" fmla="*/ 2147483647 h 124"/>
              <a:gd name="T16" fmla="*/ 2147483647 w 94"/>
              <a:gd name="T17" fmla="*/ 2147483647 h 124"/>
              <a:gd name="T18" fmla="*/ 2147483647 w 94"/>
              <a:gd name="T19" fmla="*/ 2147483647 h 124"/>
              <a:gd name="T20" fmla="*/ 2147483647 w 94"/>
              <a:gd name="T21" fmla="*/ 2147483647 h 124"/>
              <a:gd name="T22" fmla="*/ 2147483647 w 94"/>
              <a:gd name="T23" fmla="*/ 2147483647 h 124"/>
              <a:gd name="T24" fmla="*/ 2147483647 w 94"/>
              <a:gd name="T25" fmla="*/ 2147483647 h 124"/>
              <a:gd name="T26" fmla="*/ 2147483647 w 94"/>
              <a:gd name="T27" fmla="*/ 2147483647 h 124"/>
              <a:gd name="T28" fmla="*/ 2147483647 w 94"/>
              <a:gd name="T29" fmla="*/ 2147483647 h 124"/>
              <a:gd name="T30" fmla="*/ 2147483647 w 94"/>
              <a:gd name="T31" fmla="*/ 2147483647 h 124"/>
              <a:gd name="T32" fmla="*/ 2147483647 w 94"/>
              <a:gd name="T33" fmla="*/ 2147483647 h 124"/>
              <a:gd name="T34" fmla="*/ 2147483647 w 94"/>
              <a:gd name="T35" fmla="*/ 2147483647 h 124"/>
              <a:gd name="T36" fmla="*/ 2147483647 w 94"/>
              <a:gd name="T37" fmla="*/ 2147483647 h 124"/>
              <a:gd name="T38" fmla="*/ 2147483647 w 94"/>
              <a:gd name="T39" fmla="*/ 2147483647 h 124"/>
              <a:gd name="T40" fmla="*/ 2147483647 w 94"/>
              <a:gd name="T41" fmla="*/ 2147483647 h 124"/>
              <a:gd name="T42" fmla="*/ 2147483647 w 94"/>
              <a:gd name="T43" fmla="*/ 2147483647 h 124"/>
              <a:gd name="T44" fmla="*/ 2147483647 w 94"/>
              <a:gd name="T45" fmla="*/ 2147483647 h 124"/>
              <a:gd name="T46" fmla="*/ 2147483647 w 94"/>
              <a:gd name="T47" fmla="*/ 2147483647 h 124"/>
              <a:gd name="T48" fmla="*/ 2147483647 w 94"/>
              <a:gd name="T49" fmla="*/ 2147483647 h 124"/>
              <a:gd name="T50" fmla="*/ 2147483647 w 94"/>
              <a:gd name="T51" fmla="*/ 2147483647 h 124"/>
              <a:gd name="T52" fmla="*/ 2147483647 w 94"/>
              <a:gd name="T53" fmla="*/ 0 h 124"/>
              <a:gd name="T54" fmla="*/ 2147483647 w 94"/>
              <a:gd name="T55" fmla="*/ 0 h 124"/>
              <a:gd name="T56" fmla="*/ 2147483647 w 94"/>
              <a:gd name="T57" fmla="*/ 0 h 124"/>
              <a:gd name="T58" fmla="*/ 2147483647 w 94"/>
              <a:gd name="T59" fmla="*/ 2147483647 h 124"/>
              <a:gd name="T60" fmla="*/ 2147483647 w 94"/>
              <a:gd name="T61" fmla="*/ 2147483647 h 124"/>
              <a:gd name="T62" fmla="*/ 2147483647 w 94"/>
              <a:gd name="T63" fmla="*/ 2147483647 h 124"/>
              <a:gd name="T64" fmla="*/ 2147483647 w 94"/>
              <a:gd name="T65" fmla="*/ 2147483647 h 124"/>
              <a:gd name="T66" fmla="*/ 2147483647 w 94"/>
              <a:gd name="T67" fmla="*/ 2147483647 h 124"/>
              <a:gd name="T68" fmla="*/ 2147483647 w 94"/>
              <a:gd name="T69" fmla="*/ 2147483647 h 124"/>
              <a:gd name="T70" fmla="*/ 0 w 94"/>
              <a:gd name="T71" fmla="*/ 2147483647 h 124"/>
              <a:gd name="T72" fmla="*/ 2147483647 w 94"/>
              <a:gd name="T73" fmla="*/ 2147483647 h 124"/>
              <a:gd name="T74" fmla="*/ 2147483647 w 94"/>
              <a:gd name="T75" fmla="*/ 2147483647 h 124"/>
              <a:gd name="T76" fmla="*/ 2147483647 w 94"/>
              <a:gd name="T77" fmla="*/ 2147483647 h 124"/>
              <a:gd name="T78" fmla="*/ 2147483647 w 94"/>
              <a:gd name="T79" fmla="*/ 2147483647 h 124"/>
              <a:gd name="T80" fmla="*/ 2147483647 w 94"/>
              <a:gd name="T81" fmla="*/ 2147483647 h 124"/>
              <a:gd name="T82" fmla="*/ 2147483647 w 94"/>
              <a:gd name="T83" fmla="*/ 2147483647 h 124"/>
              <a:gd name="T84" fmla="*/ 2147483647 w 94"/>
              <a:gd name="T85" fmla="*/ 2147483647 h 124"/>
              <a:gd name="T86" fmla="*/ 2147483647 w 94"/>
              <a:gd name="T87" fmla="*/ 2147483647 h 124"/>
              <a:gd name="T88" fmla="*/ 2147483647 w 94"/>
              <a:gd name="T89" fmla="*/ 2147483647 h 124"/>
              <a:gd name="T90" fmla="*/ 2147483647 w 94"/>
              <a:gd name="T91" fmla="*/ 2147483647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4"/>
              <a:gd name="T139" fmla="*/ 0 h 124"/>
              <a:gd name="T140" fmla="*/ 94 w 94"/>
              <a:gd name="T141" fmla="*/ 124 h 12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4" h="124">
                <a:moveTo>
                  <a:pt x="12" y="88"/>
                </a:moveTo>
                <a:lnTo>
                  <a:pt x="10" y="94"/>
                </a:lnTo>
                <a:lnTo>
                  <a:pt x="12" y="96"/>
                </a:lnTo>
                <a:lnTo>
                  <a:pt x="12" y="102"/>
                </a:lnTo>
                <a:lnTo>
                  <a:pt x="10" y="106"/>
                </a:lnTo>
                <a:lnTo>
                  <a:pt x="8" y="110"/>
                </a:lnTo>
                <a:lnTo>
                  <a:pt x="20" y="118"/>
                </a:lnTo>
                <a:lnTo>
                  <a:pt x="32" y="124"/>
                </a:lnTo>
                <a:lnTo>
                  <a:pt x="36" y="122"/>
                </a:lnTo>
                <a:lnTo>
                  <a:pt x="38" y="118"/>
                </a:lnTo>
                <a:lnTo>
                  <a:pt x="44" y="106"/>
                </a:lnTo>
                <a:lnTo>
                  <a:pt x="50" y="92"/>
                </a:lnTo>
                <a:lnTo>
                  <a:pt x="54" y="88"/>
                </a:lnTo>
                <a:lnTo>
                  <a:pt x="60" y="84"/>
                </a:lnTo>
                <a:lnTo>
                  <a:pt x="72" y="76"/>
                </a:lnTo>
                <a:lnTo>
                  <a:pt x="84" y="68"/>
                </a:lnTo>
                <a:lnTo>
                  <a:pt x="90" y="56"/>
                </a:lnTo>
                <a:lnTo>
                  <a:pt x="92" y="50"/>
                </a:lnTo>
                <a:lnTo>
                  <a:pt x="92" y="42"/>
                </a:lnTo>
                <a:lnTo>
                  <a:pt x="94" y="40"/>
                </a:lnTo>
                <a:lnTo>
                  <a:pt x="92" y="32"/>
                </a:lnTo>
                <a:lnTo>
                  <a:pt x="90" y="28"/>
                </a:lnTo>
                <a:lnTo>
                  <a:pt x="92" y="26"/>
                </a:lnTo>
                <a:lnTo>
                  <a:pt x="76" y="22"/>
                </a:lnTo>
                <a:lnTo>
                  <a:pt x="60" y="16"/>
                </a:lnTo>
                <a:lnTo>
                  <a:pt x="46" y="8"/>
                </a:lnTo>
                <a:lnTo>
                  <a:pt x="36" y="0"/>
                </a:lnTo>
                <a:lnTo>
                  <a:pt x="30" y="0"/>
                </a:lnTo>
                <a:lnTo>
                  <a:pt x="22" y="0"/>
                </a:lnTo>
                <a:lnTo>
                  <a:pt x="16" y="4"/>
                </a:lnTo>
                <a:lnTo>
                  <a:pt x="14" y="8"/>
                </a:lnTo>
                <a:lnTo>
                  <a:pt x="14" y="12"/>
                </a:lnTo>
                <a:lnTo>
                  <a:pt x="12" y="24"/>
                </a:lnTo>
                <a:lnTo>
                  <a:pt x="6" y="40"/>
                </a:lnTo>
                <a:lnTo>
                  <a:pt x="2" y="54"/>
                </a:lnTo>
                <a:lnTo>
                  <a:pt x="0" y="66"/>
                </a:lnTo>
                <a:lnTo>
                  <a:pt x="4" y="72"/>
                </a:lnTo>
                <a:lnTo>
                  <a:pt x="6" y="74"/>
                </a:lnTo>
                <a:lnTo>
                  <a:pt x="10" y="74"/>
                </a:lnTo>
                <a:lnTo>
                  <a:pt x="16" y="72"/>
                </a:lnTo>
                <a:lnTo>
                  <a:pt x="20" y="68"/>
                </a:lnTo>
                <a:lnTo>
                  <a:pt x="20" y="76"/>
                </a:lnTo>
                <a:lnTo>
                  <a:pt x="20" y="82"/>
                </a:lnTo>
                <a:lnTo>
                  <a:pt x="14" y="88"/>
                </a:lnTo>
                <a:lnTo>
                  <a:pt x="8" y="90"/>
                </a:lnTo>
                <a:lnTo>
                  <a:pt x="12" y="88"/>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42" name="Freeform 37"/>
          <p:cNvSpPr>
            <a:spLocks/>
          </p:cNvSpPr>
          <p:nvPr/>
        </p:nvSpPr>
        <p:spPr bwMode="auto">
          <a:xfrm>
            <a:off x="2399110" y="3535494"/>
            <a:ext cx="266700" cy="426244"/>
          </a:xfrm>
          <a:custGeom>
            <a:avLst/>
            <a:gdLst>
              <a:gd name="T0" fmla="*/ 2147483647 w 224"/>
              <a:gd name="T1" fmla="*/ 2147483647 h 358"/>
              <a:gd name="T2" fmla="*/ 2147483647 w 224"/>
              <a:gd name="T3" fmla="*/ 2147483647 h 358"/>
              <a:gd name="T4" fmla="*/ 2147483647 w 224"/>
              <a:gd name="T5" fmla="*/ 2147483647 h 358"/>
              <a:gd name="T6" fmla="*/ 2147483647 w 224"/>
              <a:gd name="T7" fmla="*/ 2147483647 h 358"/>
              <a:gd name="T8" fmla="*/ 2147483647 w 224"/>
              <a:gd name="T9" fmla="*/ 2147483647 h 358"/>
              <a:gd name="T10" fmla="*/ 2147483647 w 224"/>
              <a:gd name="T11" fmla="*/ 2147483647 h 358"/>
              <a:gd name="T12" fmla="*/ 2147483647 w 224"/>
              <a:gd name="T13" fmla="*/ 2147483647 h 358"/>
              <a:gd name="T14" fmla="*/ 2147483647 w 224"/>
              <a:gd name="T15" fmla="*/ 2147483647 h 358"/>
              <a:gd name="T16" fmla="*/ 0 w 224"/>
              <a:gd name="T17" fmla="*/ 2147483647 h 358"/>
              <a:gd name="T18" fmla="*/ 2147483647 w 224"/>
              <a:gd name="T19" fmla="*/ 2147483647 h 358"/>
              <a:gd name="T20" fmla="*/ 2147483647 w 224"/>
              <a:gd name="T21" fmla="*/ 2147483647 h 358"/>
              <a:gd name="T22" fmla="*/ 2147483647 w 224"/>
              <a:gd name="T23" fmla="*/ 2147483647 h 358"/>
              <a:gd name="T24" fmla="*/ 2147483647 w 224"/>
              <a:gd name="T25" fmla="*/ 2147483647 h 358"/>
              <a:gd name="T26" fmla="*/ 2147483647 w 224"/>
              <a:gd name="T27" fmla="*/ 2147483647 h 358"/>
              <a:gd name="T28" fmla="*/ 2147483647 w 224"/>
              <a:gd name="T29" fmla="*/ 2147483647 h 358"/>
              <a:gd name="T30" fmla="*/ 2147483647 w 224"/>
              <a:gd name="T31" fmla="*/ 2147483647 h 358"/>
              <a:gd name="T32" fmla="*/ 2147483647 w 224"/>
              <a:gd name="T33" fmla="*/ 0 h 358"/>
              <a:gd name="T34" fmla="*/ 2147483647 w 224"/>
              <a:gd name="T35" fmla="*/ 2147483647 h 358"/>
              <a:gd name="T36" fmla="*/ 2147483647 w 224"/>
              <a:gd name="T37" fmla="*/ 2147483647 h 358"/>
              <a:gd name="T38" fmla="*/ 2147483647 w 224"/>
              <a:gd name="T39" fmla="*/ 2147483647 h 358"/>
              <a:gd name="T40" fmla="*/ 2147483647 w 224"/>
              <a:gd name="T41" fmla="*/ 2147483647 h 358"/>
              <a:gd name="T42" fmla="*/ 2147483647 w 224"/>
              <a:gd name="T43" fmla="*/ 2147483647 h 358"/>
              <a:gd name="T44" fmla="*/ 2147483647 w 224"/>
              <a:gd name="T45" fmla="*/ 2147483647 h 358"/>
              <a:gd name="T46" fmla="*/ 2147483647 w 224"/>
              <a:gd name="T47" fmla="*/ 2147483647 h 358"/>
              <a:gd name="T48" fmla="*/ 2147483647 w 224"/>
              <a:gd name="T49" fmla="*/ 2147483647 h 358"/>
              <a:gd name="T50" fmla="*/ 2147483647 w 224"/>
              <a:gd name="T51" fmla="*/ 2147483647 h 358"/>
              <a:gd name="T52" fmla="*/ 2147483647 w 224"/>
              <a:gd name="T53" fmla="*/ 2147483647 h 358"/>
              <a:gd name="T54" fmla="*/ 2147483647 w 224"/>
              <a:gd name="T55" fmla="*/ 2147483647 h 358"/>
              <a:gd name="T56" fmla="*/ 2147483647 w 224"/>
              <a:gd name="T57" fmla="*/ 2147483647 h 358"/>
              <a:gd name="T58" fmla="*/ 2147483647 w 224"/>
              <a:gd name="T59" fmla="*/ 2147483647 h 358"/>
              <a:gd name="T60" fmla="*/ 2147483647 w 224"/>
              <a:gd name="T61" fmla="*/ 2147483647 h 358"/>
              <a:gd name="T62" fmla="*/ 2147483647 w 224"/>
              <a:gd name="T63" fmla="*/ 2147483647 h 358"/>
              <a:gd name="T64" fmla="*/ 2147483647 w 224"/>
              <a:gd name="T65" fmla="*/ 2147483647 h 358"/>
              <a:gd name="T66" fmla="*/ 2147483647 w 224"/>
              <a:gd name="T67" fmla="*/ 2147483647 h 358"/>
              <a:gd name="T68" fmla="*/ 2147483647 w 224"/>
              <a:gd name="T69" fmla="*/ 2147483647 h 358"/>
              <a:gd name="T70" fmla="*/ 2147483647 w 224"/>
              <a:gd name="T71" fmla="*/ 2147483647 h 358"/>
              <a:gd name="T72" fmla="*/ 2147483647 w 224"/>
              <a:gd name="T73" fmla="*/ 2147483647 h 358"/>
              <a:gd name="T74" fmla="*/ 2147483647 w 224"/>
              <a:gd name="T75" fmla="*/ 2147483647 h 358"/>
              <a:gd name="T76" fmla="*/ 2147483647 w 224"/>
              <a:gd name="T77" fmla="*/ 2147483647 h 358"/>
              <a:gd name="T78" fmla="*/ 2147483647 w 224"/>
              <a:gd name="T79" fmla="*/ 2147483647 h 358"/>
              <a:gd name="T80" fmla="*/ 2147483647 w 224"/>
              <a:gd name="T81" fmla="*/ 2147483647 h 358"/>
              <a:gd name="T82" fmla="*/ 2147483647 w 224"/>
              <a:gd name="T83" fmla="*/ 2147483647 h 358"/>
              <a:gd name="T84" fmla="*/ 2147483647 w 224"/>
              <a:gd name="T85" fmla="*/ 2147483647 h 3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4"/>
              <a:gd name="T130" fmla="*/ 0 h 358"/>
              <a:gd name="T131" fmla="*/ 224 w 224"/>
              <a:gd name="T132" fmla="*/ 358 h 3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4" h="358">
                <a:moveTo>
                  <a:pt x="200" y="358"/>
                </a:moveTo>
                <a:lnTo>
                  <a:pt x="194" y="348"/>
                </a:lnTo>
                <a:lnTo>
                  <a:pt x="186" y="340"/>
                </a:lnTo>
                <a:lnTo>
                  <a:pt x="166" y="322"/>
                </a:lnTo>
                <a:lnTo>
                  <a:pt x="156" y="316"/>
                </a:lnTo>
                <a:lnTo>
                  <a:pt x="146" y="312"/>
                </a:lnTo>
                <a:lnTo>
                  <a:pt x="126" y="302"/>
                </a:lnTo>
                <a:lnTo>
                  <a:pt x="116" y="296"/>
                </a:lnTo>
                <a:lnTo>
                  <a:pt x="106" y="288"/>
                </a:lnTo>
                <a:lnTo>
                  <a:pt x="100" y="280"/>
                </a:lnTo>
                <a:lnTo>
                  <a:pt x="96" y="272"/>
                </a:lnTo>
                <a:lnTo>
                  <a:pt x="86" y="248"/>
                </a:lnTo>
                <a:lnTo>
                  <a:pt x="76" y="228"/>
                </a:lnTo>
                <a:lnTo>
                  <a:pt x="66" y="208"/>
                </a:lnTo>
                <a:lnTo>
                  <a:pt x="56" y="186"/>
                </a:lnTo>
                <a:lnTo>
                  <a:pt x="50" y="170"/>
                </a:lnTo>
                <a:lnTo>
                  <a:pt x="42" y="156"/>
                </a:lnTo>
                <a:lnTo>
                  <a:pt x="34" y="142"/>
                </a:lnTo>
                <a:lnTo>
                  <a:pt x="26" y="126"/>
                </a:lnTo>
                <a:lnTo>
                  <a:pt x="24" y="122"/>
                </a:lnTo>
                <a:lnTo>
                  <a:pt x="20" y="120"/>
                </a:lnTo>
                <a:lnTo>
                  <a:pt x="12" y="116"/>
                </a:lnTo>
                <a:lnTo>
                  <a:pt x="4" y="114"/>
                </a:lnTo>
                <a:lnTo>
                  <a:pt x="2" y="110"/>
                </a:lnTo>
                <a:lnTo>
                  <a:pt x="0" y="106"/>
                </a:lnTo>
                <a:lnTo>
                  <a:pt x="0" y="88"/>
                </a:lnTo>
                <a:lnTo>
                  <a:pt x="0" y="70"/>
                </a:lnTo>
                <a:lnTo>
                  <a:pt x="2" y="68"/>
                </a:lnTo>
                <a:lnTo>
                  <a:pt x="4" y="64"/>
                </a:lnTo>
                <a:lnTo>
                  <a:pt x="12" y="58"/>
                </a:lnTo>
                <a:lnTo>
                  <a:pt x="16" y="56"/>
                </a:lnTo>
                <a:lnTo>
                  <a:pt x="14" y="62"/>
                </a:lnTo>
                <a:lnTo>
                  <a:pt x="16" y="64"/>
                </a:lnTo>
                <a:lnTo>
                  <a:pt x="16" y="70"/>
                </a:lnTo>
                <a:lnTo>
                  <a:pt x="14" y="74"/>
                </a:lnTo>
                <a:lnTo>
                  <a:pt x="12" y="78"/>
                </a:lnTo>
                <a:lnTo>
                  <a:pt x="24" y="86"/>
                </a:lnTo>
                <a:lnTo>
                  <a:pt x="36" y="92"/>
                </a:lnTo>
                <a:lnTo>
                  <a:pt x="40" y="90"/>
                </a:lnTo>
                <a:lnTo>
                  <a:pt x="42" y="86"/>
                </a:lnTo>
                <a:lnTo>
                  <a:pt x="48" y="74"/>
                </a:lnTo>
                <a:lnTo>
                  <a:pt x="54" y="60"/>
                </a:lnTo>
                <a:lnTo>
                  <a:pt x="58" y="56"/>
                </a:lnTo>
                <a:lnTo>
                  <a:pt x="64" y="52"/>
                </a:lnTo>
                <a:lnTo>
                  <a:pt x="76" y="44"/>
                </a:lnTo>
                <a:lnTo>
                  <a:pt x="88" y="36"/>
                </a:lnTo>
                <a:lnTo>
                  <a:pt x="94" y="24"/>
                </a:lnTo>
                <a:lnTo>
                  <a:pt x="96" y="18"/>
                </a:lnTo>
                <a:lnTo>
                  <a:pt x="96" y="10"/>
                </a:lnTo>
                <a:lnTo>
                  <a:pt x="98" y="8"/>
                </a:lnTo>
                <a:lnTo>
                  <a:pt x="96" y="0"/>
                </a:lnTo>
                <a:lnTo>
                  <a:pt x="102" y="0"/>
                </a:lnTo>
                <a:lnTo>
                  <a:pt x="108" y="4"/>
                </a:lnTo>
                <a:lnTo>
                  <a:pt x="114" y="8"/>
                </a:lnTo>
                <a:lnTo>
                  <a:pt x="122" y="14"/>
                </a:lnTo>
                <a:lnTo>
                  <a:pt x="128" y="22"/>
                </a:lnTo>
                <a:lnTo>
                  <a:pt x="132" y="28"/>
                </a:lnTo>
                <a:lnTo>
                  <a:pt x="136" y="36"/>
                </a:lnTo>
                <a:lnTo>
                  <a:pt x="138" y="44"/>
                </a:lnTo>
                <a:lnTo>
                  <a:pt x="154" y="44"/>
                </a:lnTo>
                <a:lnTo>
                  <a:pt x="156" y="44"/>
                </a:lnTo>
                <a:lnTo>
                  <a:pt x="158" y="42"/>
                </a:lnTo>
                <a:lnTo>
                  <a:pt x="162" y="40"/>
                </a:lnTo>
                <a:lnTo>
                  <a:pt x="164" y="40"/>
                </a:lnTo>
                <a:lnTo>
                  <a:pt x="168" y="42"/>
                </a:lnTo>
                <a:lnTo>
                  <a:pt x="172" y="46"/>
                </a:lnTo>
                <a:lnTo>
                  <a:pt x="172" y="42"/>
                </a:lnTo>
                <a:lnTo>
                  <a:pt x="176" y="40"/>
                </a:lnTo>
                <a:lnTo>
                  <a:pt x="184" y="42"/>
                </a:lnTo>
                <a:lnTo>
                  <a:pt x="190" y="46"/>
                </a:lnTo>
                <a:lnTo>
                  <a:pt x="188" y="52"/>
                </a:lnTo>
                <a:lnTo>
                  <a:pt x="186" y="56"/>
                </a:lnTo>
                <a:lnTo>
                  <a:pt x="182" y="60"/>
                </a:lnTo>
                <a:lnTo>
                  <a:pt x="180" y="64"/>
                </a:lnTo>
                <a:lnTo>
                  <a:pt x="182" y="68"/>
                </a:lnTo>
                <a:lnTo>
                  <a:pt x="186" y="70"/>
                </a:lnTo>
                <a:lnTo>
                  <a:pt x="194" y="74"/>
                </a:lnTo>
                <a:lnTo>
                  <a:pt x="192" y="78"/>
                </a:lnTo>
                <a:lnTo>
                  <a:pt x="188" y="80"/>
                </a:lnTo>
                <a:lnTo>
                  <a:pt x="176" y="84"/>
                </a:lnTo>
                <a:lnTo>
                  <a:pt x="164" y="86"/>
                </a:lnTo>
                <a:lnTo>
                  <a:pt x="154" y="88"/>
                </a:lnTo>
                <a:lnTo>
                  <a:pt x="148" y="92"/>
                </a:lnTo>
                <a:lnTo>
                  <a:pt x="146" y="96"/>
                </a:lnTo>
                <a:lnTo>
                  <a:pt x="144" y="104"/>
                </a:lnTo>
                <a:lnTo>
                  <a:pt x="142" y="114"/>
                </a:lnTo>
                <a:lnTo>
                  <a:pt x="138" y="126"/>
                </a:lnTo>
                <a:lnTo>
                  <a:pt x="136" y="130"/>
                </a:lnTo>
                <a:lnTo>
                  <a:pt x="132" y="132"/>
                </a:lnTo>
                <a:lnTo>
                  <a:pt x="128" y="136"/>
                </a:lnTo>
                <a:lnTo>
                  <a:pt x="126" y="142"/>
                </a:lnTo>
                <a:lnTo>
                  <a:pt x="128" y="148"/>
                </a:lnTo>
                <a:lnTo>
                  <a:pt x="130" y="152"/>
                </a:lnTo>
                <a:lnTo>
                  <a:pt x="136" y="160"/>
                </a:lnTo>
                <a:lnTo>
                  <a:pt x="142" y="168"/>
                </a:lnTo>
                <a:lnTo>
                  <a:pt x="144" y="174"/>
                </a:lnTo>
                <a:lnTo>
                  <a:pt x="144" y="180"/>
                </a:lnTo>
                <a:lnTo>
                  <a:pt x="152" y="182"/>
                </a:lnTo>
                <a:lnTo>
                  <a:pt x="158" y="186"/>
                </a:lnTo>
                <a:lnTo>
                  <a:pt x="164" y="192"/>
                </a:lnTo>
                <a:lnTo>
                  <a:pt x="170" y="194"/>
                </a:lnTo>
                <a:lnTo>
                  <a:pt x="174" y="192"/>
                </a:lnTo>
                <a:lnTo>
                  <a:pt x="176" y="192"/>
                </a:lnTo>
                <a:lnTo>
                  <a:pt x="178" y="184"/>
                </a:lnTo>
                <a:lnTo>
                  <a:pt x="188" y="184"/>
                </a:lnTo>
                <a:lnTo>
                  <a:pt x="188" y="202"/>
                </a:lnTo>
                <a:lnTo>
                  <a:pt x="188" y="208"/>
                </a:lnTo>
                <a:lnTo>
                  <a:pt x="190" y="210"/>
                </a:lnTo>
                <a:lnTo>
                  <a:pt x="192" y="212"/>
                </a:lnTo>
                <a:lnTo>
                  <a:pt x="196" y="212"/>
                </a:lnTo>
                <a:lnTo>
                  <a:pt x="198" y="212"/>
                </a:lnTo>
                <a:lnTo>
                  <a:pt x="206" y="214"/>
                </a:lnTo>
                <a:lnTo>
                  <a:pt x="216" y="226"/>
                </a:lnTo>
                <a:lnTo>
                  <a:pt x="220" y="234"/>
                </a:lnTo>
                <a:lnTo>
                  <a:pt x="222" y="242"/>
                </a:lnTo>
                <a:lnTo>
                  <a:pt x="220" y="276"/>
                </a:lnTo>
                <a:lnTo>
                  <a:pt x="218" y="282"/>
                </a:lnTo>
                <a:lnTo>
                  <a:pt x="218" y="286"/>
                </a:lnTo>
                <a:lnTo>
                  <a:pt x="216" y="290"/>
                </a:lnTo>
                <a:lnTo>
                  <a:pt x="214" y="296"/>
                </a:lnTo>
                <a:lnTo>
                  <a:pt x="216" y="310"/>
                </a:lnTo>
                <a:lnTo>
                  <a:pt x="218" y="314"/>
                </a:lnTo>
                <a:lnTo>
                  <a:pt x="224" y="318"/>
                </a:lnTo>
                <a:lnTo>
                  <a:pt x="218" y="328"/>
                </a:lnTo>
                <a:lnTo>
                  <a:pt x="216" y="338"/>
                </a:lnTo>
                <a:lnTo>
                  <a:pt x="214" y="346"/>
                </a:lnTo>
                <a:lnTo>
                  <a:pt x="210" y="350"/>
                </a:lnTo>
                <a:lnTo>
                  <a:pt x="204" y="354"/>
                </a:lnTo>
                <a:lnTo>
                  <a:pt x="198" y="356"/>
                </a:lnTo>
                <a:lnTo>
                  <a:pt x="200" y="358"/>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43" name="Freeform 38"/>
          <p:cNvSpPr>
            <a:spLocks/>
          </p:cNvSpPr>
          <p:nvPr/>
        </p:nvSpPr>
        <p:spPr bwMode="auto">
          <a:xfrm>
            <a:off x="2639616" y="3759331"/>
            <a:ext cx="254794" cy="304800"/>
          </a:xfrm>
          <a:custGeom>
            <a:avLst/>
            <a:gdLst>
              <a:gd name="T0" fmla="*/ 2147483647 w 214"/>
              <a:gd name="T1" fmla="*/ 2147483647 h 256"/>
              <a:gd name="T2" fmla="*/ 2147483647 w 214"/>
              <a:gd name="T3" fmla="*/ 2147483647 h 256"/>
              <a:gd name="T4" fmla="*/ 2147483647 w 214"/>
              <a:gd name="T5" fmla="*/ 2147483647 h 256"/>
              <a:gd name="T6" fmla="*/ 2147483647 w 214"/>
              <a:gd name="T7" fmla="*/ 2147483647 h 256"/>
              <a:gd name="T8" fmla="*/ 2147483647 w 214"/>
              <a:gd name="T9" fmla="*/ 2147483647 h 256"/>
              <a:gd name="T10" fmla="*/ 2147483647 w 214"/>
              <a:gd name="T11" fmla="*/ 2147483647 h 256"/>
              <a:gd name="T12" fmla="*/ 2147483647 w 214"/>
              <a:gd name="T13" fmla="*/ 2147483647 h 256"/>
              <a:gd name="T14" fmla="*/ 2147483647 w 214"/>
              <a:gd name="T15" fmla="*/ 2147483647 h 256"/>
              <a:gd name="T16" fmla="*/ 2147483647 w 214"/>
              <a:gd name="T17" fmla="*/ 2147483647 h 256"/>
              <a:gd name="T18" fmla="*/ 2147483647 w 214"/>
              <a:gd name="T19" fmla="*/ 2147483647 h 256"/>
              <a:gd name="T20" fmla="*/ 2147483647 w 214"/>
              <a:gd name="T21" fmla="*/ 2147483647 h 256"/>
              <a:gd name="T22" fmla="*/ 2147483647 w 214"/>
              <a:gd name="T23" fmla="*/ 2147483647 h 256"/>
              <a:gd name="T24" fmla="*/ 2147483647 w 214"/>
              <a:gd name="T25" fmla="*/ 2147483647 h 256"/>
              <a:gd name="T26" fmla="*/ 2147483647 w 214"/>
              <a:gd name="T27" fmla="*/ 2147483647 h 256"/>
              <a:gd name="T28" fmla="*/ 2147483647 w 214"/>
              <a:gd name="T29" fmla="*/ 2147483647 h 256"/>
              <a:gd name="T30" fmla="*/ 2147483647 w 214"/>
              <a:gd name="T31" fmla="*/ 2147483647 h 256"/>
              <a:gd name="T32" fmla="*/ 2147483647 w 214"/>
              <a:gd name="T33" fmla="*/ 2147483647 h 256"/>
              <a:gd name="T34" fmla="*/ 2147483647 w 214"/>
              <a:gd name="T35" fmla="*/ 2147483647 h 256"/>
              <a:gd name="T36" fmla="*/ 2147483647 w 214"/>
              <a:gd name="T37" fmla="*/ 2147483647 h 256"/>
              <a:gd name="T38" fmla="*/ 2147483647 w 214"/>
              <a:gd name="T39" fmla="*/ 2147483647 h 256"/>
              <a:gd name="T40" fmla="*/ 2147483647 w 214"/>
              <a:gd name="T41" fmla="*/ 2147483647 h 256"/>
              <a:gd name="T42" fmla="*/ 2147483647 w 214"/>
              <a:gd name="T43" fmla="*/ 2147483647 h 256"/>
              <a:gd name="T44" fmla="*/ 2147483647 w 214"/>
              <a:gd name="T45" fmla="*/ 2147483647 h 256"/>
              <a:gd name="T46" fmla="*/ 2147483647 w 214"/>
              <a:gd name="T47" fmla="*/ 2147483647 h 256"/>
              <a:gd name="T48" fmla="*/ 2147483647 w 214"/>
              <a:gd name="T49" fmla="*/ 2147483647 h 256"/>
              <a:gd name="T50" fmla="*/ 2147483647 w 214"/>
              <a:gd name="T51" fmla="*/ 2147483647 h 256"/>
              <a:gd name="T52" fmla="*/ 2147483647 w 214"/>
              <a:gd name="T53" fmla="*/ 2147483647 h 256"/>
              <a:gd name="T54" fmla="*/ 2147483647 w 214"/>
              <a:gd name="T55" fmla="*/ 2147483647 h 256"/>
              <a:gd name="T56" fmla="*/ 2147483647 w 214"/>
              <a:gd name="T57" fmla="*/ 2147483647 h 256"/>
              <a:gd name="T58" fmla="*/ 2147483647 w 214"/>
              <a:gd name="T59" fmla="*/ 2147483647 h 256"/>
              <a:gd name="T60" fmla="*/ 2147483647 w 214"/>
              <a:gd name="T61" fmla="*/ 2147483647 h 256"/>
              <a:gd name="T62" fmla="*/ 2147483647 w 214"/>
              <a:gd name="T63" fmla="*/ 2147483647 h 256"/>
              <a:gd name="T64" fmla="*/ 2147483647 w 214"/>
              <a:gd name="T65" fmla="*/ 2147483647 h 256"/>
              <a:gd name="T66" fmla="*/ 2147483647 w 214"/>
              <a:gd name="T67" fmla="*/ 2147483647 h 256"/>
              <a:gd name="T68" fmla="*/ 2147483647 w 214"/>
              <a:gd name="T69" fmla="*/ 2147483647 h 256"/>
              <a:gd name="T70" fmla="*/ 2147483647 w 214"/>
              <a:gd name="T71" fmla="*/ 2147483647 h 256"/>
              <a:gd name="T72" fmla="*/ 2147483647 w 214"/>
              <a:gd name="T73" fmla="*/ 2147483647 h 256"/>
              <a:gd name="T74" fmla="*/ 2147483647 w 214"/>
              <a:gd name="T75" fmla="*/ 2147483647 h 256"/>
              <a:gd name="T76" fmla="*/ 2147483647 w 214"/>
              <a:gd name="T77" fmla="*/ 2147483647 h 256"/>
              <a:gd name="T78" fmla="*/ 2147483647 w 214"/>
              <a:gd name="T79" fmla="*/ 2147483647 h 256"/>
              <a:gd name="T80" fmla="*/ 2147483647 w 214"/>
              <a:gd name="T81" fmla="*/ 2147483647 h 256"/>
              <a:gd name="T82" fmla="*/ 2147483647 w 214"/>
              <a:gd name="T83" fmla="*/ 2147483647 h 256"/>
              <a:gd name="T84" fmla="*/ 2147483647 w 214"/>
              <a:gd name="T85" fmla="*/ 2147483647 h 256"/>
              <a:gd name="T86" fmla="*/ 2147483647 w 214"/>
              <a:gd name="T87" fmla="*/ 2147483647 h 256"/>
              <a:gd name="T88" fmla="*/ 2147483647 w 214"/>
              <a:gd name="T89" fmla="*/ 0 h 256"/>
              <a:gd name="T90" fmla="*/ 2147483647 w 214"/>
              <a:gd name="T91" fmla="*/ 2147483647 h 256"/>
              <a:gd name="T92" fmla="*/ 2147483647 w 214"/>
              <a:gd name="T93" fmla="*/ 2147483647 h 256"/>
              <a:gd name="T94" fmla="*/ 2147483647 w 214"/>
              <a:gd name="T95" fmla="*/ 2147483647 h 256"/>
              <a:gd name="T96" fmla="*/ 2147483647 w 214"/>
              <a:gd name="T97" fmla="*/ 2147483647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4"/>
              <a:gd name="T148" fmla="*/ 0 h 256"/>
              <a:gd name="T149" fmla="*/ 214 w 214"/>
              <a:gd name="T150" fmla="*/ 256 h 2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4" h="256">
                <a:moveTo>
                  <a:pt x="0" y="24"/>
                </a:moveTo>
                <a:lnTo>
                  <a:pt x="12" y="38"/>
                </a:lnTo>
                <a:lnTo>
                  <a:pt x="18" y="46"/>
                </a:lnTo>
                <a:lnTo>
                  <a:pt x="20" y="54"/>
                </a:lnTo>
                <a:lnTo>
                  <a:pt x="18" y="88"/>
                </a:lnTo>
                <a:lnTo>
                  <a:pt x="16" y="94"/>
                </a:lnTo>
                <a:lnTo>
                  <a:pt x="16" y="98"/>
                </a:lnTo>
                <a:lnTo>
                  <a:pt x="14" y="102"/>
                </a:lnTo>
                <a:lnTo>
                  <a:pt x="12" y="108"/>
                </a:lnTo>
                <a:lnTo>
                  <a:pt x="14" y="122"/>
                </a:lnTo>
                <a:lnTo>
                  <a:pt x="16" y="126"/>
                </a:lnTo>
                <a:lnTo>
                  <a:pt x="22" y="130"/>
                </a:lnTo>
                <a:lnTo>
                  <a:pt x="18" y="136"/>
                </a:lnTo>
                <a:lnTo>
                  <a:pt x="16" y="142"/>
                </a:lnTo>
                <a:lnTo>
                  <a:pt x="14" y="156"/>
                </a:lnTo>
                <a:lnTo>
                  <a:pt x="24" y="168"/>
                </a:lnTo>
                <a:lnTo>
                  <a:pt x="28" y="180"/>
                </a:lnTo>
                <a:lnTo>
                  <a:pt x="32" y="212"/>
                </a:lnTo>
                <a:lnTo>
                  <a:pt x="34" y="216"/>
                </a:lnTo>
                <a:lnTo>
                  <a:pt x="36" y="218"/>
                </a:lnTo>
                <a:lnTo>
                  <a:pt x="40" y="220"/>
                </a:lnTo>
                <a:lnTo>
                  <a:pt x="42" y="224"/>
                </a:lnTo>
                <a:lnTo>
                  <a:pt x="48" y="244"/>
                </a:lnTo>
                <a:lnTo>
                  <a:pt x="52" y="252"/>
                </a:lnTo>
                <a:lnTo>
                  <a:pt x="54" y="256"/>
                </a:lnTo>
                <a:lnTo>
                  <a:pt x="58" y="256"/>
                </a:lnTo>
                <a:lnTo>
                  <a:pt x="64" y="254"/>
                </a:lnTo>
                <a:lnTo>
                  <a:pt x="68" y="250"/>
                </a:lnTo>
                <a:lnTo>
                  <a:pt x="78" y="236"/>
                </a:lnTo>
                <a:lnTo>
                  <a:pt x="86" y="242"/>
                </a:lnTo>
                <a:lnTo>
                  <a:pt x="94" y="244"/>
                </a:lnTo>
                <a:lnTo>
                  <a:pt x="102" y="248"/>
                </a:lnTo>
                <a:lnTo>
                  <a:pt x="110" y="256"/>
                </a:lnTo>
                <a:lnTo>
                  <a:pt x="112" y="250"/>
                </a:lnTo>
                <a:lnTo>
                  <a:pt x="116" y="248"/>
                </a:lnTo>
                <a:lnTo>
                  <a:pt x="124" y="244"/>
                </a:lnTo>
                <a:lnTo>
                  <a:pt x="138" y="244"/>
                </a:lnTo>
                <a:lnTo>
                  <a:pt x="140" y="220"/>
                </a:lnTo>
                <a:lnTo>
                  <a:pt x="142" y="210"/>
                </a:lnTo>
                <a:lnTo>
                  <a:pt x="146" y="202"/>
                </a:lnTo>
                <a:lnTo>
                  <a:pt x="150" y="194"/>
                </a:lnTo>
                <a:lnTo>
                  <a:pt x="158" y="190"/>
                </a:lnTo>
                <a:lnTo>
                  <a:pt x="166" y="186"/>
                </a:lnTo>
                <a:lnTo>
                  <a:pt x="178" y="184"/>
                </a:lnTo>
                <a:lnTo>
                  <a:pt x="186" y="186"/>
                </a:lnTo>
                <a:lnTo>
                  <a:pt x="194" y="188"/>
                </a:lnTo>
                <a:lnTo>
                  <a:pt x="208" y="192"/>
                </a:lnTo>
                <a:lnTo>
                  <a:pt x="208" y="186"/>
                </a:lnTo>
                <a:lnTo>
                  <a:pt x="212" y="180"/>
                </a:lnTo>
                <a:lnTo>
                  <a:pt x="214" y="174"/>
                </a:lnTo>
                <a:lnTo>
                  <a:pt x="214" y="168"/>
                </a:lnTo>
                <a:lnTo>
                  <a:pt x="214" y="160"/>
                </a:lnTo>
                <a:lnTo>
                  <a:pt x="212" y="156"/>
                </a:lnTo>
                <a:lnTo>
                  <a:pt x="204" y="148"/>
                </a:lnTo>
                <a:lnTo>
                  <a:pt x="202" y="144"/>
                </a:lnTo>
                <a:lnTo>
                  <a:pt x="198" y="140"/>
                </a:lnTo>
                <a:lnTo>
                  <a:pt x="198" y="136"/>
                </a:lnTo>
                <a:lnTo>
                  <a:pt x="198" y="130"/>
                </a:lnTo>
                <a:lnTo>
                  <a:pt x="184" y="126"/>
                </a:lnTo>
                <a:lnTo>
                  <a:pt x="174" y="124"/>
                </a:lnTo>
                <a:lnTo>
                  <a:pt x="170" y="120"/>
                </a:lnTo>
                <a:lnTo>
                  <a:pt x="168" y="116"/>
                </a:lnTo>
                <a:lnTo>
                  <a:pt x="166" y="110"/>
                </a:lnTo>
                <a:lnTo>
                  <a:pt x="166" y="102"/>
                </a:lnTo>
                <a:lnTo>
                  <a:pt x="164" y="100"/>
                </a:lnTo>
                <a:lnTo>
                  <a:pt x="162" y="98"/>
                </a:lnTo>
                <a:lnTo>
                  <a:pt x="160" y="86"/>
                </a:lnTo>
                <a:lnTo>
                  <a:pt x="156" y="76"/>
                </a:lnTo>
                <a:lnTo>
                  <a:pt x="152" y="74"/>
                </a:lnTo>
                <a:lnTo>
                  <a:pt x="148" y="72"/>
                </a:lnTo>
                <a:lnTo>
                  <a:pt x="136" y="74"/>
                </a:lnTo>
                <a:lnTo>
                  <a:pt x="132" y="74"/>
                </a:lnTo>
                <a:lnTo>
                  <a:pt x="128" y="74"/>
                </a:lnTo>
                <a:lnTo>
                  <a:pt x="126" y="72"/>
                </a:lnTo>
                <a:lnTo>
                  <a:pt x="126" y="66"/>
                </a:lnTo>
                <a:lnTo>
                  <a:pt x="120" y="64"/>
                </a:lnTo>
                <a:lnTo>
                  <a:pt x="116" y="62"/>
                </a:lnTo>
                <a:lnTo>
                  <a:pt x="112" y="58"/>
                </a:lnTo>
                <a:lnTo>
                  <a:pt x="110" y="56"/>
                </a:lnTo>
                <a:lnTo>
                  <a:pt x="104" y="58"/>
                </a:lnTo>
                <a:lnTo>
                  <a:pt x="94" y="54"/>
                </a:lnTo>
                <a:lnTo>
                  <a:pt x="84" y="48"/>
                </a:lnTo>
                <a:lnTo>
                  <a:pt x="78" y="40"/>
                </a:lnTo>
                <a:lnTo>
                  <a:pt x="74" y="32"/>
                </a:lnTo>
                <a:lnTo>
                  <a:pt x="72" y="22"/>
                </a:lnTo>
                <a:lnTo>
                  <a:pt x="74" y="12"/>
                </a:lnTo>
                <a:lnTo>
                  <a:pt x="74" y="6"/>
                </a:lnTo>
                <a:lnTo>
                  <a:pt x="72" y="2"/>
                </a:lnTo>
                <a:lnTo>
                  <a:pt x="70" y="0"/>
                </a:lnTo>
                <a:lnTo>
                  <a:pt x="64" y="0"/>
                </a:lnTo>
                <a:lnTo>
                  <a:pt x="56" y="2"/>
                </a:lnTo>
                <a:lnTo>
                  <a:pt x="50" y="6"/>
                </a:lnTo>
                <a:lnTo>
                  <a:pt x="36" y="16"/>
                </a:lnTo>
                <a:lnTo>
                  <a:pt x="28" y="22"/>
                </a:lnTo>
                <a:lnTo>
                  <a:pt x="20" y="26"/>
                </a:lnTo>
                <a:lnTo>
                  <a:pt x="10" y="28"/>
                </a:lnTo>
                <a:lnTo>
                  <a:pt x="0" y="26"/>
                </a:lnTo>
                <a:lnTo>
                  <a:pt x="8" y="26"/>
                </a:lnTo>
                <a:lnTo>
                  <a:pt x="0" y="24"/>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44" name="Freeform 39"/>
          <p:cNvSpPr>
            <a:spLocks/>
          </p:cNvSpPr>
          <p:nvPr/>
        </p:nvSpPr>
        <p:spPr bwMode="auto">
          <a:xfrm>
            <a:off x="2803922" y="3978407"/>
            <a:ext cx="171450" cy="195263"/>
          </a:xfrm>
          <a:custGeom>
            <a:avLst/>
            <a:gdLst>
              <a:gd name="T0" fmla="*/ 2147483647 w 144"/>
              <a:gd name="T1" fmla="*/ 2147483647 h 164"/>
              <a:gd name="T2" fmla="*/ 2147483647 w 144"/>
              <a:gd name="T3" fmla="*/ 2147483647 h 164"/>
              <a:gd name="T4" fmla="*/ 2147483647 w 144"/>
              <a:gd name="T5" fmla="*/ 2147483647 h 164"/>
              <a:gd name="T6" fmla="*/ 2147483647 w 144"/>
              <a:gd name="T7" fmla="*/ 2147483647 h 164"/>
              <a:gd name="T8" fmla="*/ 2147483647 w 144"/>
              <a:gd name="T9" fmla="*/ 2147483647 h 164"/>
              <a:gd name="T10" fmla="*/ 2147483647 w 144"/>
              <a:gd name="T11" fmla="*/ 2147483647 h 164"/>
              <a:gd name="T12" fmla="*/ 2147483647 w 144"/>
              <a:gd name="T13" fmla="*/ 2147483647 h 164"/>
              <a:gd name="T14" fmla="*/ 2147483647 w 144"/>
              <a:gd name="T15" fmla="*/ 2147483647 h 164"/>
              <a:gd name="T16" fmla="*/ 2147483647 w 144"/>
              <a:gd name="T17" fmla="*/ 2147483647 h 164"/>
              <a:gd name="T18" fmla="*/ 2147483647 w 144"/>
              <a:gd name="T19" fmla="*/ 2147483647 h 164"/>
              <a:gd name="T20" fmla="*/ 2147483647 w 144"/>
              <a:gd name="T21" fmla="*/ 2147483647 h 164"/>
              <a:gd name="T22" fmla="*/ 2147483647 w 144"/>
              <a:gd name="T23" fmla="*/ 2147483647 h 164"/>
              <a:gd name="T24" fmla="*/ 2147483647 w 144"/>
              <a:gd name="T25" fmla="*/ 2147483647 h 164"/>
              <a:gd name="T26" fmla="*/ 2147483647 w 144"/>
              <a:gd name="T27" fmla="*/ 2147483647 h 164"/>
              <a:gd name="T28" fmla="*/ 2147483647 w 144"/>
              <a:gd name="T29" fmla="*/ 2147483647 h 164"/>
              <a:gd name="T30" fmla="*/ 2147483647 w 144"/>
              <a:gd name="T31" fmla="*/ 2147483647 h 164"/>
              <a:gd name="T32" fmla="*/ 2147483647 w 144"/>
              <a:gd name="T33" fmla="*/ 2147483647 h 164"/>
              <a:gd name="T34" fmla="*/ 2147483647 w 144"/>
              <a:gd name="T35" fmla="*/ 2147483647 h 164"/>
              <a:gd name="T36" fmla="*/ 2147483647 w 144"/>
              <a:gd name="T37" fmla="*/ 2147483647 h 164"/>
              <a:gd name="T38" fmla="*/ 2147483647 w 144"/>
              <a:gd name="T39" fmla="*/ 2147483647 h 164"/>
              <a:gd name="T40" fmla="*/ 2147483647 w 144"/>
              <a:gd name="T41" fmla="*/ 2147483647 h 164"/>
              <a:gd name="T42" fmla="*/ 2147483647 w 144"/>
              <a:gd name="T43" fmla="*/ 2147483647 h 164"/>
              <a:gd name="T44" fmla="*/ 2147483647 w 144"/>
              <a:gd name="T45" fmla="*/ 2147483647 h 164"/>
              <a:gd name="T46" fmla="*/ 2147483647 w 144"/>
              <a:gd name="T47" fmla="*/ 2147483647 h 164"/>
              <a:gd name="T48" fmla="*/ 2147483647 w 144"/>
              <a:gd name="T49" fmla="*/ 2147483647 h 164"/>
              <a:gd name="T50" fmla="*/ 2147483647 w 144"/>
              <a:gd name="T51" fmla="*/ 2147483647 h 164"/>
              <a:gd name="T52" fmla="*/ 2147483647 w 144"/>
              <a:gd name="T53" fmla="*/ 2147483647 h 164"/>
              <a:gd name="T54" fmla="*/ 2147483647 w 144"/>
              <a:gd name="T55" fmla="*/ 2147483647 h 164"/>
              <a:gd name="T56" fmla="*/ 2147483647 w 144"/>
              <a:gd name="T57" fmla="*/ 2147483647 h 164"/>
              <a:gd name="T58" fmla="*/ 2147483647 w 144"/>
              <a:gd name="T59" fmla="*/ 2147483647 h 164"/>
              <a:gd name="T60" fmla="*/ 2147483647 w 144"/>
              <a:gd name="T61" fmla="*/ 2147483647 h 164"/>
              <a:gd name="T62" fmla="*/ 2147483647 w 144"/>
              <a:gd name="T63" fmla="*/ 2147483647 h 164"/>
              <a:gd name="T64" fmla="*/ 2147483647 w 144"/>
              <a:gd name="T65" fmla="*/ 2147483647 h 164"/>
              <a:gd name="T66" fmla="*/ 2147483647 w 144"/>
              <a:gd name="T67" fmla="*/ 2147483647 h 164"/>
              <a:gd name="T68" fmla="*/ 0 w 144"/>
              <a:gd name="T69" fmla="*/ 2147483647 h 164"/>
              <a:gd name="T70" fmla="*/ 2147483647 w 144"/>
              <a:gd name="T71" fmla="*/ 2147483647 h 164"/>
              <a:gd name="T72" fmla="*/ 2147483647 w 144"/>
              <a:gd name="T73" fmla="*/ 2147483647 h 164"/>
              <a:gd name="T74" fmla="*/ 2147483647 w 144"/>
              <a:gd name="T75" fmla="*/ 2147483647 h 164"/>
              <a:gd name="T76" fmla="*/ 2147483647 w 144"/>
              <a:gd name="T77" fmla="*/ 2147483647 h 164"/>
              <a:gd name="T78" fmla="*/ 2147483647 w 144"/>
              <a:gd name="T79" fmla="*/ 2147483647 h 164"/>
              <a:gd name="T80" fmla="*/ 2147483647 w 144"/>
              <a:gd name="T81" fmla="*/ 2147483647 h 164"/>
              <a:gd name="T82" fmla="*/ 2147483647 w 144"/>
              <a:gd name="T83" fmla="*/ 0 h 164"/>
              <a:gd name="T84" fmla="*/ 2147483647 w 144"/>
              <a:gd name="T85" fmla="*/ 2147483647 h 164"/>
              <a:gd name="T86" fmla="*/ 2147483647 w 144"/>
              <a:gd name="T87" fmla="*/ 2147483647 h 164"/>
              <a:gd name="T88" fmla="*/ 2147483647 w 144"/>
              <a:gd name="T89" fmla="*/ 2147483647 h 164"/>
              <a:gd name="T90" fmla="*/ 2147483647 w 144"/>
              <a:gd name="T91" fmla="*/ 2147483647 h 164"/>
              <a:gd name="T92" fmla="*/ 2147483647 w 144"/>
              <a:gd name="T93" fmla="*/ 2147483647 h 164"/>
              <a:gd name="T94" fmla="*/ 2147483647 w 144"/>
              <a:gd name="T95" fmla="*/ 2147483647 h 164"/>
              <a:gd name="T96" fmla="*/ 2147483647 w 144"/>
              <a:gd name="T97" fmla="*/ 2147483647 h 164"/>
              <a:gd name="T98" fmla="*/ 2147483647 w 144"/>
              <a:gd name="T99" fmla="*/ 2147483647 h 164"/>
              <a:gd name="T100" fmla="*/ 2147483647 w 144"/>
              <a:gd name="T101" fmla="*/ 2147483647 h 164"/>
              <a:gd name="T102" fmla="*/ 2147483647 w 144"/>
              <a:gd name="T103" fmla="*/ 2147483647 h 164"/>
              <a:gd name="T104" fmla="*/ 2147483647 w 144"/>
              <a:gd name="T105" fmla="*/ 2147483647 h 164"/>
              <a:gd name="T106" fmla="*/ 2147483647 w 144"/>
              <a:gd name="T107" fmla="*/ 2147483647 h 164"/>
              <a:gd name="T108" fmla="*/ 2147483647 w 144"/>
              <a:gd name="T109" fmla="*/ 2147483647 h 164"/>
              <a:gd name="T110" fmla="*/ 2147483647 w 144"/>
              <a:gd name="T111" fmla="*/ 2147483647 h 164"/>
              <a:gd name="T112" fmla="*/ 2147483647 w 144"/>
              <a:gd name="T113" fmla="*/ 2147483647 h 164"/>
              <a:gd name="T114" fmla="*/ 2147483647 w 144"/>
              <a:gd name="T115" fmla="*/ 2147483647 h 164"/>
              <a:gd name="T116" fmla="*/ 2147483647 w 144"/>
              <a:gd name="T117" fmla="*/ 2147483647 h 164"/>
              <a:gd name="T118" fmla="*/ 2147483647 w 144"/>
              <a:gd name="T119" fmla="*/ 2147483647 h 164"/>
              <a:gd name="T120" fmla="*/ 2147483647 w 144"/>
              <a:gd name="T121" fmla="*/ 2147483647 h 164"/>
              <a:gd name="T122" fmla="*/ 2147483647 w 144"/>
              <a:gd name="T123" fmla="*/ 2147483647 h 164"/>
              <a:gd name="T124" fmla="*/ 2147483647 w 144"/>
              <a:gd name="T125" fmla="*/ 2147483647 h 1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
              <a:gd name="T190" fmla="*/ 0 h 164"/>
              <a:gd name="T191" fmla="*/ 144 w 144"/>
              <a:gd name="T192" fmla="*/ 164 h 16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 h="164">
                <a:moveTo>
                  <a:pt x="142" y="126"/>
                </a:moveTo>
                <a:lnTo>
                  <a:pt x="144" y="132"/>
                </a:lnTo>
                <a:lnTo>
                  <a:pt x="144" y="140"/>
                </a:lnTo>
                <a:lnTo>
                  <a:pt x="144" y="146"/>
                </a:lnTo>
                <a:lnTo>
                  <a:pt x="140" y="150"/>
                </a:lnTo>
                <a:lnTo>
                  <a:pt x="132" y="158"/>
                </a:lnTo>
                <a:lnTo>
                  <a:pt x="122" y="162"/>
                </a:lnTo>
                <a:lnTo>
                  <a:pt x="110" y="164"/>
                </a:lnTo>
                <a:lnTo>
                  <a:pt x="102" y="164"/>
                </a:lnTo>
                <a:lnTo>
                  <a:pt x="94" y="162"/>
                </a:lnTo>
                <a:lnTo>
                  <a:pt x="88" y="160"/>
                </a:lnTo>
                <a:lnTo>
                  <a:pt x="80" y="160"/>
                </a:lnTo>
                <a:lnTo>
                  <a:pt x="82" y="150"/>
                </a:lnTo>
                <a:lnTo>
                  <a:pt x="86" y="142"/>
                </a:lnTo>
                <a:lnTo>
                  <a:pt x="90" y="134"/>
                </a:lnTo>
                <a:lnTo>
                  <a:pt x="92" y="126"/>
                </a:lnTo>
                <a:lnTo>
                  <a:pt x="90" y="120"/>
                </a:lnTo>
                <a:lnTo>
                  <a:pt x="88" y="118"/>
                </a:lnTo>
                <a:lnTo>
                  <a:pt x="84" y="114"/>
                </a:lnTo>
                <a:lnTo>
                  <a:pt x="78" y="114"/>
                </a:lnTo>
                <a:lnTo>
                  <a:pt x="70" y="112"/>
                </a:lnTo>
                <a:lnTo>
                  <a:pt x="68" y="110"/>
                </a:lnTo>
                <a:lnTo>
                  <a:pt x="66" y="106"/>
                </a:lnTo>
                <a:lnTo>
                  <a:pt x="64" y="102"/>
                </a:lnTo>
                <a:lnTo>
                  <a:pt x="58" y="100"/>
                </a:lnTo>
                <a:lnTo>
                  <a:pt x="50" y="98"/>
                </a:lnTo>
                <a:lnTo>
                  <a:pt x="44" y="96"/>
                </a:lnTo>
                <a:lnTo>
                  <a:pt x="38" y="96"/>
                </a:lnTo>
                <a:lnTo>
                  <a:pt x="34" y="94"/>
                </a:lnTo>
                <a:lnTo>
                  <a:pt x="26" y="88"/>
                </a:lnTo>
                <a:lnTo>
                  <a:pt x="14" y="72"/>
                </a:lnTo>
                <a:lnTo>
                  <a:pt x="6" y="68"/>
                </a:lnTo>
                <a:lnTo>
                  <a:pt x="4" y="64"/>
                </a:lnTo>
                <a:lnTo>
                  <a:pt x="4" y="60"/>
                </a:lnTo>
                <a:lnTo>
                  <a:pt x="0" y="60"/>
                </a:lnTo>
                <a:lnTo>
                  <a:pt x="2" y="36"/>
                </a:lnTo>
                <a:lnTo>
                  <a:pt x="4" y="26"/>
                </a:lnTo>
                <a:lnTo>
                  <a:pt x="8" y="18"/>
                </a:lnTo>
                <a:lnTo>
                  <a:pt x="12" y="10"/>
                </a:lnTo>
                <a:lnTo>
                  <a:pt x="20" y="6"/>
                </a:lnTo>
                <a:lnTo>
                  <a:pt x="28" y="2"/>
                </a:lnTo>
                <a:lnTo>
                  <a:pt x="40" y="0"/>
                </a:lnTo>
                <a:lnTo>
                  <a:pt x="48" y="2"/>
                </a:lnTo>
                <a:lnTo>
                  <a:pt x="56" y="4"/>
                </a:lnTo>
                <a:lnTo>
                  <a:pt x="70" y="10"/>
                </a:lnTo>
                <a:lnTo>
                  <a:pt x="70" y="20"/>
                </a:lnTo>
                <a:lnTo>
                  <a:pt x="76" y="38"/>
                </a:lnTo>
                <a:lnTo>
                  <a:pt x="82" y="54"/>
                </a:lnTo>
                <a:lnTo>
                  <a:pt x="84" y="58"/>
                </a:lnTo>
                <a:lnTo>
                  <a:pt x="88" y="60"/>
                </a:lnTo>
                <a:lnTo>
                  <a:pt x="100" y="62"/>
                </a:lnTo>
                <a:lnTo>
                  <a:pt x="108" y="64"/>
                </a:lnTo>
                <a:lnTo>
                  <a:pt x="114" y="68"/>
                </a:lnTo>
                <a:lnTo>
                  <a:pt x="118" y="74"/>
                </a:lnTo>
                <a:lnTo>
                  <a:pt x="124" y="86"/>
                </a:lnTo>
                <a:lnTo>
                  <a:pt x="130" y="98"/>
                </a:lnTo>
                <a:lnTo>
                  <a:pt x="132" y="94"/>
                </a:lnTo>
                <a:lnTo>
                  <a:pt x="136" y="92"/>
                </a:lnTo>
                <a:lnTo>
                  <a:pt x="138" y="90"/>
                </a:lnTo>
                <a:lnTo>
                  <a:pt x="142" y="92"/>
                </a:lnTo>
                <a:lnTo>
                  <a:pt x="142" y="96"/>
                </a:lnTo>
                <a:lnTo>
                  <a:pt x="142" y="102"/>
                </a:lnTo>
                <a:lnTo>
                  <a:pt x="142" y="126"/>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45" name="Freeform 40"/>
          <p:cNvSpPr>
            <a:spLocks/>
          </p:cNvSpPr>
          <p:nvPr/>
        </p:nvSpPr>
        <p:spPr bwMode="auto">
          <a:xfrm>
            <a:off x="2927748" y="4237963"/>
            <a:ext cx="107156" cy="104775"/>
          </a:xfrm>
          <a:custGeom>
            <a:avLst/>
            <a:gdLst>
              <a:gd name="T0" fmla="*/ 2147483647 w 90"/>
              <a:gd name="T1" fmla="*/ 0 h 88"/>
              <a:gd name="T2" fmla="*/ 2147483647 w 90"/>
              <a:gd name="T3" fmla="*/ 0 h 88"/>
              <a:gd name="T4" fmla="*/ 2147483647 w 90"/>
              <a:gd name="T5" fmla="*/ 2147483647 h 88"/>
              <a:gd name="T6" fmla="*/ 2147483647 w 90"/>
              <a:gd name="T7" fmla="*/ 2147483647 h 88"/>
              <a:gd name="T8" fmla="*/ 2147483647 w 90"/>
              <a:gd name="T9" fmla="*/ 2147483647 h 88"/>
              <a:gd name="T10" fmla="*/ 2147483647 w 90"/>
              <a:gd name="T11" fmla="*/ 2147483647 h 88"/>
              <a:gd name="T12" fmla="*/ 2147483647 w 90"/>
              <a:gd name="T13" fmla="*/ 2147483647 h 88"/>
              <a:gd name="T14" fmla="*/ 2147483647 w 90"/>
              <a:gd name="T15" fmla="*/ 2147483647 h 88"/>
              <a:gd name="T16" fmla="*/ 2147483647 w 90"/>
              <a:gd name="T17" fmla="*/ 2147483647 h 88"/>
              <a:gd name="T18" fmla="*/ 2147483647 w 90"/>
              <a:gd name="T19" fmla="*/ 2147483647 h 88"/>
              <a:gd name="T20" fmla="*/ 2147483647 w 90"/>
              <a:gd name="T21" fmla="*/ 2147483647 h 88"/>
              <a:gd name="T22" fmla="*/ 2147483647 w 90"/>
              <a:gd name="T23" fmla="*/ 2147483647 h 88"/>
              <a:gd name="T24" fmla="*/ 2147483647 w 90"/>
              <a:gd name="T25" fmla="*/ 2147483647 h 88"/>
              <a:gd name="T26" fmla="*/ 2147483647 w 90"/>
              <a:gd name="T27" fmla="*/ 2147483647 h 88"/>
              <a:gd name="T28" fmla="*/ 2147483647 w 90"/>
              <a:gd name="T29" fmla="*/ 2147483647 h 88"/>
              <a:gd name="T30" fmla="*/ 0 w 90"/>
              <a:gd name="T31" fmla="*/ 2147483647 h 88"/>
              <a:gd name="T32" fmla="*/ 2147483647 w 90"/>
              <a:gd name="T33" fmla="*/ 0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88"/>
              <a:gd name="T53" fmla="*/ 90 w 90"/>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88">
                <a:moveTo>
                  <a:pt x="2" y="0"/>
                </a:moveTo>
                <a:lnTo>
                  <a:pt x="12" y="0"/>
                </a:lnTo>
                <a:lnTo>
                  <a:pt x="24" y="4"/>
                </a:lnTo>
                <a:lnTo>
                  <a:pt x="36" y="12"/>
                </a:lnTo>
                <a:lnTo>
                  <a:pt x="48" y="20"/>
                </a:lnTo>
                <a:lnTo>
                  <a:pt x="70" y="38"/>
                </a:lnTo>
                <a:lnTo>
                  <a:pt x="90" y="54"/>
                </a:lnTo>
                <a:lnTo>
                  <a:pt x="84" y="66"/>
                </a:lnTo>
                <a:lnTo>
                  <a:pt x="78" y="78"/>
                </a:lnTo>
                <a:lnTo>
                  <a:pt x="70" y="86"/>
                </a:lnTo>
                <a:lnTo>
                  <a:pt x="66" y="88"/>
                </a:lnTo>
                <a:lnTo>
                  <a:pt x="62" y="88"/>
                </a:lnTo>
                <a:lnTo>
                  <a:pt x="42" y="86"/>
                </a:lnTo>
                <a:lnTo>
                  <a:pt x="26" y="82"/>
                </a:lnTo>
                <a:lnTo>
                  <a:pt x="12" y="76"/>
                </a:lnTo>
                <a:lnTo>
                  <a:pt x="0" y="70"/>
                </a:lnTo>
                <a:lnTo>
                  <a:pt x="2" y="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46" name="Freeform 41"/>
          <p:cNvSpPr>
            <a:spLocks/>
          </p:cNvSpPr>
          <p:nvPr/>
        </p:nvSpPr>
        <p:spPr bwMode="auto">
          <a:xfrm>
            <a:off x="2680098" y="4040319"/>
            <a:ext cx="314325" cy="704850"/>
          </a:xfrm>
          <a:custGeom>
            <a:avLst/>
            <a:gdLst>
              <a:gd name="T0" fmla="*/ 2147483647 w 264"/>
              <a:gd name="T1" fmla="*/ 2147483647 h 592"/>
              <a:gd name="T2" fmla="*/ 2147483647 w 264"/>
              <a:gd name="T3" fmla="*/ 2147483647 h 592"/>
              <a:gd name="T4" fmla="*/ 2147483647 w 264"/>
              <a:gd name="T5" fmla="*/ 2147483647 h 592"/>
              <a:gd name="T6" fmla="*/ 2147483647 w 264"/>
              <a:gd name="T7" fmla="*/ 2147483647 h 592"/>
              <a:gd name="T8" fmla="*/ 2147483647 w 264"/>
              <a:gd name="T9" fmla="*/ 2147483647 h 592"/>
              <a:gd name="T10" fmla="*/ 2147483647 w 264"/>
              <a:gd name="T11" fmla="*/ 2147483647 h 592"/>
              <a:gd name="T12" fmla="*/ 2147483647 w 264"/>
              <a:gd name="T13" fmla="*/ 2147483647 h 592"/>
              <a:gd name="T14" fmla="*/ 2147483647 w 264"/>
              <a:gd name="T15" fmla="*/ 2147483647 h 592"/>
              <a:gd name="T16" fmla="*/ 2147483647 w 264"/>
              <a:gd name="T17" fmla="*/ 2147483647 h 592"/>
              <a:gd name="T18" fmla="*/ 2147483647 w 264"/>
              <a:gd name="T19" fmla="*/ 2147483647 h 592"/>
              <a:gd name="T20" fmla="*/ 2147483647 w 264"/>
              <a:gd name="T21" fmla="*/ 2147483647 h 592"/>
              <a:gd name="T22" fmla="*/ 2147483647 w 264"/>
              <a:gd name="T23" fmla="*/ 2147483647 h 592"/>
              <a:gd name="T24" fmla="*/ 2147483647 w 264"/>
              <a:gd name="T25" fmla="*/ 2147483647 h 592"/>
              <a:gd name="T26" fmla="*/ 2147483647 w 264"/>
              <a:gd name="T27" fmla="*/ 2147483647 h 592"/>
              <a:gd name="T28" fmla="*/ 2147483647 w 264"/>
              <a:gd name="T29" fmla="*/ 2147483647 h 592"/>
              <a:gd name="T30" fmla="*/ 2147483647 w 264"/>
              <a:gd name="T31" fmla="*/ 2147483647 h 592"/>
              <a:gd name="T32" fmla="*/ 2147483647 w 264"/>
              <a:gd name="T33" fmla="*/ 2147483647 h 592"/>
              <a:gd name="T34" fmla="*/ 2147483647 w 264"/>
              <a:gd name="T35" fmla="*/ 2147483647 h 592"/>
              <a:gd name="T36" fmla="*/ 2147483647 w 264"/>
              <a:gd name="T37" fmla="*/ 2147483647 h 592"/>
              <a:gd name="T38" fmla="*/ 2147483647 w 264"/>
              <a:gd name="T39" fmla="*/ 2147483647 h 592"/>
              <a:gd name="T40" fmla="*/ 2147483647 w 264"/>
              <a:gd name="T41" fmla="*/ 2147483647 h 592"/>
              <a:gd name="T42" fmla="*/ 2147483647 w 264"/>
              <a:gd name="T43" fmla="*/ 2147483647 h 592"/>
              <a:gd name="T44" fmla="*/ 2147483647 w 264"/>
              <a:gd name="T45" fmla="*/ 2147483647 h 592"/>
              <a:gd name="T46" fmla="*/ 2147483647 w 264"/>
              <a:gd name="T47" fmla="*/ 2147483647 h 592"/>
              <a:gd name="T48" fmla="*/ 2147483647 w 264"/>
              <a:gd name="T49" fmla="*/ 2147483647 h 592"/>
              <a:gd name="T50" fmla="*/ 2147483647 w 264"/>
              <a:gd name="T51" fmla="*/ 2147483647 h 592"/>
              <a:gd name="T52" fmla="*/ 2147483647 w 264"/>
              <a:gd name="T53" fmla="*/ 2147483647 h 592"/>
              <a:gd name="T54" fmla="*/ 2147483647 w 264"/>
              <a:gd name="T55" fmla="*/ 2147483647 h 592"/>
              <a:gd name="T56" fmla="*/ 2147483647 w 264"/>
              <a:gd name="T57" fmla="*/ 2147483647 h 592"/>
              <a:gd name="T58" fmla="*/ 2147483647 w 264"/>
              <a:gd name="T59" fmla="*/ 2147483647 h 592"/>
              <a:gd name="T60" fmla="*/ 2147483647 w 264"/>
              <a:gd name="T61" fmla="*/ 2147483647 h 592"/>
              <a:gd name="T62" fmla="*/ 2147483647 w 264"/>
              <a:gd name="T63" fmla="*/ 2147483647 h 592"/>
              <a:gd name="T64" fmla="*/ 2147483647 w 264"/>
              <a:gd name="T65" fmla="*/ 2147483647 h 592"/>
              <a:gd name="T66" fmla="*/ 2147483647 w 264"/>
              <a:gd name="T67" fmla="*/ 2147483647 h 592"/>
              <a:gd name="T68" fmla="*/ 2147483647 w 264"/>
              <a:gd name="T69" fmla="*/ 2147483647 h 592"/>
              <a:gd name="T70" fmla="*/ 2147483647 w 264"/>
              <a:gd name="T71" fmla="*/ 2147483647 h 592"/>
              <a:gd name="T72" fmla="*/ 2147483647 w 264"/>
              <a:gd name="T73" fmla="*/ 2147483647 h 592"/>
              <a:gd name="T74" fmla="*/ 2147483647 w 264"/>
              <a:gd name="T75" fmla="*/ 2147483647 h 592"/>
              <a:gd name="T76" fmla="*/ 2147483647 w 264"/>
              <a:gd name="T77" fmla="*/ 2147483647 h 592"/>
              <a:gd name="T78" fmla="*/ 2147483647 w 264"/>
              <a:gd name="T79" fmla="*/ 2147483647 h 592"/>
              <a:gd name="T80" fmla="*/ 2147483647 w 264"/>
              <a:gd name="T81" fmla="*/ 2147483647 h 592"/>
              <a:gd name="T82" fmla="*/ 2147483647 w 264"/>
              <a:gd name="T83" fmla="*/ 2147483647 h 592"/>
              <a:gd name="T84" fmla="*/ 2147483647 w 264"/>
              <a:gd name="T85" fmla="*/ 2147483647 h 592"/>
              <a:gd name="T86" fmla="*/ 2147483647 w 264"/>
              <a:gd name="T87" fmla="*/ 2147483647 h 592"/>
              <a:gd name="T88" fmla="*/ 2147483647 w 264"/>
              <a:gd name="T89" fmla="*/ 2147483647 h 592"/>
              <a:gd name="T90" fmla="*/ 2147483647 w 264"/>
              <a:gd name="T91" fmla="*/ 2147483647 h 592"/>
              <a:gd name="T92" fmla="*/ 2147483647 w 264"/>
              <a:gd name="T93" fmla="*/ 2147483647 h 592"/>
              <a:gd name="T94" fmla="*/ 2147483647 w 264"/>
              <a:gd name="T95" fmla="*/ 2147483647 h 592"/>
              <a:gd name="T96" fmla="*/ 2147483647 w 264"/>
              <a:gd name="T97" fmla="*/ 2147483647 h 592"/>
              <a:gd name="T98" fmla="*/ 2147483647 w 264"/>
              <a:gd name="T99" fmla="*/ 2147483647 h 592"/>
              <a:gd name="T100" fmla="*/ 2147483647 w 264"/>
              <a:gd name="T101" fmla="*/ 2147483647 h 592"/>
              <a:gd name="T102" fmla="*/ 2147483647 w 264"/>
              <a:gd name="T103" fmla="*/ 2147483647 h 592"/>
              <a:gd name="T104" fmla="*/ 2147483647 w 264"/>
              <a:gd name="T105" fmla="*/ 2147483647 h 592"/>
              <a:gd name="T106" fmla="*/ 2147483647 w 264"/>
              <a:gd name="T107" fmla="*/ 2147483647 h 592"/>
              <a:gd name="T108" fmla="*/ 2147483647 w 264"/>
              <a:gd name="T109" fmla="*/ 2147483647 h 592"/>
              <a:gd name="T110" fmla="*/ 2147483647 w 264"/>
              <a:gd name="T111" fmla="*/ 2147483647 h 592"/>
              <a:gd name="T112" fmla="*/ 2147483647 w 264"/>
              <a:gd name="T113" fmla="*/ 2147483647 h 592"/>
              <a:gd name="T114" fmla="*/ 2147483647 w 264"/>
              <a:gd name="T115" fmla="*/ 2147483647 h 592"/>
              <a:gd name="T116" fmla="*/ 2147483647 w 264"/>
              <a:gd name="T117" fmla="*/ 2147483647 h 592"/>
              <a:gd name="T118" fmla="*/ 2147483647 w 264"/>
              <a:gd name="T119" fmla="*/ 2147483647 h 5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4"/>
              <a:gd name="T181" fmla="*/ 0 h 592"/>
              <a:gd name="T182" fmla="*/ 264 w 264"/>
              <a:gd name="T183" fmla="*/ 592 h 5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4" h="592">
                <a:moveTo>
                  <a:pt x="210" y="166"/>
                </a:moveTo>
                <a:lnTo>
                  <a:pt x="210" y="160"/>
                </a:lnTo>
                <a:lnTo>
                  <a:pt x="214" y="152"/>
                </a:lnTo>
                <a:lnTo>
                  <a:pt x="222" y="138"/>
                </a:lnTo>
                <a:lnTo>
                  <a:pt x="232" y="126"/>
                </a:lnTo>
                <a:lnTo>
                  <a:pt x="240" y="116"/>
                </a:lnTo>
                <a:lnTo>
                  <a:pt x="256" y="110"/>
                </a:lnTo>
                <a:lnTo>
                  <a:pt x="262" y="104"/>
                </a:lnTo>
                <a:lnTo>
                  <a:pt x="264" y="100"/>
                </a:lnTo>
                <a:lnTo>
                  <a:pt x="264" y="94"/>
                </a:lnTo>
                <a:lnTo>
                  <a:pt x="262" y="84"/>
                </a:lnTo>
                <a:lnTo>
                  <a:pt x="260" y="74"/>
                </a:lnTo>
                <a:lnTo>
                  <a:pt x="252" y="74"/>
                </a:lnTo>
                <a:lnTo>
                  <a:pt x="248" y="78"/>
                </a:lnTo>
                <a:lnTo>
                  <a:pt x="248" y="80"/>
                </a:lnTo>
                <a:lnTo>
                  <a:pt x="248" y="88"/>
                </a:lnTo>
                <a:lnTo>
                  <a:pt x="248" y="94"/>
                </a:lnTo>
                <a:lnTo>
                  <a:pt x="244" y="98"/>
                </a:lnTo>
                <a:lnTo>
                  <a:pt x="236" y="106"/>
                </a:lnTo>
                <a:lnTo>
                  <a:pt x="226" y="110"/>
                </a:lnTo>
                <a:lnTo>
                  <a:pt x="214" y="112"/>
                </a:lnTo>
                <a:lnTo>
                  <a:pt x="206" y="112"/>
                </a:lnTo>
                <a:lnTo>
                  <a:pt x="198" y="110"/>
                </a:lnTo>
                <a:lnTo>
                  <a:pt x="192" y="108"/>
                </a:lnTo>
                <a:lnTo>
                  <a:pt x="184" y="108"/>
                </a:lnTo>
                <a:lnTo>
                  <a:pt x="186" y="98"/>
                </a:lnTo>
                <a:lnTo>
                  <a:pt x="190" y="90"/>
                </a:lnTo>
                <a:lnTo>
                  <a:pt x="194" y="82"/>
                </a:lnTo>
                <a:lnTo>
                  <a:pt x="196" y="74"/>
                </a:lnTo>
                <a:lnTo>
                  <a:pt x="194" y="68"/>
                </a:lnTo>
                <a:lnTo>
                  <a:pt x="192" y="66"/>
                </a:lnTo>
                <a:lnTo>
                  <a:pt x="188" y="62"/>
                </a:lnTo>
                <a:lnTo>
                  <a:pt x="182" y="62"/>
                </a:lnTo>
                <a:lnTo>
                  <a:pt x="174" y="60"/>
                </a:lnTo>
                <a:lnTo>
                  <a:pt x="172" y="58"/>
                </a:lnTo>
                <a:lnTo>
                  <a:pt x="170" y="54"/>
                </a:lnTo>
                <a:lnTo>
                  <a:pt x="168" y="50"/>
                </a:lnTo>
                <a:lnTo>
                  <a:pt x="162" y="48"/>
                </a:lnTo>
                <a:lnTo>
                  <a:pt x="154" y="46"/>
                </a:lnTo>
                <a:lnTo>
                  <a:pt x="148" y="44"/>
                </a:lnTo>
                <a:lnTo>
                  <a:pt x="142" y="44"/>
                </a:lnTo>
                <a:lnTo>
                  <a:pt x="138" y="42"/>
                </a:lnTo>
                <a:lnTo>
                  <a:pt x="130" y="36"/>
                </a:lnTo>
                <a:lnTo>
                  <a:pt x="118" y="20"/>
                </a:lnTo>
                <a:lnTo>
                  <a:pt x="110" y="16"/>
                </a:lnTo>
                <a:lnTo>
                  <a:pt x="106" y="12"/>
                </a:lnTo>
                <a:lnTo>
                  <a:pt x="104" y="8"/>
                </a:lnTo>
                <a:lnTo>
                  <a:pt x="90" y="8"/>
                </a:lnTo>
                <a:lnTo>
                  <a:pt x="82" y="12"/>
                </a:lnTo>
                <a:lnTo>
                  <a:pt x="78" y="14"/>
                </a:lnTo>
                <a:lnTo>
                  <a:pt x="76" y="20"/>
                </a:lnTo>
                <a:lnTo>
                  <a:pt x="68" y="12"/>
                </a:lnTo>
                <a:lnTo>
                  <a:pt x="60" y="8"/>
                </a:lnTo>
                <a:lnTo>
                  <a:pt x="52" y="6"/>
                </a:lnTo>
                <a:lnTo>
                  <a:pt x="44" y="0"/>
                </a:lnTo>
                <a:lnTo>
                  <a:pt x="38" y="10"/>
                </a:lnTo>
                <a:lnTo>
                  <a:pt x="30" y="18"/>
                </a:lnTo>
                <a:lnTo>
                  <a:pt x="32" y="32"/>
                </a:lnTo>
                <a:lnTo>
                  <a:pt x="32" y="38"/>
                </a:lnTo>
                <a:lnTo>
                  <a:pt x="30" y="44"/>
                </a:lnTo>
                <a:lnTo>
                  <a:pt x="24" y="50"/>
                </a:lnTo>
                <a:lnTo>
                  <a:pt x="18" y="54"/>
                </a:lnTo>
                <a:lnTo>
                  <a:pt x="14" y="58"/>
                </a:lnTo>
                <a:lnTo>
                  <a:pt x="12" y="68"/>
                </a:lnTo>
                <a:lnTo>
                  <a:pt x="14" y="86"/>
                </a:lnTo>
                <a:lnTo>
                  <a:pt x="18" y="92"/>
                </a:lnTo>
                <a:lnTo>
                  <a:pt x="22" y="100"/>
                </a:lnTo>
                <a:lnTo>
                  <a:pt x="16" y="108"/>
                </a:lnTo>
                <a:lnTo>
                  <a:pt x="8" y="120"/>
                </a:lnTo>
                <a:lnTo>
                  <a:pt x="2" y="132"/>
                </a:lnTo>
                <a:lnTo>
                  <a:pt x="0" y="146"/>
                </a:lnTo>
                <a:lnTo>
                  <a:pt x="2" y="150"/>
                </a:lnTo>
                <a:lnTo>
                  <a:pt x="4" y="154"/>
                </a:lnTo>
                <a:lnTo>
                  <a:pt x="8" y="158"/>
                </a:lnTo>
                <a:lnTo>
                  <a:pt x="8" y="164"/>
                </a:lnTo>
                <a:lnTo>
                  <a:pt x="4" y="174"/>
                </a:lnTo>
                <a:lnTo>
                  <a:pt x="2" y="182"/>
                </a:lnTo>
                <a:lnTo>
                  <a:pt x="0" y="188"/>
                </a:lnTo>
                <a:lnTo>
                  <a:pt x="2" y="194"/>
                </a:lnTo>
                <a:lnTo>
                  <a:pt x="4" y="200"/>
                </a:lnTo>
                <a:lnTo>
                  <a:pt x="8" y="206"/>
                </a:lnTo>
                <a:lnTo>
                  <a:pt x="10" y="212"/>
                </a:lnTo>
                <a:lnTo>
                  <a:pt x="12" y="220"/>
                </a:lnTo>
                <a:lnTo>
                  <a:pt x="16" y="226"/>
                </a:lnTo>
                <a:lnTo>
                  <a:pt x="20" y="234"/>
                </a:lnTo>
                <a:lnTo>
                  <a:pt x="22" y="242"/>
                </a:lnTo>
                <a:lnTo>
                  <a:pt x="22" y="276"/>
                </a:lnTo>
                <a:lnTo>
                  <a:pt x="20" y="280"/>
                </a:lnTo>
                <a:lnTo>
                  <a:pt x="18" y="286"/>
                </a:lnTo>
                <a:lnTo>
                  <a:pt x="14" y="290"/>
                </a:lnTo>
                <a:lnTo>
                  <a:pt x="12" y="294"/>
                </a:lnTo>
                <a:lnTo>
                  <a:pt x="16" y="302"/>
                </a:lnTo>
                <a:lnTo>
                  <a:pt x="20" y="314"/>
                </a:lnTo>
                <a:lnTo>
                  <a:pt x="26" y="322"/>
                </a:lnTo>
                <a:lnTo>
                  <a:pt x="28" y="330"/>
                </a:lnTo>
                <a:lnTo>
                  <a:pt x="26" y="334"/>
                </a:lnTo>
                <a:lnTo>
                  <a:pt x="24" y="336"/>
                </a:lnTo>
                <a:lnTo>
                  <a:pt x="22" y="340"/>
                </a:lnTo>
                <a:lnTo>
                  <a:pt x="20" y="346"/>
                </a:lnTo>
                <a:lnTo>
                  <a:pt x="22" y="360"/>
                </a:lnTo>
                <a:lnTo>
                  <a:pt x="28" y="374"/>
                </a:lnTo>
                <a:lnTo>
                  <a:pt x="32" y="388"/>
                </a:lnTo>
                <a:lnTo>
                  <a:pt x="34" y="398"/>
                </a:lnTo>
                <a:lnTo>
                  <a:pt x="32" y="402"/>
                </a:lnTo>
                <a:lnTo>
                  <a:pt x="28" y="402"/>
                </a:lnTo>
                <a:lnTo>
                  <a:pt x="40" y="424"/>
                </a:lnTo>
                <a:lnTo>
                  <a:pt x="50" y="438"/>
                </a:lnTo>
                <a:lnTo>
                  <a:pt x="54" y="442"/>
                </a:lnTo>
                <a:lnTo>
                  <a:pt x="58" y="444"/>
                </a:lnTo>
                <a:lnTo>
                  <a:pt x="56" y="450"/>
                </a:lnTo>
                <a:lnTo>
                  <a:pt x="54" y="454"/>
                </a:lnTo>
                <a:lnTo>
                  <a:pt x="56" y="464"/>
                </a:lnTo>
                <a:lnTo>
                  <a:pt x="58" y="470"/>
                </a:lnTo>
                <a:lnTo>
                  <a:pt x="62" y="480"/>
                </a:lnTo>
                <a:lnTo>
                  <a:pt x="62" y="490"/>
                </a:lnTo>
                <a:lnTo>
                  <a:pt x="62" y="496"/>
                </a:lnTo>
                <a:lnTo>
                  <a:pt x="60" y="498"/>
                </a:lnTo>
                <a:lnTo>
                  <a:pt x="58" y="502"/>
                </a:lnTo>
                <a:lnTo>
                  <a:pt x="56" y="506"/>
                </a:lnTo>
                <a:lnTo>
                  <a:pt x="58" y="510"/>
                </a:lnTo>
                <a:lnTo>
                  <a:pt x="58" y="512"/>
                </a:lnTo>
                <a:lnTo>
                  <a:pt x="60" y="516"/>
                </a:lnTo>
                <a:lnTo>
                  <a:pt x="60" y="520"/>
                </a:lnTo>
                <a:lnTo>
                  <a:pt x="58" y="530"/>
                </a:lnTo>
                <a:lnTo>
                  <a:pt x="56" y="542"/>
                </a:lnTo>
                <a:lnTo>
                  <a:pt x="58" y="548"/>
                </a:lnTo>
                <a:lnTo>
                  <a:pt x="60" y="552"/>
                </a:lnTo>
                <a:lnTo>
                  <a:pt x="68" y="558"/>
                </a:lnTo>
                <a:lnTo>
                  <a:pt x="76" y="562"/>
                </a:lnTo>
                <a:lnTo>
                  <a:pt x="84" y="568"/>
                </a:lnTo>
                <a:lnTo>
                  <a:pt x="90" y="574"/>
                </a:lnTo>
                <a:lnTo>
                  <a:pt x="92" y="580"/>
                </a:lnTo>
                <a:lnTo>
                  <a:pt x="94" y="586"/>
                </a:lnTo>
                <a:lnTo>
                  <a:pt x="98" y="592"/>
                </a:lnTo>
                <a:lnTo>
                  <a:pt x="150" y="592"/>
                </a:lnTo>
                <a:lnTo>
                  <a:pt x="138" y="572"/>
                </a:lnTo>
                <a:lnTo>
                  <a:pt x="134" y="564"/>
                </a:lnTo>
                <a:lnTo>
                  <a:pt x="132" y="560"/>
                </a:lnTo>
                <a:lnTo>
                  <a:pt x="132" y="556"/>
                </a:lnTo>
                <a:lnTo>
                  <a:pt x="132" y="554"/>
                </a:lnTo>
                <a:lnTo>
                  <a:pt x="134" y="552"/>
                </a:lnTo>
                <a:lnTo>
                  <a:pt x="138" y="550"/>
                </a:lnTo>
                <a:lnTo>
                  <a:pt x="144" y="546"/>
                </a:lnTo>
                <a:lnTo>
                  <a:pt x="148" y="542"/>
                </a:lnTo>
                <a:lnTo>
                  <a:pt x="144" y="540"/>
                </a:lnTo>
                <a:lnTo>
                  <a:pt x="144" y="536"/>
                </a:lnTo>
                <a:lnTo>
                  <a:pt x="144" y="530"/>
                </a:lnTo>
                <a:lnTo>
                  <a:pt x="146" y="526"/>
                </a:lnTo>
                <a:lnTo>
                  <a:pt x="152" y="520"/>
                </a:lnTo>
                <a:lnTo>
                  <a:pt x="160" y="514"/>
                </a:lnTo>
                <a:lnTo>
                  <a:pt x="162" y="510"/>
                </a:lnTo>
                <a:lnTo>
                  <a:pt x="162" y="504"/>
                </a:lnTo>
                <a:lnTo>
                  <a:pt x="162" y="498"/>
                </a:lnTo>
                <a:lnTo>
                  <a:pt x="158" y="494"/>
                </a:lnTo>
                <a:lnTo>
                  <a:pt x="158" y="492"/>
                </a:lnTo>
                <a:lnTo>
                  <a:pt x="150" y="490"/>
                </a:lnTo>
                <a:lnTo>
                  <a:pt x="138" y="484"/>
                </a:lnTo>
                <a:lnTo>
                  <a:pt x="126" y="478"/>
                </a:lnTo>
                <a:lnTo>
                  <a:pt x="124" y="474"/>
                </a:lnTo>
                <a:lnTo>
                  <a:pt x="122" y="472"/>
                </a:lnTo>
                <a:lnTo>
                  <a:pt x="124" y="468"/>
                </a:lnTo>
                <a:lnTo>
                  <a:pt x="126" y="464"/>
                </a:lnTo>
                <a:lnTo>
                  <a:pt x="134" y="456"/>
                </a:lnTo>
                <a:lnTo>
                  <a:pt x="144" y="448"/>
                </a:lnTo>
                <a:lnTo>
                  <a:pt x="150" y="440"/>
                </a:lnTo>
                <a:lnTo>
                  <a:pt x="148" y="434"/>
                </a:lnTo>
                <a:lnTo>
                  <a:pt x="146" y="426"/>
                </a:lnTo>
                <a:lnTo>
                  <a:pt x="148" y="420"/>
                </a:lnTo>
                <a:lnTo>
                  <a:pt x="150" y="416"/>
                </a:lnTo>
                <a:lnTo>
                  <a:pt x="154" y="414"/>
                </a:lnTo>
                <a:lnTo>
                  <a:pt x="150" y="408"/>
                </a:lnTo>
                <a:lnTo>
                  <a:pt x="146" y="402"/>
                </a:lnTo>
                <a:lnTo>
                  <a:pt x="152" y="406"/>
                </a:lnTo>
                <a:lnTo>
                  <a:pt x="154" y="408"/>
                </a:lnTo>
                <a:lnTo>
                  <a:pt x="158" y="410"/>
                </a:lnTo>
                <a:lnTo>
                  <a:pt x="162" y="408"/>
                </a:lnTo>
                <a:lnTo>
                  <a:pt x="164" y="402"/>
                </a:lnTo>
                <a:lnTo>
                  <a:pt x="162" y="396"/>
                </a:lnTo>
                <a:lnTo>
                  <a:pt x="156" y="394"/>
                </a:lnTo>
                <a:lnTo>
                  <a:pt x="150" y="396"/>
                </a:lnTo>
                <a:lnTo>
                  <a:pt x="144" y="398"/>
                </a:lnTo>
                <a:lnTo>
                  <a:pt x="136" y="386"/>
                </a:lnTo>
                <a:lnTo>
                  <a:pt x="130" y="372"/>
                </a:lnTo>
                <a:lnTo>
                  <a:pt x="138" y="372"/>
                </a:lnTo>
                <a:lnTo>
                  <a:pt x="146" y="372"/>
                </a:lnTo>
                <a:lnTo>
                  <a:pt x="154" y="376"/>
                </a:lnTo>
                <a:lnTo>
                  <a:pt x="162" y="376"/>
                </a:lnTo>
                <a:lnTo>
                  <a:pt x="170" y="374"/>
                </a:lnTo>
                <a:lnTo>
                  <a:pt x="176" y="370"/>
                </a:lnTo>
                <a:lnTo>
                  <a:pt x="172" y="366"/>
                </a:lnTo>
                <a:lnTo>
                  <a:pt x="168" y="362"/>
                </a:lnTo>
                <a:lnTo>
                  <a:pt x="168" y="358"/>
                </a:lnTo>
                <a:lnTo>
                  <a:pt x="168" y="350"/>
                </a:lnTo>
                <a:lnTo>
                  <a:pt x="174" y="344"/>
                </a:lnTo>
                <a:lnTo>
                  <a:pt x="180" y="338"/>
                </a:lnTo>
                <a:lnTo>
                  <a:pt x="188" y="336"/>
                </a:lnTo>
                <a:lnTo>
                  <a:pt x="206" y="332"/>
                </a:lnTo>
                <a:lnTo>
                  <a:pt x="222" y="328"/>
                </a:lnTo>
                <a:lnTo>
                  <a:pt x="226" y="326"/>
                </a:lnTo>
                <a:lnTo>
                  <a:pt x="232" y="322"/>
                </a:lnTo>
                <a:lnTo>
                  <a:pt x="240" y="312"/>
                </a:lnTo>
                <a:lnTo>
                  <a:pt x="246" y="300"/>
                </a:lnTo>
                <a:lnTo>
                  <a:pt x="248" y="288"/>
                </a:lnTo>
                <a:lnTo>
                  <a:pt x="246" y="282"/>
                </a:lnTo>
                <a:lnTo>
                  <a:pt x="242" y="278"/>
                </a:lnTo>
                <a:lnTo>
                  <a:pt x="238" y="272"/>
                </a:lnTo>
                <a:lnTo>
                  <a:pt x="236" y="268"/>
                </a:lnTo>
                <a:lnTo>
                  <a:pt x="236" y="266"/>
                </a:lnTo>
                <a:lnTo>
                  <a:pt x="236" y="260"/>
                </a:lnTo>
                <a:lnTo>
                  <a:pt x="222" y="250"/>
                </a:lnTo>
                <a:lnTo>
                  <a:pt x="212" y="242"/>
                </a:lnTo>
                <a:lnTo>
                  <a:pt x="208" y="236"/>
                </a:lnTo>
                <a:lnTo>
                  <a:pt x="210" y="166"/>
                </a:lnTo>
                <a:lnTo>
                  <a:pt x="210" y="160"/>
                </a:lnTo>
                <a:lnTo>
                  <a:pt x="214" y="152"/>
                </a:lnTo>
                <a:lnTo>
                  <a:pt x="222" y="138"/>
                </a:lnTo>
                <a:lnTo>
                  <a:pt x="232" y="126"/>
                </a:lnTo>
                <a:lnTo>
                  <a:pt x="240" y="116"/>
                </a:lnTo>
                <a:lnTo>
                  <a:pt x="256" y="110"/>
                </a:lnTo>
                <a:lnTo>
                  <a:pt x="262" y="104"/>
                </a:lnTo>
                <a:lnTo>
                  <a:pt x="264" y="100"/>
                </a:lnTo>
                <a:lnTo>
                  <a:pt x="264" y="94"/>
                </a:lnTo>
                <a:lnTo>
                  <a:pt x="262" y="84"/>
                </a:lnTo>
                <a:lnTo>
                  <a:pt x="260" y="74"/>
                </a:lnTo>
                <a:lnTo>
                  <a:pt x="252" y="74"/>
                </a:lnTo>
                <a:lnTo>
                  <a:pt x="246" y="80"/>
                </a:lnTo>
                <a:lnTo>
                  <a:pt x="246" y="78"/>
                </a:lnTo>
                <a:lnTo>
                  <a:pt x="246" y="80"/>
                </a:lnTo>
                <a:lnTo>
                  <a:pt x="252" y="74"/>
                </a:lnTo>
                <a:lnTo>
                  <a:pt x="260" y="74"/>
                </a:lnTo>
                <a:lnTo>
                  <a:pt x="262" y="84"/>
                </a:lnTo>
                <a:lnTo>
                  <a:pt x="264" y="94"/>
                </a:lnTo>
                <a:lnTo>
                  <a:pt x="264" y="100"/>
                </a:lnTo>
                <a:lnTo>
                  <a:pt x="262" y="104"/>
                </a:lnTo>
                <a:lnTo>
                  <a:pt x="256" y="110"/>
                </a:lnTo>
                <a:lnTo>
                  <a:pt x="240" y="116"/>
                </a:lnTo>
                <a:lnTo>
                  <a:pt x="232" y="126"/>
                </a:lnTo>
                <a:lnTo>
                  <a:pt x="222" y="138"/>
                </a:lnTo>
                <a:lnTo>
                  <a:pt x="214" y="152"/>
                </a:lnTo>
                <a:lnTo>
                  <a:pt x="210" y="160"/>
                </a:lnTo>
                <a:lnTo>
                  <a:pt x="210" y="166"/>
                </a:lnTo>
                <a:lnTo>
                  <a:pt x="208" y="236"/>
                </a:lnTo>
                <a:lnTo>
                  <a:pt x="210" y="166"/>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47" name="Freeform 42"/>
          <p:cNvSpPr>
            <a:spLocks/>
          </p:cNvSpPr>
          <p:nvPr/>
        </p:nvSpPr>
        <p:spPr bwMode="auto">
          <a:xfrm>
            <a:off x="2634854" y="3945069"/>
            <a:ext cx="247650" cy="869156"/>
          </a:xfrm>
          <a:custGeom>
            <a:avLst/>
            <a:gdLst>
              <a:gd name="T0" fmla="*/ 2147483647 w 208"/>
              <a:gd name="T1" fmla="*/ 2147483647 h 730"/>
              <a:gd name="T2" fmla="*/ 2147483647 w 208"/>
              <a:gd name="T3" fmla="*/ 2147483647 h 730"/>
              <a:gd name="T4" fmla="*/ 2147483647 w 208"/>
              <a:gd name="T5" fmla="*/ 2147483647 h 730"/>
              <a:gd name="T6" fmla="*/ 2147483647 w 208"/>
              <a:gd name="T7" fmla="*/ 2147483647 h 730"/>
              <a:gd name="T8" fmla="*/ 2147483647 w 208"/>
              <a:gd name="T9" fmla="*/ 2147483647 h 730"/>
              <a:gd name="T10" fmla="*/ 2147483647 w 208"/>
              <a:gd name="T11" fmla="*/ 2147483647 h 730"/>
              <a:gd name="T12" fmla="*/ 2147483647 w 208"/>
              <a:gd name="T13" fmla="*/ 2147483647 h 730"/>
              <a:gd name="T14" fmla="*/ 2147483647 w 208"/>
              <a:gd name="T15" fmla="*/ 2147483647 h 730"/>
              <a:gd name="T16" fmla="*/ 2147483647 w 208"/>
              <a:gd name="T17" fmla="*/ 2147483647 h 730"/>
              <a:gd name="T18" fmla="*/ 2147483647 w 208"/>
              <a:gd name="T19" fmla="*/ 2147483647 h 730"/>
              <a:gd name="T20" fmla="*/ 2147483647 w 208"/>
              <a:gd name="T21" fmla="*/ 2147483647 h 730"/>
              <a:gd name="T22" fmla="*/ 2147483647 w 208"/>
              <a:gd name="T23" fmla="*/ 2147483647 h 730"/>
              <a:gd name="T24" fmla="*/ 2147483647 w 208"/>
              <a:gd name="T25" fmla="*/ 2147483647 h 730"/>
              <a:gd name="T26" fmla="*/ 2147483647 w 208"/>
              <a:gd name="T27" fmla="*/ 2147483647 h 730"/>
              <a:gd name="T28" fmla="*/ 2147483647 w 208"/>
              <a:gd name="T29" fmla="*/ 2147483647 h 730"/>
              <a:gd name="T30" fmla="*/ 2147483647 w 208"/>
              <a:gd name="T31" fmla="*/ 2147483647 h 730"/>
              <a:gd name="T32" fmla="*/ 2147483647 w 208"/>
              <a:gd name="T33" fmla="*/ 2147483647 h 730"/>
              <a:gd name="T34" fmla="*/ 2147483647 w 208"/>
              <a:gd name="T35" fmla="*/ 2147483647 h 730"/>
              <a:gd name="T36" fmla="*/ 2147483647 w 208"/>
              <a:gd name="T37" fmla="*/ 2147483647 h 730"/>
              <a:gd name="T38" fmla="*/ 2147483647 w 208"/>
              <a:gd name="T39" fmla="*/ 2147483647 h 730"/>
              <a:gd name="T40" fmla="*/ 2147483647 w 208"/>
              <a:gd name="T41" fmla="*/ 2147483647 h 730"/>
              <a:gd name="T42" fmla="*/ 2147483647 w 208"/>
              <a:gd name="T43" fmla="*/ 2147483647 h 730"/>
              <a:gd name="T44" fmla="*/ 2147483647 w 208"/>
              <a:gd name="T45" fmla="*/ 0 h 730"/>
              <a:gd name="T46" fmla="*/ 0 w 208"/>
              <a:gd name="T47" fmla="*/ 2147483647 h 730"/>
              <a:gd name="T48" fmla="*/ 2147483647 w 208"/>
              <a:gd name="T49" fmla="*/ 2147483647 h 730"/>
              <a:gd name="T50" fmla="*/ 2147483647 w 208"/>
              <a:gd name="T51" fmla="*/ 2147483647 h 730"/>
              <a:gd name="T52" fmla="*/ 2147483647 w 208"/>
              <a:gd name="T53" fmla="*/ 2147483647 h 730"/>
              <a:gd name="T54" fmla="*/ 2147483647 w 208"/>
              <a:gd name="T55" fmla="*/ 2147483647 h 730"/>
              <a:gd name="T56" fmla="*/ 2147483647 w 208"/>
              <a:gd name="T57" fmla="*/ 2147483647 h 730"/>
              <a:gd name="T58" fmla="*/ 2147483647 w 208"/>
              <a:gd name="T59" fmla="*/ 2147483647 h 730"/>
              <a:gd name="T60" fmla="*/ 2147483647 w 208"/>
              <a:gd name="T61" fmla="*/ 2147483647 h 730"/>
              <a:gd name="T62" fmla="*/ 2147483647 w 208"/>
              <a:gd name="T63" fmla="*/ 2147483647 h 730"/>
              <a:gd name="T64" fmla="*/ 2147483647 w 208"/>
              <a:gd name="T65" fmla="*/ 2147483647 h 730"/>
              <a:gd name="T66" fmla="*/ 2147483647 w 208"/>
              <a:gd name="T67" fmla="*/ 2147483647 h 730"/>
              <a:gd name="T68" fmla="*/ 2147483647 w 208"/>
              <a:gd name="T69" fmla="*/ 2147483647 h 730"/>
              <a:gd name="T70" fmla="*/ 2147483647 w 208"/>
              <a:gd name="T71" fmla="*/ 2147483647 h 730"/>
              <a:gd name="T72" fmla="*/ 2147483647 w 208"/>
              <a:gd name="T73" fmla="*/ 2147483647 h 730"/>
              <a:gd name="T74" fmla="*/ 2147483647 w 208"/>
              <a:gd name="T75" fmla="*/ 2147483647 h 730"/>
              <a:gd name="T76" fmla="*/ 2147483647 w 208"/>
              <a:gd name="T77" fmla="*/ 2147483647 h 730"/>
              <a:gd name="T78" fmla="*/ 2147483647 w 208"/>
              <a:gd name="T79" fmla="*/ 2147483647 h 730"/>
              <a:gd name="T80" fmla="*/ 2147483647 w 208"/>
              <a:gd name="T81" fmla="*/ 2147483647 h 730"/>
              <a:gd name="T82" fmla="*/ 2147483647 w 208"/>
              <a:gd name="T83" fmla="*/ 2147483647 h 730"/>
              <a:gd name="T84" fmla="*/ 2147483647 w 208"/>
              <a:gd name="T85" fmla="*/ 2147483647 h 730"/>
              <a:gd name="T86" fmla="*/ 2147483647 w 208"/>
              <a:gd name="T87" fmla="*/ 2147483647 h 730"/>
              <a:gd name="T88" fmla="*/ 2147483647 w 208"/>
              <a:gd name="T89" fmla="*/ 2147483647 h 730"/>
              <a:gd name="T90" fmla="*/ 2147483647 w 208"/>
              <a:gd name="T91" fmla="*/ 2147483647 h 730"/>
              <a:gd name="T92" fmla="*/ 2147483647 w 208"/>
              <a:gd name="T93" fmla="*/ 2147483647 h 730"/>
              <a:gd name="T94" fmla="*/ 2147483647 w 208"/>
              <a:gd name="T95" fmla="*/ 2147483647 h 7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8"/>
              <a:gd name="T145" fmla="*/ 0 h 730"/>
              <a:gd name="T146" fmla="*/ 208 w 208"/>
              <a:gd name="T147" fmla="*/ 730 h 7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8" h="730">
                <a:moveTo>
                  <a:pt x="188" y="672"/>
                </a:moveTo>
                <a:lnTo>
                  <a:pt x="136" y="672"/>
                </a:lnTo>
                <a:lnTo>
                  <a:pt x="132" y="666"/>
                </a:lnTo>
                <a:lnTo>
                  <a:pt x="130" y="660"/>
                </a:lnTo>
                <a:lnTo>
                  <a:pt x="128" y="654"/>
                </a:lnTo>
                <a:lnTo>
                  <a:pt x="122" y="648"/>
                </a:lnTo>
                <a:lnTo>
                  <a:pt x="114" y="642"/>
                </a:lnTo>
                <a:lnTo>
                  <a:pt x="106" y="638"/>
                </a:lnTo>
                <a:lnTo>
                  <a:pt x="98" y="632"/>
                </a:lnTo>
                <a:lnTo>
                  <a:pt x="96" y="628"/>
                </a:lnTo>
                <a:lnTo>
                  <a:pt x="94" y="622"/>
                </a:lnTo>
                <a:lnTo>
                  <a:pt x="96" y="610"/>
                </a:lnTo>
                <a:lnTo>
                  <a:pt x="98" y="600"/>
                </a:lnTo>
                <a:lnTo>
                  <a:pt x="98" y="596"/>
                </a:lnTo>
                <a:lnTo>
                  <a:pt x="96" y="592"/>
                </a:lnTo>
                <a:lnTo>
                  <a:pt x="96" y="590"/>
                </a:lnTo>
                <a:lnTo>
                  <a:pt x="94" y="586"/>
                </a:lnTo>
                <a:lnTo>
                  <a:pt x="96" y="582"/>
                </a:lnTo>
                <a:lnTo>
                  <a:pt x="98" y="578"/>
                </a:lnTo>
                <a:lnTo>
                  <a:pt x="100" y="576"/>
                </a:lnTo>
                <a:lnTo>
                  <a:pt x="100" y="570"/>
                </a:lnTo>
                <a:lnTo>
                  <a:pt x="100" y="560"/>
                </a:lnTo>
                <a:lnTo>
                  <a:pt x="96" y="550"/>
                </a:lnTo>
                <a:lnTo>
                  <a:pt x="94" y="544"/>
                </a:lnTo>
                <a:lnTo>
                  <a:pt x="92" y="534"/>
                </a:lnTo>
                <a:lnTo>
                  <a:pt x="94" y="530"/>
                </a:lnTo>
                <a:lnTo>
                  <a:pt x="96" y="524"/>
                </a:lnTo>
                <a:lnTo>
                  <a:pt x="92" y="522"/>
                </a:lnTo>
                <a:lnTo>
                  <a:pt x="88" y="518"/>
                </a:lnTo>
                <a:lnTo>
                  <a:pt x="78" y="504"/>
                </a:lnTo>
                <a:lnTo>
                  <a:pt x="66" y="482"/>
                </a:lnTo>
                <a:lnTo>
                  <a:pt x="70" y="482"/>
                </a:lnTo>
                <a:lnTo>
                  <a:pt x="72" y="478"/>
                </a:lnTo>
                <a:lnTo>
                  <a:pt x="70" y="468"/>
                </a:lnTo>
                <a:lnTo>
                  <a:pt x="66" y="454"/>
                </a:lnTo>
                <a:lnTo>
                  <a:pt x="60" y="440"/>
                </a:lnTo>
                <a:lnTo>
                  <a:pt x="58" y="426"/>
                </a:lnTo>
                <a:lnTo>
                  <a:pt x="60" y="420"/>
                </a:lnTo>
                <a:lnTo>
                  <a:pt x="62" y="416"/>
                </a:lnTo>
                <a:lnTo>
                  <a:pt x="64" y="414"/>
                </a:lnTo>
                <a:lnTo>
                  <a:pt x="66" y="410"/>
                </a:lnTo>
                <a:lnTo>
                  <a:pt x="64" y="402"/>
                </a:lnTo>
                <a:lnTo>
                  <a:pt x="58" y="394"/>
                </a:lnTo>
                <a:lnTo>
                  <a:pt x="54" y="382"/>
                </a:lnTo>
                <a:lnTo>
                  <a:pt x="50" y="374"/>
                </a:lnTo>
                <a:lnTo>
                  <a:pt x="52" y="370"/>
                </a:lnTo>
                <a:lnTo>
                  <a:pt x="56" y="366"/>
                </a:lnTo>
                <a:lnTo>
                  <a:pt x="58" y="360"/>
                </a:lnTo>
                <a:lnTo>
                  <a:pt x="60" y="356"/>
                </a:lnTo>
                <a:lnTo>
                  <a:pt x="60" y="322"/>
                </a:lnTo>
                <a:lnTo>
                  <a:pt x="58" y="314"/>
                </a:lnTo>
                <a:lnTo>
                  <a:pt x="54" y="306"/>
                </a:lnTo>
                <a:lnTo>
                  <a:pt x="50" y="300"/>
                </a:lnTo>
                <a:lnTo>
                  <a:pt x="48" y="292"/>
                </a:lnTo>
                <a:lnTo>
                  <a:pt x="46" y="286"/>
                </a:lnTo>
                <a:lnTo>
                  <a:pt x="42" y="280"/>
                </a:lnTo>
                <a:lnTo>
                  <a:pt x="40" y="274"/>
                </a:lnTo>
                <a:lnTo>
                  <a:pt x="38" y="268"/>
                </a:lnTo>
                <a:lnTo>
                  <a:pt x="40" y="262"/>
                </a:lnTo>
                <a:lnTo>
                  <a:pt x="42" y="254"/>
                </a:lnTo>
                <a:lnTo>
                  <a:pt x="46" y="244"/>
                </a:lnTo>
                <a:lnTo>
                  <a:pt x="46" y="238"/>
                </a:lnTo>
                <a:lnTo>
                  <a:pt x="42" y="234"/>
                </a:lnTo>
                <a:lnTo>
                  <a:pt x="40" y="230"/>
                </a:lnTo>
                <a:lnTo>
                  <a:pt x="38" y="226"/>
                </a:lnTo>
                <a:lnTo>
                  <a:pt x="40" y="212"/>
                </a:lnTo>
                <a:lnTo>
                  <a:pt x="46" y="200"/>
                </a:lnTo>
                <a:lnTo>
                  <a:pt x="54" y="188"/>
                </a:lnTo>
                <a:lnTo>
                  <a:pt x="60" y="180"/>
                </a:lnTo>
                <a:lnTo>
                  <a:pt x="56" y="172"/>
                </a:lnTo>
                <a:lnTo>
                  <a:pt x="52" y="166"/>
                </a:lnTo>
                <a:lnTo>
                  <a:pt x="50" y="148"/>
                </a:lnTo>
                <a:lnTo>
                  <a:pt x="52" y="138"/>
                </a:lnTo>
                <a:lnTo>
                  <a:pt x="56" y="134"/>
                </a:lnTo>
                <a:lnTo>
                  <a:pt x="62" y="130"/>
                </a:lnTo>
                <a:lnTo>
                  <a:pt x="68" y="124"/>
                </a:lnTo>
                <a:lnTo>
                  <a:pt x="70" y="118"/>
                </a:lnTo>
                <a:lnTo>
                  <a:pt x="70" y="112"/>
                </a:lnTo>
                <a:lnTo>
                  <a:pt x="68" y="98"/>
                </a:lnTo>
                <a:lnTo>
                  <a:pt x="66" y="100"/>
                </a:lnTo>
                <a:lnTo>
                  <a:pt x="62" y="100"/>
                </a:lnTo>
                <a:lnTo>
                  <a:pt x="58" y="100"/>
                </a:lnTo>
                <a:lnTo>
                  <a:pt x="56" y="96"/>
                </a:lnTo>
                <a:lnTo>
                  <a:pt x="52" y="88"/>
                </a:lnTo>
                <a:lnTo>
                  <a:pt x="46" y="68"/>
                </a:lnTo>
                <a:lnTo>
                  <a:pt x="44" y="64"/>
                </a:lnTo>
                <a:lnTo>
                  <a:pt x="40" y="62"/>
                </a:lnTo>
                <a:lnTo>
                  <a:pt x="38" y="60"/>
                </a:lnTo>
                <a:lnTo>
                  <a:pt x="36" y="56"/>
                </a:lnTo>
                <a:lnTo>
                  <a:pt x="32" y="24"/>
                </a:lnTo>
                <a:lnTo>
                  <a:pt x="26" y="12"/>
                </a:lnTo>
                <a:lnTo>
                  <a:pt x="16" y="0"/>
                </a:lnTo>
                <a:lnTo>
                  <a:pt x="14" y="6"/>
                </a:lnTo>
                <a:lnTo>
                  <a:pt x="10" y="8"/>
                </a:lnTo>
                <a:lnTo>
                  <a:pt x="6" y="10"/>
                </a:lnTo>
                <a:lnTo>
                  <a:pt x="0" y="12"/>
                </a:lnTo>
                <a:lnTo>
                  <a:pt x="6" y="22"/>
                </a:lnTo>
                <a:lnTo>
                  <a:pt x="10" y="38"/>
                </a:lnTo>
                <a:lnTo>
                  <a:pt x="14" y="54"/>
                </a:lnTo>
                <a:lnTo>
                  <a:pt x="16" y="74"/>
                </a:lnTo>
                <a:lnTo>
                  <a:pt x="12" y="90"/>
                </a:lnTo>
                <a:lnTo>
                  <a:pt x="10" y="106"/>
                </a:lnTo>
                <a:lnTo>
                  <a:pt x="14" y="112"/>
                </a:lnTo>
                <a:lnTo>
                  <a:pt x="18" y="118"/>
                </a:lnTo>
                <a:lnTo>
                  <a:pt x="20" y="130"/>
                </a:lnTo>
                <a:lnTo>
                  <a:pt x="20" y="148"/>
                </a:lnTo>
                <a:lnTo>
                  <a:pt x="18" y="178"/>
                </a:lnTo>
                <a:lnTo>
                  <a:pt x="12" y="210"/>
                </a:lnTo>
                <a:lnTo>
                  <a:pt x="14" y="216"/>
                </a:lnTo>
                <a:lnTo>
                  <a:pt x="16" y="220"/>
                </a:lnTo>
                <a:lnTo>
                  <a:pt x="18" y="224"/>
                </a:lnTo>
                <a:lnTo>
                  <a:pt x="20" y="228"/>
                </a:lnTo>
                <a:lnTo>
                  <a:pt x="20" y="232"/>
                </a:lnTo>
                <a:lnTo>
                  <a:pt x="18" y="232"/>
                </a:lnTo>
                <a:lnTo>
                  <a:pt x="16" y="234"/>
                </a:lnTo>
                <a:lnTo>
                  <a:pt x="16" y="238"/>
                </a:lnTo>
                <a:lnTo>
                  <a:pt x="16" y="256"/>
                </a:lnTo>
                <a:lnTo>
                  <a:pt x="22" y="274"/>
                </a:lnTo>
                <a:lnTo>
                  <a:pt x="26" y="290"/>
                </a:lnTo>
                <a:lnTo>
                  <a:pt x="28" y="310"/>
                </a:lnTo>
                <a:lnTo>
                  <a:pt x="24" y="328"/>
                </a:lnTo>
                <a:lnTo>
                  <a:pt x="24" y="336"/>
                </a:lnTo>
                <a:lnTo>
                  <a:pt x="22" y="344"/>
                </a:lnTo>
                <a:lnTo>
                  <a:pt x="24" y="354"/>
                </a:lnTo>
                <a:lnTo>
                  <a:pt x="24" y="360"/>
                </a:lnTo>
                <a:lnTo>
                  <a:pt x="22" y="368"/>
                </a:lnTo>
                <a:lnTo>
                  <a:pt x="18" y="374"/>
                </a:lnTo>
                <a:lnTo>
                  <a:pt x="14" y="378"/>
                </a:lnTo>
                <a:lnTo>
                  <a:pt x="12" y="382"/>
                </a:lnTo>
                <a:lnTo>
                  <a:pt x="12" y="388"/>
                </a:lnTo>
                <a:lnTo>
                  <a:pt x="14" y="392"/>
                </a:lnTo>
                <a:lnTo>
                  <a:pt x="20" y="402"/>
                </a:lnTo>
                <a:lnTo>
                  <a:pt x="26" y="412"/>
                </a:lnTo>
                <a:lnTo>
                  <a:pt x="28" y="420"/>
                </a:lnTo>
                <a:lnTo>
                  <a:pt x="28" y="436"/>
                </a:lnTo>
                <a:lnTo>
                  <a:pt x="30" y="452"/>
                </a:lnTo>
                <a:lnTo>
                  <a:pt x="32" y="472"/>
                </a:lnTo>
                <a:lnTo>
                  <a:pt x="38" y="492"/>
                </a:lnTo>
                <a:lnTo>
                  <a:pt x="40" y="498"/>
                </a:lnTo>
                <a:lnTo>
                  <a:pt x="44" y="500"/>
                </a:lnTo>
                <a:lnTo>
                  <a:pt x="48" y="500"/>
                </a:lnTo>
                <a:lnTo>
                  <a:pt x="50" y="498"/>
                </a:lnTo>
                <a:lnTo>
                  <a:pt x="50" y="496"/>
                </a:lnTo>
                <a:lnTo>
                  <a:pt x="48" y="484"/>
                </a:lnTo>
                <a:lnTo>
                  <a:pt x="44" y="472"/>
                </a:lnTo>
                <a:lnTo>
                  <a:pt x="48" y="470"/>
                </a:lnTo>
                <a:lnTo>
                  <a:pt x="54" y="468"/>
                </a:lnTo>
                <a:lnTo>
                  <a:pt x="58" y="478"/>
                </a:lnTo>
                <a:lnTo>
                  <a:pt x="58" y="492"/>
                </a:lnTo>
                <a:lnTo>
                  <a:pt x="60" y="498"/>
                </a:lnTo>
                <a:lnTo>
                  <a:pt x="62" y="504"/>
                </a:lnTo>
                <a:lnTo>
                  <a:pt x="62" y="518"/>
                </a:lnTo>
                <a:lnTo>
                  <a:pt x="54" y="520"/>
                </a:lnTo>
                <a:lnTo>
                  <a:pt x="48" y="520"/>
                </a:lnTo>
                <a:lnTo>
                  <a:pt x="50" y="524"/>
                </a:lnTo>
                <a:lnTo>
                  <a:pt x="52" y="528"/>
                </a:lnTo>
                <a:lnTo>
                  <a:pt x="54" y="532"/>
                </a:lnTo>
                <a:lnTo>
                  <a:pt x="56" y="536"/>
                </a:lnTo>
                <a:lnTo>
                  <a:pt x="54" y="542"/>
                </a:lnTo>
                <a:lnTo>
                  <a:pt x="50" y="546"/>
                </a:lnTo>
                <a:lnTo>
                  <a:pt x="46" y="552"/>
                </a:lnTo>
                <a:lnTo>
                  <a:pt x="44" y="560"/>
                </a:lnTo>
                <a:lnTo>
                  <a:pt x="46" y="564"/>
                </a:lnTo>
                <a:lnTo>
                  <a:pt x="50" y="566"/>
                </a:lnTo>
                <a:lnTo>
                  <a:pt x="62" y="568"/>
                </a:lnTo>
                <a:lnTo>
                  <a:pt x="60" y="572"/>
                </a:lnTo>
                <a:lnTo>
                  <a:pt x="62" y="576"/>
                </a:lnTo>
                <a:lnTo>
                  <a:pt x="64" y="582"/>
                </a:lnTo>
                <a:lnTo>
                  <a:pt x="64" y="588"/>
                </a:lnTo>
                <a:lnTo>
                  <a:pt x="56" y="588"/>
                </a:lnTo>
                <a:lnTo>
                  <a:pt x="56" y="598"/>
                </a:lnTo>
                <a:lnTo>
                  <a:pt x="60" y="604"/>
                </a:lnTo>
                <a:lnTo>
                  <a:pt x="68" y="612"/>
                </a:lnTo>
                <a:lnTo>
                  <a:pt x="68" y="616"/>
                </a:lnTo>
                <a:lnTo>
                  <a:pt x="68" y="622"/>
                </a:lnTo>
                <a:lnTo>
                  <a:pt x="72" y="628"/>
                </a:lnTo>
                <a:lnTo>
                  <a:pt x="80" y="640"/>
                </a:lnTo>
                <a:lnTo>
                  <a:pt x="88" y="650"/>
                </a:lnTo>
                <a:lnTo>
                  <a:pt x="94" y="654"/>
                </a:lnTo>
                <a:lnTo>
                  <a:pt x="104" y="654"/>
                </a:lnTo>
                <a:lnTo>
                  <a:pt x="102" y="666"/>
                </a:lnTo>
                <a:lnTo>
                  <a:pt x="104" y="670"/>
                </a:lnTo>
                <a:lnTo>
                  <a:pt x="108" y="676"/>
                </a:lnTo>
                <a:lnTo>
                  <a:pt x="104" y="680"/>
                </a:lnTo>
                <a:lnTo>
                  <a:pt x="116" y="690"/>
                </a:lnTo>
                <a:lnTo>
                  <a:pt x="132" y="698"/>
                </a:lnTo>
                <a:lnTo>
                  <a:pt x="166" y="712"/>
                </a:lnTo>
                <a:lnTo>
                  <a:pt x="168" y="716"/>
                </a:lnTo>
                <a:lnTo>
                  <a:pt x="172" y="718"/>
                </a:lnTo>
                <a:lnTo>
                  <a:pt x="174" y="720"/>
                </a:lnTo>
                <a:lnTo>
                  <a:pt x="178" y="722"/>
                </a:lnTo>
                <a:lnTo>
                  <a:pt x="186" y="722"/>
                </a:lnTo>
                <a:lnTo>
                  <a:pt x="192" y="726"/>
                </a:lnTo>
                <a:lnTo>
                  <a:pt x="208" y="730"/>
                </a:lnTo>
                <a:lnTo>
                  <a:pt x="188" y="672"/>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48" name="Freeform 43"/>
          <p:cNvSpPr>
            <a:spLocks/>
          </p:cNvSpPr>
          <p:nvPr/>
        </p:nvSpPr>
        <p:spPr bwMode="auto">
          <a:xfrm>
            <a:off x="2368154" y="3299751"/>
            <a:ext cx="114300" cy="54769"/>
          </a:xfrm>
          <a:custGeom>
            <a:avLst/>
            <a:gdLst>
              <a:gd name="T0" fmla="*/ 0 w 96"/>
              <a:gd name="T1" fmla="*/ 2147483647 h 46"/>
              <a:gd name="T2" fmla="*/ 2147483647 w 96"/>
              <a:gd name="T3" fmla="*/ 2147483647 h 46"/>
              <a:gd name="T4" fmla="*/ 2147483647 w 96"/>
              <a:gd name="T5" fmla="*/ 2147483647 h 46"/>
              <a:gd name="T6" fmla="*/ 0 w 96"/>
              <a:gd name="T7" fmla="*/ 2147483647 h 46"/>
              <a:gd name="T8" fmla="*/ 2147483647 w 96"/>
              <a:gd name="T9" fmla="*/ 2147483647 h 46"/>
              <a:gd name="T10" fmla="*/ 2147483647 w 96"/>
              <a:gd name="T11" fmla="*/ 2147483647 h 46"/>
              <a:gd name="T12" fmla="*/ 2147483647 w 96"/>
              <a:gd name="T13" fmla="*/ 2147483647 h 46"/>
              <a:gd name="T14" fmla="*/ 2147483647 w 96"/>
              <a:gd name="T15" fmla="*/ 2147483647 h 46"/>
              <a:gd name="T16" fmla="*/ 2147483647 w 96"/>
              <a:gd name="T17" fmla="*/ 2147483647 h 46"/>
              <a:gd name="T18" fmla="*/ 2147483647 w 96"/>
              <a:gd name="T19" fmla="*/ 2147483647 h 46"/>
              <a:gd name="T20" fmla="*/ 2147483647 w 96"/>
              <a:gd name="T21" fmla="*/ 2147483647 h 46"/>
              <a:gd name="T22" fmla="*/ 2147483647 w 96"/>
              <a:gd name="T23" fmla="*/ 2147483647 h 46"/>
              <a:gd name="T24" fmla="*/ 2147483647 w 96"/>
              <a:gd name="T25" fmla="*/ 2147483647 h 46"/>
              <a:gd name="T26" fmla="*/ 2147483647 w 96"/>
              <a:gd name="T27" fmla="*/ 2147483647 h 46"/>
              <a:gd name="T28" fmla="*/ 2147483647 w 96"/>
              <a:gd name="T29" fmla="*/ 0 h 46"/>
              <a:gd name="T30" fmla="*/ 2147483647 w 96"/>
              <a:gd name="T31" fmla="*/ 0 h 46"/>
              <a:gd name="T32" fmla="*/ 2147483647 w 96"/>
              <a:gd name="T33" fmla="*/ 2147483647 h 46"/>
              <a:gd name="T34" fmla="*/ 2147483647 w 96"/>
              <a:gd name="T35" fmla="*/ 2147483647 h 46"/>
              <a:gd name="T36" fmla="*/ 2147483647 w 96"/>
              <a:gd name="T37" fmla="*/ 2147483647 h 46"/>
              <a:gd name="T38" fmla="*/ 2147483647 w 96"/>
              <a:gd name="T39" fmla="*/ 2147483647 h 46"/>
              <a:gd name="T40" fmla="*/ 2147483647 w 96"/>
              <a:gd name="T41" fmla="*/ 2147483647 h 46"/>
              <a:gd name="T42" fmla="*/ 2147483647 w 96"/>
              <a:gd name="T43" fmla="*/ 2147483647 h 46"/>
              <a:gd name="T44" fmla="*/ 2147483647 w 96"/>
              <a:gd name="T45" fmla="*/ 2147483647 h 46"/>
              <a:gd name="T46" fmla="*/ 2147483647 w 96"/>
              <a:gd name="T47" fmla="*/ 2147483647 h 46"/>
              <a:gd name="T48" fmla="*/ 2147483647 w 96"/>
              <a:gd name="T49" fmla="*/ 2147483647 h 46"/>
              <a:gd name="T50" fmla="*/ 2147483647 w 96"/>
              <a:gd name="T51" fmla="*/ 2147483647 h 46"/>
              <a:gd name="T52" fmla="*/ 2147483647 w 96"/>
              <a:gd name="T53" fmla="*/ 2147483647 h 46"/>
              <a:gd name="T54" fmla="*/ 2147483647 w 96"/>
              <a:gd name="T55" fmla="*/ 2147483647 h 46"/>
              <a:gd name="T56" fmla="*/ 2147483647 w 96"/>
              <a:gd name="T57" fmla="*/ 2147483647 h 46"/>
              <a:gd name="T58" fmla="*/ 2147483647 w 96"/>
              <a:gd name="T59" fmla="*/ 2147483647 h 46"/>
              <a:gd name="T60" fmla="*/ 2147483647 w 96"/>
              <a:gd name="T61" fmla="*/ 2147483647 h 46"/>
              <a:gd name="T62" fmla="*/ 2147483647 w 96"/>
              <a:gd name="T63" fmla="*/ 2147483647 h 46"/>
              <a:gd name="T64" fmla="*/ 2147483647 w 96"/>
              <a:gd name="T65" fmla="*/ 2147483647 h 46"/>
              <a:gd name="T66" fmla="*/ 2147483647 w 96"/>
              <a:gd name="T67" fmla="*/ 2147483647 h 46"/>
              <a:gd name="T68" fmla="*/ 2147483647 w 96"/>
              <a:gd name="T69" fmla="*/ 2147483647 h 46"/>
              <a:gd name="T70" fmla="*/ 2147483647 w 96"/>
              <a:gd name="T71" fmla="*/ 2147483647 h 46"/>
              <a:gd name="T72" fmla="*/ 2147483647 w 96"/>
              <a:gd name="T73" fmla="*/ 2147483647 h 46"/>
              <a:gd name="T74" fmla="*/ 2147483647 w 96"/>
              <a:gd name="T75" fmla="*/ 2147483647 h 46"/>
              <a:gd name="T76" fmla="*/ 2147483647 w 96"/>
              <a:gd name="T77" fmla="*/ 2147483647 h 46"/>
              <a:gd name="T78" fmla="*/ 2147483647 w 96"/>
              <a:gd name="T79" fmla="*/ 2147483647 h 46"/>
              <a:gd name="T80" fmla="*/ 2147483647 w 96"/>
              <a:gd name="T81" fmla="*/ 2147483647 h 46"/>
              <a:gd name="T82" fmla="*/ 2147483647 w 96"/>
              <a:gd name="T83" fmla="*/ 2147483647 h 46"/>
              <a:gd name="T84" fmla="*/ 2147483647 w 96"/>
              <a:gd name="T85" fmla="*/ 2147483647 h 46"/>
              <a:gd name="T86" fmla="*/ 2147483647 w 96"/>
              <a:gd name="T87" fmla="*/ 2147483647 h 46"/>
              <a:gd name="T88" fmla="*/ 2147483647 w 96"/>
              <a:gd name="T89" fmla="*/ 2147483647 h 46"/>
              <a:gd name="T90" fmla="*/ 2147483647 w 96"/>
              <a:gd name="T91" fmla="*/ 2147483647 h 46"/>
              <a:gd name="T92" fmla="*/ 2147483647 w 96"/>
              <a:gd name="T93" fmla="*/ 2147483647 h 46"/>
              <a:gd name="T94" fmla="*/ 2147483647 w 96"/>
              <a:gd name="T95" fmla="*/ 2147483647 h 46"/>
              <a:gd name="T96" fmla="*/ 2147483647 w 96"/>
              <a:gd name="T97" fmla="*/ 2147483647 h 46"/>
              <a:gd name="T98" fmla="*/ 2147483647 w 96"/>
              <a:gd name="T99" fmla="*/ 2147483647 h 46"/>
              <a:gd name="T100" fmla="*/ 0 w 96"/>
              <a:gd name="T101" fmla="*/ 2147483647 h 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
              <a:gd name="T154" fmla="*/ 0 h 46"/>
              <a:gd name="T155" fmla="*/ 96 w 96"/>
              <a:gd name="T156" fmla="*/ 46 h 4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 h="46">
                <a:moveTo>
                  <a:pt x="0" y="24"/>
                </a:moveTo>
                <a:lnTo>
                  <a:pt x="2" y="20"/>
                </a:lnTo>
                <a:lnTo>
                  <a:pt x="2" y="16"/>
                </a:lnTo>
                <a:lnTo>
                  <a:pt x="0" y="6"/>
                </a:lnTo>
                <a:lnTo>
                  <a:pt x="6" y="8"/>
                </a:lnTo>
                <a:lnTo>
                  <a:pt x="12" y="6"/>
                </a:lnTo>
                <a:lnTo>
                  <a:pt x="16" y="10"/>
                </a:lnTo>
                <a:lnTo>
                  <a:pt x="20" y="10"/>
                </a:lnTo>
                <a:lnTo>
                  <a:pt x="24" y="14"/>
                </a:lnTo>
                <a:lnTo>
                  <a:pt x="30" y="14"/>
                </a:lnTo>
                <a:lnTo>
                  <a:pt x="34" y="14"/>
                </a:lnTo>
                <a:lnTo>
                  <a:pt x="40" y="12"/>
                </a:lnTo>
                <a:lnTo>
                  <a:pt x="44" y="8"/>
                </a:lnTo>
                <a:lnTo>
                  <a:pt x="50" y="2"/>
                </a:lnTo>
                <a:lnTo>
                  <a:pt x="54" y="0"/>
                </a:lnTo>
                <a:lnTo>
                  <a:pt x="58" y="0"/>
                </a:lnTo>
                <a:lnTo>
                  <a:pt x="68" y="2"/>
                </a:lnTo>
                <a:lnTo>
                  <a:pt x="78" y="8"/>
                </a:lnTo>
                <a:lnTo>
                  <a:pt x="88" y="14"/>
                </a:lnTo>
                <a:lnTo>
                  <a:pt x="94" y="20"/>
                </a:lnTo>
                <a:lnTo>
                  <a:pt x="96" y="20"/>
                </a:lnTo>
                <a:lnTo>
                  <a:pt x="94" y="22"/>
                </a:lnTo>
                <a:lnTo>
                  <a:pt x="94" y="28"/>
                </a:lnTo>
                <a:lnTo>
                  <a:pt x="96" y="34"/>
                </a:lnTo>
                <a:lnTo>
                  <a:pt x="94" y="36"/>
                </a:lnTo>
                <a:lnTo>
                  <a:pt x="90" y="40"/>
                </a:lnTo>
                <a:lnTo>
                  <a:pt x="84" y="44"/>
                </a:lnTo>
                <a:lnTo>
                  <a:pt x="78" y="32"/>
                </a:lnTo>
                <a:lnTo>
                  <a:pt x="78" y="28"/>
                </a:lnTo>
                <a:lnTo>
                  <a:pt x="84" y="28"/>
                </a:lnTo>
                <a:lnTo>
                  <a:pt x="76" y="18"/>
                </a:lnTo>
                <a:lnTo>
                  <a:pt x="70" y="16"/>
                </a:lnTo>
                <a:lnTo>
                  <a:pt x="62" y="14"/>
                </a:lnTo>
                <a:lnTo>
                  <a:pt x="58" y="16"/>
                </a:lnTo>
                <a:lnTo>
                  <a:pt x="52" y="22"/>
                </a:lnTo>
                <a:lnTo>
                  <a:pt x="42" y="32"/>
                </a:lnTo>
                <a:lnTo>
                  <a:pt x="46" y="34"/>
                </a:lnTo>
                <a:lnTo>
                  <a:pt x="50" y="34"/>
                </a:lnTo>
                <a:lnTo>
                  <a:pt x="50" y="40"/>
                </a:lnTo>
                <a:lnTo>
                  <a:pt x="48" y="44"/>
                </a:lnTo>
                <a:lnTo>
                  <a:pt x="44" y="46"/>
                </a:lnTo>
                <a:lnTo>
                  <a:pt x="40" y="46"/>
                </a:lnTo>
                <a:lnTo>
                  <a:pt x="36" y="46"/>
                </a:lnTo>
                <a:lnTo>
                  <a:pt x="34" y="44"/>
                </a:lnTo>
                <a:lnTo>
                  <a:pt x="34" y="38"/>
                </a:lnTo>
                <a:lnTo>
                  <a:pt x="28" y="36"/>
                </a:lnTo>
                <a:lnTo>
                  <a:pt x="24" y="34"/>
                </a:lnTo>
                <a:lnTo>
                  <a:pt x="20" y="32"/>
                </a:lnTo>
                <a:lnTo>
                  <a:pt x="14" y="28"/>
                </a:lnTo>
                <a:lnTo>
                  <a:pt x="2" y="24"/>
                </a:lnTo>
                <a:lnTo>
                  <a:pt x="0" y="24"/>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49" name="Freeform 44"/>
          <p:cNvSpPr>
            <a:spLocks/>
          </p:cNvSpPr>
          <p:nvPr/>
        </p:nvSpPr>
        <p:spPr bwMode="auto">
          <a:xfrm>
            <a:off x="2311003" y="3271175"/>
            <a:ext cx="71438" cy="57150"/>
          </a:xfrm>
          <a:custGeom>
            <a:avLst/>
            <a:gdLst>
              <a:gd name="T0" fmla="*/ 2147483647 w 60"/>
              <a:gd name="T1" fmla="*/ 2147483647 h 48"/>
              <a:gd name="T2" fmla="*/ 2147483647 w 60"/>
              <a:gd name="T3" fmla="*/ 2147483647 h 48"/>
              <a:gd name="T4" fmla="*/ 2147483647 w 60"/>
              <a:gd name="T5" fmla="*/ 2147483647 h 48"/>
              <a:gd name="T6" fmla="*/ 2147483647 w 60"/>
              <a:gd name="T7" fmla="*/ 2147483647 h 48"/>
              <a:gd name="T8" fmla="*/ 2147483647 w 60"/>
              <a:gd name="T9" fmla="*/ 2147483647 h 48"/>
              <a:gd name="T10" fmla="*/ 2147483647 w 60"/>
              <a:gd name="T11" fmla="*/ 2147483647 h 48"/>
              <a:gd name="T12" fmla="*/ 2147483647 w 60"/>
              <a:gd name="T13" fmla="*/ 2147483647 h 48"/>
              <a:gd name="T14" fmla="*/ 2147483647 w 60"/>
              <a:gd name="T15" fmla="*/ 2147483647 h 48"/>
              <a:gd name="T16" fmla="*/ 2147483647 w 60"/>
              <a:gd name="T17" fmla="*/ 2147483647 h 48"/>
              <a:gd name="T18" fmla="*/ 2147483647 w 60"/>
              <a:gd name="T19" fmla="*/ 2147483647 h 48"/>
              <a:gd name="T20" fmla="*/ 2147483647 w 60"/>
              <a:gd name="T21" fmla="*/ 2147483647 h 48"/>
              <a:gd name="T22" fmla="*/ 2147483647 w 60"/>
              <a:gd name="T23" fmla="*/ 2147483647 h 48"/>
              <a:gd name="T24" fmla="*/ 2147483647 w 60"/>
              <a:gd name="T25" fmla="*/ 2147483647 h 48"/>
              <a:gd name="T26" fmla="*/ 2147483647 w 60"/>
              <a:gd name="T27" fmla="*/ 2147483647 h 48"/>
              <a:gd name="T28" fmla="*/ 2147483647 w 60"/>
              <a:gd name="T29" fmla="*/ 2147483647 h 48"/>
              <a:gd name="T30" fmla="*/ 2147483647 w 60"/>
              <a:gd name="T31" fmla="*/ 2147483647 h 48"/>
              <a:gd name="T32" fmla="*/ 0 w 60"/>
              <a:gd name="T33" fmla="*/ 2147483647 h 48"/>
              <a:gd name="T34" fmla="*/ 2147483647 w 60"/>
              <a:gd name="T35" fmla="*/ 2147483647 h 48"/>
              <a:gd name="T36" fmla="*/ 2147483647 w 60"/>
              <a:gd name="T37" fmla="*/ 2147483647 h 48"/>
              <a:gd name="T38" fmla="*/ 2147483647 w 60"/>
              <a:gd name="T39" fmla="*/ 2147483647 h 48"/>
              <a:gd name="T40" fmla="*/ 2147483647 w 60"/>
              <a:gd name="T41" fmla="*/ 0 h 48"/>
              <a:gd name="T42" fmla="*/ 2147483647 w 60"/>
              <a:gd name="T43" fmla="*/ 2147483647 h 48"/>
              <a:gd name="T44" fmla="*/ 2147483647 w 60"/>
              <a:gd name="T45" fmla="*/ 2147483647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0"/>
              <a:gd name="T70" fmla="*/ 0 h 48"/>
              <a:gd name="T71" fmla="*/ 60 w 60"/>
              <a:gd name="T72" fmla="*/ 48 h 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0" h="48">
                <a:moveTo>
                  <a:pt x="42" y="6"/>
                </a:moveTo>
                <a:lnTo>
                  <a:pt x="50" y="20"/>
                </a:lnTo>
                <a:lnTo>
                  <a:pt x="60" y="30"/>
                </a:lnTo>
                <a:lnTo>
                  <a:pt x="50" y="30"/>
                </a:lnTo>
                <a:lnTo>
                  <a:pt x="50" y="48"/>
                </a:lnTo>
                <a:lnTo>
                  <a:pt x="36" y="44"/>
                </a:lnTo>
                <a:lnTo>
                  <a:pt x="38" y="40"/>
                </a:lnTo>
                <a:lnTo>
                  <a:pt x="38" y="36"/>
                </a:lnTo>
                <a:lnTo>
                  <a:pt x="26" y="24"/>
                </a:lnTo>
                <a:lnTo>
                  <a:pt x="20" y="18"/>
                </a:lnTo>
                <a:lnTo>
                  <a:pt x="14" y="16"/>
                </a:lnTo>
                <a:lnTo>
                  <a:pt x="18" y="24"/>
                </a:lnTo>
                <a:lnTo>
                  <a:pt x="14" y="24"/>
                </a:lnTo>
                <a:lnTo>
                  <a:pt x="10" y="24"/>
                </a:lnTo>
                <a:lnTo>
                  <a:pt x="6" y="22"/>
                </a:lnTo>
                <a:lnTo>
                  <a:pt x="2" y="18"/>
                </a:lnTo>
                <a:lnTo>
                  <a:pt x="0" y="14"/>
                </a:lnTo>
                <a:lnTo>
                  <a:pt x="2" y="10"/>
                </a:lnTo>
                <a:lnTo>
                  <a:pt x="4" y="6"/>
                </a:lnTo>
                <a:lnTo>
                  <a:pt x="4" y="4"/>
                </a:lnTo>
                <a:lnTo>
                  <a:pt x="6" y="0"/>
                </a:lnTo>
                <a:lnTo>
                  <a:pt x="22" y="4"/>
                </a:lnTo>
                <a:lnTo>
                  <a:pt x="42" y="6"/>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50" name="Freeform 45"/>
          <p:cNvSpPr>
            <a:spLocks/>
          </p:cNvSpPr>
          <p:nvPr/>
        </p:nvSpPr>
        <p:spPr bwMode="auto">
          <a:xfrm>
            <a:off x="2284810" y="3180689"/>
            <a:ext cx="90488" cy="97631"/>
          </a:xfrm>
          <a:custGeom>
            <a:avLst/>
            <a:gdLst>
              <a:gd name="T0" fmla="*/ 2147483647 w 76"/>
              <a:gd name="T1" fmla="*/ 0 h 82"/>
              <a:gd name="T2" fmla="*/ 2147483647 w 76"/>
              <a:gd name="T3" fmla="*/ 2147483647 h 82"/>
              <a:gd name="T4" fmla="*/ 2147483647 w 76"/>
              <a:gd name="T5" fmla="*/ 2147483647 h 82"/>
              <a:gd name="T6" fmla="*/ 2147483647 w 76"/>
              <a:gd name="T7" fmla="*/ 2147483647 h 82"/>
              <a:gd name="T8" fmla="*/ 2147483647 w 76"/>
              <a:gd name="T9" fmla="*/ 2147483647 h 82"/>
              <a:gd name="T10" fmla="*/ 2147483647 w 76"/>
              <a:gd name="T11" fmla="*/ 2147483647 h 82"/>
              <a:gd name="T12" fmla="*/ 2147483647 w 76"/>
              <a:gd name="T13" fmla="*/ 2147483647 h 82"/>
              <a:gd name="T14" fmla="*/ 2147483647 w 76"/>
              <a:gd name="T15" fmla="*/ 2147483647 h 82"/>
              <a:gd name="T16" fmla="*/ 2147483647 w 76"/>
              <a:gd name="T17" fmla="*/ 2147483647 h 82"/>
              <a:gd name="T18" fmla="*/ 2147483647 w 76"/>
              <a:gd name="T19" fmla="*/ 2147483647 h 82"/>
              <a:gd name="T20" fmla="*/ 2147483647 w 76"/>
              <a:gd name="T21" fmla="*/ 2147483647 h 82"/>
              <a:gd name="T22" fmla="*/ 2147483647 w 76"/>
              <a:gd name="T23" fmla="*/ 2147483647 h 82"/>
              <a:gd name="T24" fmla="*/ 2147483647 w 76"/>
              <a:gd name="T25" fmla="*/ 2147483647 h 82"/>
              <a:gd name="T26" fmla="*/ 2147483647 w 76"/>
              <a:gd name="T27" fmla="*/ 2147483647 h 82"/>
              <a:gd name="T28" fmla="*/ 2147483647 w 76"/>
              <a:gd name="T29" fmla="*/ 2147483647 h 82"/>
              <a:gd name="T30" fmla="*/ 2147483647 w 76"/>
              <a:gd name="T31" fmla="*/ 2147483647 h 82"/>
              <a:gd name="T32" fmla="*/ 2147483647 w 76"/>
              <a:gd name="T33" fmla="*/ 2147483647 h 82"/>
              <a:gd name="T34" fmla="*/ 2147483647 w 76"/>
              <a:gd name="T35" fmla="*/ 2147483647 h 82"/>
              <a:gd name="T36" fmla="*/ 0 w 76"/>
              <a:gd name="T37" fmla="*/ 2147483647 h 82"/>
              <a:gd name="T38" fmla="*/ 2147483647 w 76"/>
              <a:gd name="T39" fmla="*/ 2147483647 h 82"/>
              <a:gd name="T40" fmla="*/ 2147483647 w 76"/>
              <a:gd name="T41" fmla="*/ 2147483647 h 82"/>
              <a:gd name="T42" fmla="*/ 2147483647 w 76"/>
              <a:gd name="T43" fmla="*/ 2147483647 h 82"/>
              <a:gd name="T44" fmla="*/ 2147483647 w 76"/>
              <a:gd name="T45" fmla="*/ 2147483647 h 82"/>
              <a:gd name="T46" fmla="*/ 2147483647 w 76"/>
              <a:gd name="T47" fmla="*/ 2147483647 h 82"/>
              <a:gd name="T48" fmla="*/ 2147483647 w 76"/>
              <a:gd name="T49" fmla="*/ 2147483647 h 82"/>
              <a:gd name="T50" fmla="*/ 2147483647 w 76"/>
              <a:gd name="T51" fmla="*/ 2147483647 h 82"/>
              <a:gd name="T52" fmla="*/ 2147483647 w 76"/>
              <a:gd name="T53" fmla="*/ 2147483647 h 82"/>
              <a:gd name="T54" fmla="*/ 2147483647 w 76"/>
              <a:gd name="T55" fmla="*/ 2147483647 h 82"/>
              <a:gd name="T56" fmla="*/ 2147483647 w 76"/>
              <a:gd name="T57" fmla="*/ 2147483647 h 82"/>
              <a:gd name="T58" fmla="*/ 2147483647 w 76"/>
              <a:gd name="T59" fmla="*/ 2147483647 h 82"/>
              <a:gd name="T60" fmla="*/ 2147483647 w 76"/>
              <a:gd name="T61" fmla="*/ 2147483647 h 82"/>
              <a:gd name="T62" fmla="*/ 2147483647 w 76"/>
              <a:gd name="T63" fmla="*/ 2147483647 h 82"/>
              <a:gd name="T64" fmla="*/ 2147483647 w 76"/>
              <a:gd name="T65" fmla="*/ 2147483647 h 82"/>
              <a:gd name="T66" fmla="*/ 2147483647 w 76"/>
              <a:gd name="T67" fmla="*/ 2147483647 h 82"/>
              <a:gd name="T68" fmla="*/ 2147483647 w 76"/>
              <a:gd name="T69" fmla="*/ 2147483647 h 82"/>
              <a:gd name="T70" fmla="*/ 2147483647 w 76"/>
              <a:gd name="T71" fmla="*/ 2147483647 h 82"/>
              <a:gd name="T72" fmla="*/ 2147483647 w 76"/>
              <a:gd name="T73" fmla="*/ 2147483647 h 82"/>
              <a:gd name="T74" fmla="*/ 2147483647 w 76"/>
              <a:gd name="T75" fmla="*/ 0 h 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6"/>
              <a:gd name="T115" fmla="*/ 0 h 82"/>
              <a:gd name="T116" fmla="*/ 76 w 76"/>
              <a:gd name="T117" fmla="*/ 82 h 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6" h="82">
                <a:moveTo>
                  <a:pt x="76" y="0"/>
                </a:moveTo>
                <a:lnTo>
                  <a:pt x="76" y="2"/>
                </a:lnTo>
                <a:lnTo>
                  <a:pt x="74" y="10"/>
                </a:lnTo>
                <a:lnTo>
                  <a:pt x="72" y="20"/>
                </a:lnTo>
                <a:lnTo>
                  <a:pt x="70" y="28"/>
                </a:lnTo>
                <a:lnTo>
                  <a:pt x="68" y="38"/>
                </a:lnTo>
                <a:lnTo>
                  <a:pt x="68" y="46"/>
                </a:lnTo>
                <a:lnTo>
                  <a:pt x="64" y="52"/>
                </a:lnTo>
                <a:lnTo>
                  <a:pt x="60" y="56"/>
                </a:lnTo>
                <a:lnTo>
                  <a:pt x="60" y="64"/>
                </a:lnTo>
                <a:lnTo>
                  <a:pt x="60" y="72"/>
                </a:lnTo>
                <a:lnTo>
                  <a:pt x="64" y="82"/>
                </a:lnTo>
                <a:lnTo>
                  <a:pt x="44" y="80"/>
                </a:lnTo>
                <a:lnTo>
                  <a:pt x="28" y="76"/>
                </a:lnTo>
                <a:lnTo>
                  <a:pt x="26" y="70"/>
                </a:lnTo>
                <a:lnTo>
                  <a:pt x="24" y="66"/>
                </a:lnTo>
                <a:lnTo>
                  <a:pt x="16" y="62"/>
                </a:lnTo>
                <a:lnTo>
                  <a:pt x="8" y="52"/>
                </a:lnTo>
                <a:lnTo>
                  <a:pt x="0" y="38"/>
                </a:lnTo>
                <a:lnTo>
                  <a:pt x="6" y="38"/>
                </a:lnTo>
                <a:lnTo>
                  <a:pt x="10" y="32"/>
                </a:lnTo>
                <a:lnTo>
                  <a:pt x="12" y="26"/>
                </a:lnTo>
                <a:lnTo>
                  <a:pt x="14" y="24"/>
                </a:lnTo>
                <a:lnTo>
                  <a:pt x="16" y="22"/>
                </a:lnTo>
                <a:lnTo>
                  <a:pt x="22" y="20"/>
                </a:lnTo>
                <a:lnTo>
                  <a:pt x="28" y="20"/>
                </a:lnTo>
                <a:lnTo>
                  <a:pt x="34" y="18"/>
                </a:lnTo>
                <a:lnTo>
                  <a:pt x="42" y="8"/>
                </a:lnTo>
                <a:lnTo>
                  <a:pt x="46" y="4"/>
                </a:lnTo>
                <a:lnTo>
                  <a:pt x="50" y="4"/>
                </a:lnTo>
                <a:lnTo>
                  <a:pt x="52" y="4"/>
                </a:lnTo>
                <a:lnTo>
                  <a:pt x="54" y="4"/>
                </a:lnTo>
                <a:lnTo>
                  <a:pt x="54" y="6"/>
                </a:lnTo>
                <a:lnTo>
                  <a:pt x="56" y="6"/>
                </a:lnTo>
                <a:lnTo>
                  <a:pt x="62" y="4"/>
                </a:lnTo>
                <a:lnTo>
                  <a:pt x="66" y="2"/>
                </a:lnTo>
                <a:lnTo>
                  <a:pt x="70" y="2"/>
                </a:lnTo>
                <a:lnTo>
                  <a:pt x="76" y="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51" name="Freeform 46"/>
          <p:cNvSpPr>
            <a:spLocks/>
          </p:cNvSpPr>
          <p:nvPr/>
        </p:nvSpPr>
        <p:spPr bwMode="auto">
          <a:xfrm>
            <a:off x="2249092" y="3149731"/>
            <a:ext cx="126206" cy="76200"/>
          </a:xfrm>
          <a:custGeom>
            <a:avLst/>
            <a:gdLst>
              <a:gd name="T0" fmla="*/ 2147483647 w 106"/>
              <a:gd name="T1" fmla="*/ 2147483647 h 64"/>
              <a:gd name="T2" fmla="*/ 2147483647 w 106"/>
              <a:gd name="T3" fmla="*/ 2147483647 h 64"/>
              <a:gd name="T4" fmla="*/ 2147483647 w 106"/>
              <a:gd name="T5" fmla="*/ 2147483647 h 64"/>
              <a:gd name="T6" fmla="*/ 2147483647 w 106"/>
              <a:gd name="T7" fmla="*/ 2147483647 h 64"/>
              <a:gd name="T8" fmla="*/ 2147483647 w 106"/>
              <a:gd name="T9" fmla="*/ 2147483647 h 64"/>
              <a:gd name="T10" fmla="*/ 2147483647 w 106"/>
              <a:gd name="T11" fmla="*/ 2147483647 h 64"/>
              <a:gd name="T12" fmla="*/ 2147483647 w 106"/>
              <a:gd name="T13" fmla="*/ 2147483647 h 64"/>
              <a:gd name="T14" fmla="*/ 2147483647 w 106"/>
              <a:gd name="T15" fmla="*/ 2147483647 h 64"/>
              <a:gd name="T16" fmla="*/ 2147483647 w 106"/>
              <a:gd name="T17" fmla="*/ 2147483647 h 64"/>
              <a:gd name="T18" fmla="*/ 2147483647 w 106"/>
              <a:gd name="T19" fmla="*/ 2147483647 h 64"/>
              <a:gd name="T20" fmla="*/ 2147483647 w 106"/>
              <a:gd name="T21" fmla="*/ 2147483647 h 64"/>
              <a:gd name="T22" fmla="*/ 2147483647 w 106"/>
              <a:gd name="T23" fmla="*/ 2147483647 h 64"/>
              <a:gd name="T24" fmla="*/ 2147483647 w 106"/>
              <a:gd name="T25" fmla="*/ 2147483647 h 64"/>
              <a:gd name="T26" fmla="*/ 2147483647 w 106"/>
              <a:gd name="T27" fmla="*/ 2147483647 h 64"/>
              <a:gd name="T28" fmla="*/ 2147483647 w 106"/>
              <a:gd name="T29" fmla="*/ 2147483647 h 64"/>
              <a:gd name="T30" fmla="*/ 2147483647 w 106"/>
              <a:gd name="T31" fmla="*/ 2147483647 h 64"/>
              <a:gd name="T32" fmla="*/ 2147483647 w 106"/>
              <a:gd name="T33" fmla="*/ 2147483647 h 64"/>
              <a:gd name="T34" fmla="*/ 2147483647 w 106"/>
              <a:gd name="T35" fmla="*/ 2147483647 h 64"/>
              <a:gd name="T36" fmla="*/ 2147483647 w 106"/>
              <a:gd name="T37" fmla="*/ 2147483647 h 64"/>
              <a:gd name="T38" fmla="*/ 2147483647 w 106"/>
              <a:gd name="T39" fmla="*/ 2147483647 h 64"/>
              <a:gd name="T40" fmla="*/ 2147483647 w 106"/>
              <a:gd name="T41" fmla="*/ 2147483647 h 64"/>
              <a:gd name="T42" fmla="*/ 2147483647 w 106"/>
              <a:gd name="T43" fmla="*/ 2147483647 h 64"/>
              <a:gd name="T44" fmla="*/ 2147483647 w 106"/>
              <a:gd name="T45" fmla="*/ 2147483647 h 64"/>
              <a:gd name="T46" fmla="*/ 2147483647 w 106"/>
              <a:gd name="T47" fmla="*/ 2147483647 h 64"/>
              <a:gd name="T48" fmla="*/ 2147483647 w 106"/>
              <a:gd name="T49" fmla="*/ 2147483647 h 64"/>
              <a:gd name="T50" fmla="*/ 2147483647 w 106"/>
              <a:gd name="T51" fmla="*/ 2147483647 h 64"/>
              <a:gd name="T52" fmla="*/ 2147483647 w 106"/>
              <a:gd name="T53" fmla="*/ 2147483647 h 64"/>
              <a:gd name="T54" fmla="*/ 2147483647 w 106"/>
              <a:gd name="T55" fmla="*/ 2147483647 h 64"/>
              <a:gd name="T56" fmla="*/ 0 w 106"/>
              <a:gd name="T57" fmla="*/ 2147483647 h 64"/>
              <a:gd name="T58" fmla="*/ 2147483647 w 106"/>
              <a:gd name="T59" fmla="*/ 2147483647 h 64"/>
              <a:gd name="T60" fmla="*/ 2147483647 w 106"/>
              <a:gd name="T61" fmla="*/ 2147483647 h 64"/>
              <a:gd name="T62" fmla="*/ 2147483647 w 106"/>
              <a:gd name="T63" fmla="*/ 2147483647 h 64"/>
              <a:gd name="T64" fmla="*/ 2147483647 w 106"/>
              <a:gd name="T65" fmla="*/ 2147483647 h 64"/>
              <a:gd name="T66" fmla="*/ 2147483647 w 106"/>
              <a:gd name="T67" fmla="*/ 2147483647 h 64"/>
              <a:gd name="T68" fmla="*/ 2147483647 w 106"/>
              <a:gd name="T69" fmla="*/ 0 h 64"/>
              <a:gd name="T70" fmla="*/ 2147483647 w 106"/>
              <a:gd name="T71" fmla="*/ 0 h 64"/>
              <a:gd name="T72" fmla="*/ 2147483647 w 106"/>
              <a:gd name="T73" fmla="*/ 2147483647 h 64"/>
              <a:gd name="T74" fmla="*/ 2147483647 w 106"/>
              <a:gd name="T75" fmla="*/ 2147483647 h 64"/>
              <a:gd name="T76" fmla="*/ 2147483647 w 106"/>
              <a:gd name="T77" fmla="*/ 2147483647 h 64"/>
              <a:gd name="T78" fmla="*/ 2147483647 w 106"/>
              <a:gd name="T79" fmla="*/ 2147483647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64"/>
              <a:gd name="T122" fmla="*/ 106 w 106"/>
              <a:gd name="T123" fmla="*/ 64 h 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64">
                <a:moveTo>
                  <a:pt x="106" y="26"/>
                </a:moveTo>
                <a:lnTo>
                  <a:pt x="100" y="28"/>
                </a:lnTo>
                <a:lnTo>
                  <a:pt x="96" y="28"/>
                </a:lnTo>
                <a:lnTo>
                  <a:pt x="92" y="30"/>
                </a:lnTo>
                <a:lnTo>
                  <a:pt x="86" y="32"/>
                </a:lnTo>
                <a:lnTo>
                  <a:pt x="84" y="32"/>
                </a:lnTo>
                <a:lnTo>
                  <a:pt x="84" y="30"/>
                </a:lnTo>
                <a:lnTo>
                  <a:pt x="82" y="30"/>
                </a:lnTo>
                <a:lnTo>
                  <a:pt x="80" y="30"/>
                </a:lnTo>
                <a:lnTo>
                  <a:pt x="76" y="30"/>
                </a:lnTo>
                <a:lnTo>
                  <a:pt x="72" y="34"/>
                </a:lnTo>
                <a:lnTo>
                  <a:pt x="64" y="44"/>
                </a:lnTo>
                <a:lnTo>
                  <a:pt x="58" y="46"/>
                </a:lnTo>
                <a:lnTo>
                  <a:pt x="52" y="46"/>
                </a:lnTo>
                <a:lnTo>
                  <a:pt x="46" y="48"/>
                </a:lnTo>
                <a:lnTo>
                  <a:pt x="44" y="50"/>
                </a:lnTo>
                <a:lnTo>
                  <a:pt x="42" y="52"/>
                </a:lnTo>
                <a:lnTo>
                  <a:pt x="40" y="58"/>
                </a:lnTo>
                <a:lnTo>
                  <a:pt x="36" y="64"/>
                </a:lnTo>
                <a:lnTo>
                  <a:pt x="30" y="64"/>
                </a:lnTo>
                <a:lnTo>
                  <a:pt x="26" y="56"/>
                </a:lnTo>
                <a:lnTo>
                  <a:pt x="26" y="54"/>
                </a:lnTo>
                <a:lnTo>
                  <a:pt x="24" y="50"/>
                </a:lnTo>
                <a:lnTo>
                  <a:pt x="22" y="48"/>
                </a:lnTo>
                <a:lnTo>
                  <a:pt x="18" y="48"/>
                </a:lnTo>
                <a:lnTo>
                  <a:pt x="12" y="46"/>
                </a:lnTo>
                <a:lnTo>
                  <a:pt x="8" y="42"/>
                </a:lnTo>
                <a:lnTo>
                  <a:pt x="4" y="40"/>
                </a:lnTo>
                <a:lnTo>
                  <a:pt x="0" y="38"/>
                </a:lnTo>
                <a:lnTo>
                  <a:pt x="4" y="30"/>
                </a:lnTo>
                <a:lnTo>
                  <a:pt x="8" y="24"/>
                </a:lnTo>
                <a:lnTo>
                  <a:pt x="18" y="16"/>
                </a:lnTo>
                <a:lnTo>
                  <a:pt x="22" y="8"/>
                </a:lnTo>
                <a:lnTo>
                  <a:pt x="28" y="2"/>
                </a:lnTo>
                <a:lnTo>
                  <a:pt x="36" y="0"/>
                </a:lnTo>
                <a:lnTo>
                  <a:pt x="86" y="0"/>
                </a:lnTo>
                <a:lnTo>
                  <a:pt x="90" y="6"/>
                </a:lnTo>
                <a:lnTo>
                  <a:pt x="96" y="12"/>
                </a:lnTo>
                <a:lnTo>
                  <a:pt x="102" y="18"/>
                </a:lnTo>
                <a:lnTo>
                  <a:pt x="106" y="26"/>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52" name="Freeform 47"/>
          <p:cNvSpPr>
            <a:spLocks/>
          </p:cNvSpPr>
          <p:nvPr/>
        </p:nvSpPr>
        <p:spPr bwMode="auto">
          <a:xfrm>
            <a:off x="2189561" y="3114012"/>
            <a:ext cx="92869" cy="90488"/>
          </a:xfrm>
          <a:custGeom>
            <a:avLst/>
            <a:gdLst>
              <a:gd name="T0" fmla="*/ 2147483647 w 78"/>
              <a:gd name="T1" fmla="*/ 2147483647 h 76"/>
              <a:gd name="T2" fmla="*/ 2147483647 w 78"/>
              <a:gd name="T3" fmla="*/ 2147483647 h 76"/>
              <a:gd name="T4" fmla="*/ 2147483647 w 78"/>
              <a:gd name="T5" fmla="*/ 2147483647 h 76"/>
              <a:gd name="T6" fmla="*/ 2147483647 w 78"/>
              <a:gd name="T7" fmla="*/ 2147483647 h 76"/>
              <a:gd name="T8" fmla="*/ 2147483647 w 78"/>
              <a:gd name="T9" fmla="*/ 0 h 76"/>
              <a:gd name="T10" fmla="*/ 2147483647 w 78"/>
              <a:gd name="T11" fmla="*/ 0 h 76"/>
              <a:gd name="T12" fmla="*/ 2147483647 w 78"/>
              <a:gd name="T13" fmla="*/ 2147483647 h 76"/>
              <a:gd name="T14" fmla="*/ 2147483647 w 78"/>
              <a:gd name="T15" fmla="*/ 2147483647 h 76"/>
              <a:gd name="T16" fmla="*/ 2147483647 w 78"/>
              <a:gd name="T17" fmla="*/ 2147483647 h 76"/>
              <a:gd name="T18" fmla="*/ 2147483647 w 78"/>
              <a:gd name="T19" fmla="*/ 2147483647 h 76"/>
              <a:gd name="T20" fmla="*/ 2147483647 w 78"/>
              <a:gd name="T21" fmla="*/ 2147483647 h 76"/>
              <a:gd name="T22" fmla="*/ 2147483647 w 78"/>
              <a:gd name="T23" fmla="*/ 2147483647 h 76"/>
              <a:gd name="T24" fmla="*/ 2147483647 w 78"/>
              <a:gd name="T25" fmla="*/ 2147483647 h 76"/>
              <a:gd name="T26" fmla="*/ 2147483647 w 78"/>
              <a:gd name="T27" fmla="*/ 2147483647 h 76"/>
              <a:gd name="T28" fmla="*/ 2147483647 w 78"/>
              <a:gd name="T29" fmla="*/ 2147483647 h 76"/>
              <a:gd name="T30" fmla="*/ 2147483647 w 78"/>
              <a:gd name="T31" fmla="*/ 2147483647 h 76"/>
              <a:gd name="T32" fmla="*/ 2147483647 w 78"/>
              <a:gd name="T33" fmla="*/ 2147483647 h 76"/>
              <a:gd name="T34" fmla="*/ 0 w 78"/>
              <a:gd name="T35" fmla="*/ 2147483647 h 76"/>
              <a:gd name="T36" fmla="*/ 2147483647 w 78"/>
              <a:gd name="T37" fmla="*/ 2147483647 h 76"/>
              <a:gd name="T38" fmla="*/ 2147483647 w 78"/>
              <a:gd name="T39" fmla="*/ 2147483647 h 76"/>
              <a:gd name="T40" fmla="*/ 2147483647 w 78"/>
              <a:gd name="T41" fmla="*/ 2147483647 h 76"/>
              <a:gd name="T42" fmla="*/ 2147483647 w 78"/>
              <a:gd name="T43" fmla="*/ 2147483647 h 76"/>
              <a:gd name="T44" fmla="*/ 2147483647 w 78"/>
              <a:gd name="T45" fmla="*/ 2147483647 h 76"/>
              <a:gd name="T46" fmla="*/ 2147483647 w 78"/>
              <a:gd name="T47" fmla="*/ 2147483647 h 76"/>
              <a:gd name="T48" fmla="*/ 2147483647 w 78"/>
              <a:gd name="T49" fmla="*/ 2147483647 h 76"/>
              <a:gd name="T50" fmla="*/ 2147483647 w 78"/>
              <a:gd name="T51" fmla="*/ 2147483647 h 76"/>
              <a:gd name="T52" fmla="*/ 2147483647 w 78"/>
              <a:gd name="T53" fmla="*/ 2147483647 h 76"/>
              <a:gd name="T54" fmla="*/ 2147483647 w 78"/>
              <a:gd name="T55" fmla="*/ 2147483647 h 76"/>
              <a:gd name="T56" fmla="*/ 2147483647 w 78"/>
              <a:gd name="T57" fmla="*/ 2147483647 h 76"/>
              <a:gd name="T58" fmla="*/ 2147483647 w 78"/>
              <a:gd name="T59" fmla="*/ 2147483647 h 76"/>
              <a:gd name="T60" fmla="*/ 2147483647 w 78"/>
              <a:gd name="T61" fmla="*/ 2147483647 h 76"/>
              <a:gd name="T62" fmla="*/ 2147483647 w 78"/>
              <a:gd name="T63" fmla="*/ 2147483647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
              <a:gd name="T97" fmla="*/ 0 h 76"/>
              <a:gd name="T98" fmla="*/ 78 w 78"/>
              <a:gd name="T99" fmla="*/ 76 h 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 h="76">
                <a:moveTo>
                  <a:pt x="78" y="32"/>
                </a:moveTo>
                <a:lnTo>
                  <a:pt x="72" y="34"/>
                </a:lnTo>
                <a:lnTo>
                  <a:pt x="66" y="34"/>
                </a:lnTo>
                <a:lnTo>
                  <a:pt x="56" y="34"/>
                </a:lnTo>
                <a:lnTo>
                  <a:pt x="60" y="0"/>
                </a:lnTo>
                <a:lnTo>
                  <a:pt x="34" y="0"/>
                </a:lnTo>
                <a:lnTo>
                  <a:pt x="30" y="2"/>
                </a:lnTo>
                <a:lnTo>
                  <a:pt x="26" y="6"/>
                </a:lnTo>
                <a:lnTo>
                  <a:pt x="22" y="14"/>
                </a:lnTo>
                <a:lnTo>
                  <a:pt x="24" y="18"/>
                </a:lnTo>
                <a:lnTo>
                  <a:pt x="26" y="22"/>
                </a:lnTo>
                <a:lnTo>
                  <a:pt x="30" y="24"/>
                </a:lnTo>
                <a:lnTo>
                  <a:pt x="32" y="30"/>
                </a:lnTo>
                <a:lnTo>
                  <a:pt x="32" y="36"/>
                </a:lnTo>
                <a:lnTo>
                  <a:pt x="10" y="36"/>
                </a:lnTo>
                <a:lnTo>
                  <a:pt x="6" y="42"/>
                </a:lnTo>
                <a:lnTo>
                  <a:pt x="4" y="48"/>
                </a:lnTo>
                <a:lnTo>
                  <a:pt x="0" y="62"/>
                </a:lnTo>
                <a:lnTo>
                  <a:pt x="8" y="70"/>
                </a:lnTo>
                <a:lnTo>
                  <a:pt x="14" y="72"/>
                </a:lnTo>
                <a:lnTo>
                  <a:pt x="18" y="74"/>
                </a:lnTo>
                <a:lnTo>
                  <a:pt x="28" y="74"/>
                </a:lnTo>
                <a:lnTo>
                  <a:pt x="32" y="74"/>
                </a:lnTo>
                <a:lnTo>
                  <a:pt x="36" y="76"/>
                </a:lnTo>
                <a:lnTo>
                  <a:pt x="42" y="74"/>
                </a:lnTo>
                <a:lnTo>
                  <a:pt x="44" y="68"/>
                </a:lnTo>
                <a:lnTo>
                  <a:pt x="50" y="68"/>
                </a:lnTo>
                <a:lnTo>
                  <a:pt x="54" y="60"/>
                </a:lnTo>
                <a:lnTo>
                  <a:pt x="58" y="54"/>
                </a:lnTo>
                <a:lnTo>
                  <a:pt x="68" y="46"/>
                </a:lnTo>
                <a:lnTo>
                  <a:pt x="72" y="38"/>
                </a:lnTo>
                <a:lnTo>
                  <a:pt x="78" y="32"/>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53" name="Freeform 48"/>
          <p:cNvSpPr>
            <a:spLocks/>
          </p:cNvSpPr>
          <p:nvPr/>
        </p:nvSpPr>
        <p:spPr bwMode="auto">
          <a:xfrm>
            <a:off x="2611042" y="3061626"/>
            <a:ext cx="73819" cy="47625"/>
          </a:xfrm>
          <a:custGeom>
            <a:avLst/>
            <a:gdLst>
              <a:gd name="T0" fmla="*/ 0 w 62"/>
              <a:gd name="T1" fmla="*/ 2147483647 h 40"/>
              <a:gd name="T2" fmla="*/ 0 w 62"/>
              <a:gd name="T3" fmla="*/ 2147483647 h 40"/>
              <a:gd name="T4" fmla="*/ 2147483647 w 62"/>
              <a:gd name="T5" fmla="*/ 2147483647 h 40"/>
              <a:gd name="T6" fmla="*/ 2147483647 w 62"/>
              <a:gd name="T7" fmla="*/ 2147483647 h 40"/>
              <a:gd name="T8" fmla="*/ 2147483647 w 62"/>
              <a:gd name="T9" fmla="*/ 2147483647 h 40"/>
              <a:gd name="T10" fmla="*/ 2147483647 w 62"/>
              <a:gd name="T11" fmla="*/ 0 h 40"/>
              <a:gd name="T12" fmla="*/ 2147483647 w 62"/>
              <a:gd name="T13" fmla="*/ 2147483647 h 40"/>
              <a:gd name="T14" fmla="*/ 2147483647 w 62"/>
              <a:gd name="T15" fmla="*/ 2147483647 h 40"/>
              <a:gd name="T16" fmla="*/ 2147483647 w 62"/>
              <a:gd name="T17" fmla="*/ 2147483647 h 40"/>
              <a:gd name="T18" fmla="*/ 2147483647 w 62"/>
              <a:gd name="T19" fmla="*/ 2147483647 h 40"/>
              <a:gd name="T20" fmla="*/ 2147483647 w 62"/>
              <a:gd name="T21" fmla="*/ 2147483647 h 40"/>
              <a:gd name="T22" fmla="*/ 2147483647 w 62"/>
              <a:gd name="T23" fmla="*/ 2147483647 h 40"/>
              <a:gd name="T24" fmla="*/ 2147483647 w 62"/>
              <a:gd name="T25" fmla="*/ 2147483647 h 40"/>
              <a:gd name="T26" fmla="*/ 2147483647 w 62"/>
              <a:gd name="T27" fmla="*/ 2147483647 h 40"/>
              <a:gd name="T28" fmla="*/ 2147483647 w 62"/>
              <a:gd name="T29" fmla="*/ 2147483647 h 40"/>
              <a:gd name="T30" fmla="*/ 2147483647 w 62"/>
              <a:gd name="T31" fmla="*/ 2147483647 h 40"/>
              <a:gd name="T32" fmla="*/ 2147483647 w 62"/>
              <a:gd name="T33" fmla="*/ 2147483647 h 40"/>
              <a:gd name="T34" fmla="*/ 2147483647 w 62"/>
              <a:gd name="T35" fmla="*/ 2147483647 h 40"/>
              <a:gd name="T36" fmla="*/ 2147483647 w 62"/>
              <a:gd name="T37" fmla="*/ 2147483647 h 40"/>
              <a:gd name="T38" fmla="*/ 2147483647 w 62"/>
              <a:gd name="T39" fmla="*/ 2147483647 h 40"/>
              <a:gd name="T40" fmla="*/ 2147483647 w 62"/>
              <a:gd name="T41" fmla="*/ 2147483647 h 40"/>
              <a:gd name="T42" fmla="*/ 2147483647 w 62"/>
              <a:gd name="T43" fmla="*/ 2147483647 h 40"/>
              <a:gd name="T44" fmla="*/ 2147483647 w 62"/>
              <a:gd name="T45" fmla="*/ 2147483647 h 40"/>
              <a:gd name="T46" fmla="*/ 2147483647 w 62"/>
              <a:gd name="T47" fmla="*/ 2147483647 h 40"/>
              <a:gd name="T48" fmla="*/ 2147483647 w 62"/>
              <a:gd name="T49" fmla="*/ 2147483647 h 40"/>
              <a:gd name="T50" fmla="*/ 2147483647 w 62"/>
              <a:gd name="T51" fmla="*/ 2147483647 h 40"/>
              <a:gd name="T52" fmla="*/ 2147483647 w 62"/>
              <a:gd name="T53" fmla="*/ 2147483647 h 40"/>
              <a:gd name="T54" fmla="*/ 2147483647 w 62"/>
              <a:gd name="T55" fmla="*/ 2147483647 h 40"/>
              <a:gd name="T56" fmla="*/ 2147483647 w 62"/>
              <a:gd name="T57" fmla="*/ 2147483647 h 40"/>
              <a:gd name="T58" fmla="*/ 2147483647 w 62"/>
              <a:gd name="T59" fmla="*/ 2147483647 h 40"/>
              <a:gd name="T60" fmla="*/ 2147483647 w 62"/>
              <a:gd name="T61" fmla="*/ 2147483647 h 40"/>
              <a:gd name="T62" fmla="*/ 2147483647 w 62"/>
              <a:gd name="T63" fmla="*/ 2147483647 h 40"/>
              <a:gd name="T64" fmla="*/ 2147483647 w 62"/>
              <a:gd name="T65" fmla="*/ 2147483647 h 40"/>
              <a:gd name="T66" fmla="*/ 2147483647 w 62"/>
              <a:gd name="T67" fmla="*/ 2147483647 h 40"/>
              <a:gd name="T68" fmla="*/ 2147483647 w 62"/>
              <a:gd name="T69" fmla="*/ 2147483647 h 40"/>
              <a:gd name="T70" fmla="*/ 0 w 62"/>
              <a:gd name="T71" fmla="*/ 2147483647 h 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2"/>
              <a:gd name="T109" fmla="*/ 0 h 40"/>
              <a:gd name="T110" fmla="*/ 62 w 62"/>
              <a:gd name="T111" fmla="*/ 40 h 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2" h="40">
                <a:moveTo>
                  <a:pt x="0" y="34"/>
                </a:moveTo>
                <a:lnTo>
                  <a:pt x="0" y="28"/>
                </a:lnTo>
                <a:lnTo>
                  <a:pt x="2" y="18"/>
                </a:lnTo>
                <a:lnTo>
                  <a:pt x="2" y="6"/>
                </a:lnTo>
                <a:lnTo>
                  <a:pt x="4" y="4"/>
                </a:lnTo>
                <a:lnTo>
                  <a:pt x="4" y="0"/>
                </a:lnTo>
                <a:lnTo>
                  <a:pt x="16" y="2"/>
                </a:lnTo>
                <a:lnTo>
                  <a:pt x="28" y="2"/>
                </a:lnTo>
                <a:lnTo>
                  <a:pt x="28" y="4"/>
                </a:lnTo>
                <a:lnTo>
                  <a:pt x="30" y="4"/>
                </a:lnTo>
                <a:lnTo>
                  <a:pt x="36" y="4"/>
                </a:lnTo>
                <a:lnTo>
                  <a:pt x="38" y="4"/>
                </a:lnTo>
                <a:lnTo>
                  <a:pt x="40" y="6"/>
                </a:lnTo>
                <a:lnTo>
                  <a:pt x="42" y="10"/>
                </a:lnTo>
                <a:lnTo>
                  <a:pt x="44" y="10"/>
                </a:lnTo>
                <a:lnTo>
                  <a:pt x="44" y="12"/>
                </a:lnTo>
                <a:lnTo>
                  <a:pt x="46" y="14"/>
                </a:lnTo>
                <a:lnTo>
                  <a:pt x="52" y="16"/>
                </a:lnTo>
                <a:lnTo>
                  <a:pt x="56" y="18"/>
                </a:lnTo>
                <a:lnTo>
                  <a:pt x="58" y="20"/>
                </a:lnTo>
                <a:lnTo>
                  <a:pt x="62" y="28"/>
                </a:lnTo>
                <a:lnTo>
                  <a:pt x="56" y="30"/>
                </a:lnTo>
                <a:lnTo>
                  <a:pt x="54" y="34"/>
                </a:lnTo>
                <a:lnTo>
                  <a:pt x="52" y="32"/>
                </a:lnTo>
                <a:lnTo>
                  <a:pt x="50" y="30"/>
                </a:lnTo>
                <a:lnTo>
                  <a:pt x="32" y="30"/>
                </a:lnTo>
                <a:lnTo>
                  <a:pt x="30" y="32"/>
                </a:lnTo>
                <a:lnTo>
                  <a:pt x="28" y="32"/>
                </a:lnTo>
                <a:lnTo>
                  <a:pt x="20" y="32"/>
                </a:lnTo>
                <a:lnTo>
                  <a:pt x="14" y="32"/>
                </a:lnTo>
                <a:lnTo>
                  <a:pt x="12" y="36"/>
                </a:lnTo>
                <a:lnTo>
                  <a:pt x="8" y="38"/>
                </a:lnTo>
                <a:lnTo>
                  <a:pt x="2" y="40"/>
                </a:lnTo>
                <a:lnTo>
                  <a:pt x="2" y="38"/>
                </a:lnTo>
                <a:lnTo>
                  <a:pt x="2" y="36"/>
                </a:lnTo>
                <a:lnTo>
                  <a:pt x="0" y="34"/>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54" name="Freeform 49"/>
          <p:cNvSpPr>
            <a:spLocks/>
          </p:cNvSpPr>
          <p:nvPr/>
        </p:nvSpPr>
        <p:spPr bwMode="auto">
          <a:xfrm>
            <a:off x="2484836" y="3092581"/>
            <a:ext cx="40481" cy="19050"/>
          </a:xfrm>
          <a:custGeom>
            <a:avLst/>
            <a:gdLst>
              <a:gd name="T0" fmla="*/ 0 w 34"/>
              <a:gd name="T1" fmla="*/ 2147483647 h 16"/>
              <a:gd name="T2" fmla="*/ 0 w 34"/>
              <a:gd name="T3" fmla="*/ 2147483647 h 16"/>
              <a:gd name="T4" fmla="*/ 2147483647 w 34"/>
              <a:gd name="T5" fmla="*/ 2147483647 h 16"/>
              <a:gd name="T6" fmla="*/ 2147483647 w 34"/>
              <a:gd name="T7" fmla="*/ 0 h 16"/>
              <a:gd name="T8" fmla="*/ 2147483647 w 34"/>
              <a:gd name="T9" fmla="*/ 0 h 16"/>
              <a:gd name="T10" fmla="*/ 2147483647 w 34"/>
              <a:gd name="T11" fmla="*/ 2147483647 h 16"/>
              <a:gd name="T12" fmla="*/ 2147483647 w 34"/>
              <a:gd name="T13" fmla="*/ 2147483647 h 16"/>
              <a:gd name="T14" fmla="*/ 2147483647 w 34"/>
              <a:gd name="T15" fmla="*/ 2147483647 h 16"/>
              <a:gd name="T16" fmla="*/ 2147483647 w 34"/>
              <a:gd name="T17" fmla="*/ 2147483647 h 16"/>
              <a:gd name="T18" fmla="*/ 2147483647 w 34"/>
              <a:gd name="T19" fmla="*/ 2147483647 h 16"/>
              <a:gd name="T20" fmla="*/ 2147483647 w 34"/>
              <a:gd name="T21" fmla="*/ 2147483647 h 16"/>
              <a:gd name="T22" fmla="*/ 0 w 34"/>
              <a:gd name="T23" fmla="*/ 2147483647 h 16"/>
              <a:gd name="T24" fmla="*/ 0 w 34"/>
              <a:gd name="T25" fmla="*/ 214748364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6"/>
              <a:gd name="T41" fmla="*/ 34 w 34"/>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6">
                <a:moveTo>
                  <a:pt x="0" y="8"/>
                </a:moveTo>
                <a:lnTo>
                  <a:pt x="0" y="4"/>
                </a:lnTo>
                <a:lnTo>
                  <a:pt x="2" y="2"/>
                </a:lnTo>
                <a:lnTo>
                  <a:pt x="8" y="0"/>
                </a:lnTo>
                <a:lnTo>
                  <a:pt x="14" y="0"/>
                </a:lnTo>
                <a:lnTo>
                  <a:pt x="22" y="4"/>
                </a:lnTo>
                <a:lnTo>
                  <a:pt x="34" y="12"/>
                </a:lnTo>
                <a:lnTo>
                  <a:pt x="28" y="14"/>
                </a:lnTo>
                <a:lnTo>
                  <a:pt x="22" y="16"/>
                </a:lnTo>
                <a:lnTo>
                  <a:pt x="10" y="14"/>
                </a:lnTo>
                <a:lnTo>
                  <a:pt x="4" y="10"/>
                </a:lnTo>
                <a:lnTo>
                  <a:pt x="0" y="6"/>
                </a:lnTo>
                <a:lnTo>
                  <a:pt x="0" y="8"/>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55" name="Freeform 50"/>
          <p:cNvSpPr>
            <a:spLocks/>
          </p:cNvSpPr>
          <p:nvPr/>
        </p:nvSpPr>
        <p:spPr bwMode="auto">
          <a:xfrm>
            <a:off x="2561036" y="3059244"/>
            <a:ext cx="123825" cy="50006"/>
          </a:xfrm>
          <a:custGeom>
            <a:avLst/>
            <a:gdLst>
              <a:gd name="T0" fmla="*/ 2147483647 w 104"/>
              <a:gd name="T1" fmla="*/ 2147483647 h 42"/>
              <a:gd name="T2" fmla="*/ 2147483647 w 104"/>
              <a:gd name="T3" fmla="*/ 2147483647 h 42"/>
              <a:gd name="T4" fmla="*/ 2147483647 w 104"/>
              <a:gd name="T5" fmla="*/ 2147483647 h 42"/>
              <a:gd name="T6" fmla="*/ 2147483647 w 104"/>
              <a:gd name="T7" fmla="*/ 2147483647 h 42"/>
              <a:gd name="T8" fmla="*/ 2147483647 w 104"/>
              <a:gd name="T9" fmla="*/ 2147483647 h 42"/>
              <a:gd name="T10" fmla="*/ 2147483647 w 104"/>
              <a:gd name="T11" fmla="*/ 2147483647 h 42"/>
              <a:gd name="T12" fmla="*/ 0 w 104"/>
              <a:gd name="T13" fmla="*/ 2147483647 h 42"/>
              <a:gd name="T14" fmla="*/ 2147483647 w 104"/>
              <a:gd name="T15" fmla="*/ 2147483647 h 42"/>
              <a:gd name="T16" fmla="*/ 2147483647 w 104"/>
              <a:gd name="T17" fmla="*/ 2147483647 h 42"/>
              <a:gd name="T18" fmla="*/ 2147483647 w 104"/>
              <a:gd name="T19" fmla="*/ 2147483647 h 42"/>
              <a:gd name="T20" fmla="*/ 2147483647 w 104"/>
              <a:gd name="T21" fmla="*/ 2147483647 h 42"/>
              <a:gd name="T22" fmla="*/ 2147483647 w 104"/>
              <a:gd name="T23" fmla="*/ 2147483647 h 42"/>
              <a:gd name="T24" fmla="*/ 2147483647 w 104"/>
              <a:gd name="T25" fmla="*/ 2147483647 h 42"/>
              <a:gd name="T26" fmla="*/ 2147483647 w 104"/>
              <a:gd name="T27" fmla="*/ 2147483647 h 42"/>
              <a:gd name="T28" fmla="*/ 2147483647 w 104"/>
              <a:gd name="T29" fmla="*/ 2147483647 h 42"/>
              <a:gd name="T30" fmla="*/ 2147483647 w 104"/>
              <a:gd name="T31" fmla="*/ 2147483647 h 42"/>
              <a:gd name="T32" fmla="*/ 2147483647 w 104"/>
              <a:gd name="T33" fmla="*/ 2147483647 h 42"/>
              <a:gd name="T34" fmla="*/ 2147483647 w 104"/>
              <a:gd name="T35" fmla="*/ 2147483647 h 42"/>
              <a:gd name="T36" fmla="*/ 2147483647 w 104"/>
              <a:gd name="T37" fmla="*/ 2147483647 h 42"/>
              <a:gd name="T38" fmla="*/ 2147483647 w 104"/>
              <a:gd name="T39" fmla="*/ 0 h 42"/>
              <a:gd name="T40" fmla="*/ 2147483647 w 104"/>
              <a:gd name="T41" fmla="*/ 2147483647 h 42"/>
              <a:gd name="T42" fmla="*/ 2147483647 w 104"/>
              <a:gd name="T43" fmla="*/ 2147483647 h 42"/>
              <a:gd name="T44" fmla="*/ 2147483647 w 104"/>
              <a:gd name="T45" fmla="*/ 2147483647 h 42"/>
              <a:gd name="T46" fmla="*/ 2147483647 w 104"/>
              <a:gd name="T47" fmla="*/ 2147483647 h 42"/>
              <a:gd name="T48" fmla="*/ 2147483647 w 104"/>
              <a:gd name="T49" fmla="*/ 2147483647 h 42"/>
              <a:gd name="T50" fmla="*/ 2147483647 w 104"/>
              <a:gd name="T51" fmla="*/ 2147483647 h 42"/>
              <a:gd name="T52" fmla="*/ 2147483647 w 104"/>
              <a:gd name="T53" fmla="*/ 2147483647 h 42"/>
              <a:gd name="T54" fmla="*/ 2147483647 w 104"/>
              <a:gd name="T55" fmla="*/ 2147483647 h 42"/>
              <a:gd name="T56" fmla="*/ 2147483647 w 104"/>
              <a:gd name="T57" fmla="*/ 2147483647 h 42"/>
              <a:gd name="T58" fmla="*/ 2147483647 w 104"/>
              <a:gd name="T59" fmla="*/ 2147483647 h 42"/>
              <a:gd name="T60" fmla="*/ 2147483647 w 104"/>
              <a:gd name="T61" fmla="*/ 2147483647 h 42"/>
              <a:gd name="T62" fmla="*/ 2147483647 w 104"/>
              <a:gd name="T63" fmla="*/ 2147483647 h 42"/>
              <a:gd name="T64" fmla="*/ 2147483647 w 104"/>
              <a:gd name="T65" fmla="*/ 2147483647 h 42"/>
              <a:gd name="T66" fmla="*/ 2147483647 w 104"/>
              <a:gd name="T67" fmla="*/ 2147483647 h 42"/>
              <a:gd name="T68" fmla="*/ 2147483647 w 104"/>
              <a:gd name="T69" fmla="*/ 2147483647 h 42"/>
              <a:gd name="T70" fmla="*/ 2147483647 w 104"/>
              <a:gd name="T71" fmla="*/ 2147483647 h 42"/>
              <a:gd name="T72" fmla="*/ 2147483647 w 104"/>
              <a:gd name="T73" fmla="*/ 2147483647 h 42"/>
              <a:gd name="T74" fmla="*/ 2147483647 w 104"/>
              <a:gd name="T75" fmla="*/ 2147483647 h 42"/>
              <a:gd name="T76" fmla="*/ 2147483647 w 104"/>
              <a:gd name="T77" fmla="*/ 2147483647 h 42"/>
              <a:gd name="T78" fmla="*/ 2147483647 w 104"/>
              <a:gd name="T79" fmla="*/ 2147483647 h 42"/>
              <a:gd name="T80" fmla="*/ 2147483647 w 104"/>
              <a:gd name="T81" fmla="*/ 2147483647 h 42"/>
              <a:gd name="T82" fmla="*/ 2147483647 w 104"/>
              <a:gd name="T83" fmla="*/ 2147483647 h 42"/>
              <a:gd name="T84" fmla="*/ 2147483647 w 104"/>
              <a:gd name="T85" fmla="*/ 2147483647 h 42"/>
              <a:gd name="T86" fmla="*/ 2147483647 w 104"/>
              <a:gd name="T87" fmla="*/ 2147483647 h 42"/>
              <a:gd name="T88" fmla="*/ 2147483647 w 104"/>
              <a:gd name="T89" fmla="*/ 2147483647 h 42"/>
              <a:gd name="T90" fmla="*/ 2147483647 w 104"/>
              <a:gd name="T91" fmla="*/ 2147483647 h 42"/>
              <a:gd name="T92" fmla="*/ 2147483647 w 104"/>
              <a:gd name="T93" fmla="*/ 2147483647 h 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4"/>
              <a:gd name="T142" fmla="*/ 0 h 42"/>
              <a:gd name="T143" fmla="*/ 104 w 104"/>
              <a:gd name="T144" fmla="*/ 42 h 4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4" h="42">
                <a:moveTo>
                  <a:pt x="44" y="42"/>
                </a:moveTo>
                <a:lnTo>
                  <a:pt x="44" y="40"/>
                </a:lnTo>
                <a:lnTo>
                  <a:pt x="44" y="36"/>
                </a:lnTo>
                <a:lnTo>
                  <a:pt x="14" y="36"/>
                </a:lnTo>
                <a:lnTo>
                  <a:pt x="4" y="34"/>
                </a:lnTo>
                <a:lnTo>
                  <a:pt x="2" y="32"/>
                </a:lnTo>
                <a:lnTo>
                  <a:pt x="0" y="28"/>
                </a:lnTo>
                <a:lnTo>
                  <a:pt x="14" y="24"/>
                </a:lnTo>
                <a:lnTo>
                  <a:pt x="20" y="26"/>
                </a:lnTo>
                <a:lnTo>
                  <a:pt x="26" y="28"/>
                </a:lnTo>
                <a:lnTo>
                  <a:pt x="30" y="26"/>
                </a:lnTo>
                <a:lnTo>
                  <a:pt x="32" y="22"/>
                </a:lnTo>
                <a:lnTo>
                  <a:pt x="30" y="20"/>
                </a:lnTo>
                <a:lnTo>
                  <a:pt x="30" y="16"/>
                </a:lnTo>
                <a:lnTo>
                  <a:pt x="30" y="10"/>
                </a:lnTo>
                <a:lnTo>
                  <a:pt x="24" y="8"/>
                </a:lnTo>
                <a:lnTo>
                  <a:pt x="22" y="6"/>
                </a:lnTo>
                <a:lnTo>
                  <a:pt x="22" y="2"/>
                </a:lnTo>
                <a:lnTo>
                  <a:pt x="26" y="2"/>
                </a:lnTo>
                <a:lnTo>
                  <a:pt x="30" y="0"/>
                </a:lnTo>
                <a:lnTo>
                  <a:pt x="50" y="2"/>
                </a:lnTo>
                <a:lnTo>
                  <a:pt x="70" y="4"/>
                </a:lnTo>
                <a:lnTo>
                  <a:pt x="70" y="6"/>
                </a:lnTo>
                <a:lnTo>
                  <a:pt x="72" y="6"/>
                </a:lnTo>
                <a:lnTo>
                  <a:pt x="78" y="6"/>
                </a:lnTo>
                <a:lnTo>
                  <a:pt x="80" y="6"/>
                </a:lnTo>
                <a:lnTo>
                  <a:pt x="82" y="8"/>
                </a:lnTo>
                <a:lnTo>
                  <a:pt x="84" y="12"/>
                </a:lnTo>
                <a:lnTo>
                  <a:pt x="86" y="12"/>
                </a:lnTo>
                <a:lnTo>
                  <a:pt x="86" y="14"/>
                </a:lnTo>
                <a:lnTo>
                  <a:pt x="88" y="16"/>
                </a:lnTo>
                <a:lnTo>
                  <a:pt x="94" y="18"/>
                </a:lnTo>
                <a:lnTo>
                  <a:pt x="98" y="20"/>
                </a:lnTo>
                <a:lnTo>
                  <a:pt x="100" y="22"/>
                </a:lnTo>
                <a:lnTo>
                  <a:pt x="104" y="30"/>
                </a:lnTo>
                <a:lnTo>
                  <a:pt x="98" y="32"/>
                </a:lnTo>
                <a:lnTo>
                  <a:pt x="96" y="36"/>
                </a:lnTo>
                <a:lnTo>
                  <a:pt x="94" y="34"/>
                </a:lnTo>
                <a:lnTo>
                  <a:pt x="92" y="32"/>
                </a:lnTo>
                <a:lnTo>
                  <a:pt x="74" y="32"/>
                </a:lnTo>
                <a:lnTo>
                  <a:pt x="72" y="34"/>
                </a:lnTo>
                <a:lnTo>
                  <a:pt x="70" y="34"/>
                </a:lnTo>
                <a:lnTo>
                  <a:pt x="62" y="34"/>
                </a:lnTo>
                <a:lnTo>
                  <a:pt x="56" y="34"/>
                </a:lnTo>
                <a:lnTo>
                  <a:pt x="54" y="38"/>
                </a:lnTo>
                <a:lnTo>
                  <a:pt x="50" y="40"/>
                </a:lnTo>
                <a:lnTo>
                  <a:pt x="44" y="42"/>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56" name="Freeform 51"/>
          <p:cNvSpPr>
            <a:spLocks/>
          </p:cNvSpPr>
          <p:nvPr/>
        </p:nvSpPr>
        <p:spPr bwMode="auto">
          <a:xfrm>
            <a:off x="2703910" y="3092581"/>
            <a:ext cx="33338" cy="14288"/>
          </a:xfrm>
          <a:custGeom>
            <a:avLst/>
            <a:gdLst>
              <a:gd name="T0" fmla="*/ 2147483647 w 28"/>
              <a:gd name="T1" fmla="*/ 2147483647 h 12"/>
              <a:gd name="T2" fmla="*/ 2147483647 w 28"/>
              <a:gd name="T3" fmla="*/ 0 h 12"/>
              <a:gd name="T4" fmla="*/ 2147483647 w 28"/>
              <a:gd name="T5" fmla="*/ 2147483647 h 12"/>
              <a:gd name="T6" fmla="*/ 2147483647 w 28"/>
              <a:gd name="T7" fmla="*/ 2147483647 h 12"/>
              <a:gd name="T8" fmla="*/ 2147483647 w 28"/>
              <a:gd name="T9" fmla="*/ 2147483647 h 12"/>
              <a:gd name="T10" fmla="*/ 2147483647 w 28"/>
              <a:gd name="T11" fmla="*/ 2147483647 h 12"/>
              <a:gd name="T12" fmla="*/ 2147483647 w 28"/>
              <a:gd name="T13" fmla="*/ 2147483647 h 12"/>
              <a:gd name="T14" fmla="*/ 2147483647 w 28"/>
              <a:gd name="T15" fmla="*/ 2147483647 h 12"/>
              <a:gd name="T16" fmla="*/ 0 w 28"/>
              <a:gd name="T17" fmla="*/ 2147483647 h 12"/>
              <a:gd name="T18" fmla="*/ 0 w 28"/>
              <a:gd name="T19" fmla="*/ 2147483647 h 12"/>
              <a:gd name="T20" fmla="*/ 2147483647 w 28"/>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12"/>
              <a:gd name="T35" fmla="*/ 28 w 28"/>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12">
                <a:moveTo>
                  <a:pt x="10" y="2"/>
                </a:moveTo>
                <a:lnTo>
                  <a:pt x="24" y="0"/>
                </a:lnTo>
                <a:lnTo>
                  <a:pt x="26" y="2"/>
                </a:lnTo>
                <a:lnTo>
                  <a:pt x="28" y="6"/>
                </a:lnTo>
                <a:lnTo>
                  <a:pt x="26" y="8"/>
                </a:lnTo>
                <a:lnTo>
                  <a:pt x="22" y="10"/>
                </a:lnTo>
                <a:lnTo>
                  <a:pt x="12" y="12"/>
                </a:lnTo>
                <a:lnTo>
                  <a:pt x="4" y="10"/>
                </a:lnTo>
                <a:lnTo>
                  <a:pt x="0" y="8"/>
                </a:lnTo>
                <a:lnTo>
                  <a:pt x="0" y="2"/>
                </a:lnTo>
                <a:lnTo>
                  <a:pt x="10" y="2"/>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57" name="Freeform 52"/>
          <p:cNvSpPr>
            <a:spLocks/>
          </p:cNvSpPr>
          <p:nvPr/>
        </p:nvSpPr>
        <p:spPr bwMode="auto">
          <a:xfrm>
            <a:off x="2232423" y="3194976"/>
            <a:ext cx="50006" cy="21431"/>
          </a:xfrm>
          <a:custGeom>
            <a:avLst/>
            <a:gdLst>
              <a:gd name="T0" fmla="*/ 2147483647 w 42"/>
              <a:gd name="T1" fmla="*/ 2147483647 h 18"/>
              <a:gd name="T2" fmla="*/ 2147483647 w 42"/>
              <a:gd name="T3" fmla="*/ 2147483647 h 18"/>
              <a:gd name="T4" fmla="*/ 2147483647 w 42"/>
              <a:gd name="T5" fmla="*/ 2147483647 h 18"/>
              <a:gd name="T6" fmla="*/ 2147483647 w 42"/>
              <a:gd name="T7" fmla="*/ 2147483647 h 18"/>
              <a:gd name="T8" fmla="*/ 2147483647 w 42"/>
              <a:gd name="T9" fmla="*/ 2147483647 h 18"/>
              <a:gd name="T10" fmla="*/ 0 w 42"/>
              <a:gd name="T11" fmla="*/ 2147483647 h 18"/>
              <a:gd name="T12" fmla="*/ 2147483647 w 42"/>
              <a:gd name="T13" fmla="*/ 2147483647 h 18"/>
              <a:gd name="T14" fmla="*/ 2147483647 w 42"/>
              <a:gd name="T15" fmla="*/ 0 h 18"/>
              <a:gd name="T16" fmla="*/ 2147483647 w 42"/>
              <a:gd name="T17" fmla="*/ 0 h 18"/>
              <a:gd name="T18" fmla="*/ 2147483647 w 42"/>
              <a:gd name="T19" fmla="*/ 2147483647 h 18"/>
              <a:gd name="T20" fmla="*/ 2147483647 w 42"/>
              <a:gd name="T21" fmla="*/ 2147483647 h 18"/>
              <a:gd name="T22" fmla="*/ 2147483647 w 42"/>
              <a:gd name="T23" fmla="*/ 2147483647 h 18"/>
              <a:gd name="T24" fmla="*/ 2147483647 w 42"/>
              <a:gd name="T25" fmla="*/ 2147483647 h 18"/>
              <a:gd name="T26" fmla="*/ 2147483647 w 42"/>
              <a:gd name="T27" fmla="*/ 2147483647 h 18"/>
              <a:gd name="T28" fmla="*/ 2147483647 w 42"/>
              <a:gd name="T29" fmla="*/ 2147483647 h 18"/>
              <a:gd name="T30" fmla="*/ 2147483647 w 42"/>
              <a:gd name="T31" fmla="*/ 2147483647 h 18"/>
              <a:gd name="T32" fmla="*/ 2147483647 w 42"/>
              <a:gd name="T33" fmla="*/ 2147483647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8"/>
              <a:gd name="T53" fmla="*/ 42 w 42"/>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8">
                <a:moveTo>
                  <a:pt x="40" y="18"/>
                </a:moveTo>
                <a:lnTo>
                  <a:pt x="42" y="18"/>
                </a:lnTo>
                <a:lnTo>
                  <a:pt x="26" y="18"/>
                </a:lnTo>
                <a:lnTo>
                  <a:pt x="12" y="14"/>
                </a:lnTo>
                <a:lnTo>
                  <a:pt x="4" y="12"/>
                </a:lnTo>
                <a:lnTo>
                  <a:pt x="0" y="8"/>
                </a:lnTo>
                <a:lnTo>
                  <a:pt x="6" y="6"/>
                </a:lnTo>
                <a:lnTo>
                  <a:pt x="8" y="0"/>
                </a:lnTo>
                <a:lnTo>
                  <a:pt x="14" y="0"/>
                </a:lnTo>
                <a:lnTo>
                  <a:pt x="18" y="2"/>
                </a:lnTo>
                <a:lnTo>
                  <a:pt x="22" y="4"/>
                </a:lnTo>
                <a:lnTo>
                  <a:pt x="26" y="8"/>
                </a:lnTo>
                <a:lnTo>
                  <a:pt x="32" y="10"/>
                </a:lnTo>
                <a:lnTo>
                  <a:pt x="36" y="10"/>
                </a:lnTo>
                <a:lnTo>
                  <a:pt x="38" y="12"/>
                </a:lnTo>
                <a:lnTo>
                  <a:pt x="40" y="16"/>
                </a:lnTo>
                <a:lnTo>
                  <a:pt x="40" y="18"/>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58" name="Freeform 53"/>
          <p:cNvSpPr>
            <a:spLocks/>
          </p:cNvSpPr>
          <p:nvPr/>
        </p:nvSpPr>
        <p:spPr bwMode="auto">
          <a:xfrm>
            <a:off x="2256235" y="3099726"/>
            <a:ext cx="30956" cy="54769"/>
          </a:xfrm>
          <a:custGeom>
            <a:avLst/>
            <a:gdLst>
              <a:gd name="T0" fmla="*/ 2147483647 w 26"/>
              <a:gd name="T1" fmla="*/ 2147483647 h 46"/>
              <a:gd name="T2" fmla="*/ 2147483647 w 26"/>
              <a:gd name="T3" fmla="*/ 2147483647 h 46"/>
              <a:gd name="T4" fmla="*/ 2147483647 w 26"/>
              <a:gd name="T5" fmla="*/ 2147483647 h 46"/>
              <a:gd name="T6" fmla="*/ 2147483647 w 26"/>
              <a:gd name="T7" fmla="*/ 2147483647 h 46"/>
              <a:gd name="T8" fmla="*/ 2147483647 w 26"/>
              <a:gd name="T9" fmla="*/ 2147483647 h 46"/>
              <a:gd name="T10" fmla="*/ 2147483647 w 26"/>
              <a:gd name="T11" fmla="*/ 2147483647 h 46"/>
              <a:gd name="T12" fmla="*/ 2147483647 w 26"/>
              <a:gd name="T13" fmla="*/ 2147483647 h 46"/>
              <a:gd name="T14" fmla="*/ 0 w 26"/>
              <a:gd name="T15" fmla="*/ 2147483647 h 46"/>
              <a:gd name="T16" fmla="*/ 2147483647 w 26"/>
              <a:gd name="T17" fmla="*/ 2147483647 h 46"/>
              <a:gd name="T18" fmla="*/ 2147483647 w 26"/>
              <a:gd name="T19" fmla="*/ 2147483647 h 46"/>
              <a:gd name="T20" fmla="*/ 2147483647 w 26"/>
              <a:gd name="T21" fmla="*/ 2147483647 h 46"/>
              <a:gd name="T22" fmla="*/ 2147483647 w 26"/>
              <a:gd name="T23" fmla="*/ 2147483647 h 46"/>
              <a:gd name="T24" fmla="*/ 2147483647 w 26"/>
              <a:gd name="T25" fmla="*/ 2147483647 h 46"/>
              <a:gd name="T26" fmla="*/ 2147483647 w 26"/>
              <a:gd name="T27" fmla="*/ 0 h 46"/>
              <a:gd name="T28" fmla="*/ 2147483647 w 26"/>
              <a:gd name="T29" fmla="*/ 0 h 46"/>
              <a:gd name="T30" fmla="*/ 2147483647 w 26"/>
              <a:gd name="T31" fmla="*/ 0 h 46"/>
              <a:gd name="T32" fmla="*/ 2147483647 w 26"/>
              <a:gd name="T33" fmla="*/ 2147483647 h 46"/>
              <a:gd name="T34" fmla="*/ 2147483647 w 26"/>
              <a:gd name="T35" fmla="*/ 2147483647 h 46"/>
              <a:gd name="T36" fmla="*/ 2147483647 w 26"/>
              <a:gd name="T37" fmla="*/ 2147483647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46"/>
              <a:gd name="T59" fmla="*/ 26 w 26"/>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46">
                <a:moveTo>
                  <a:pt x="26" y="6"/>
                </a:moveTo>
                <a:lnTo>
                  <a:pt x="18" y="12"/>
                </a:lnTo>
                <a:lnTo>
                  <a:pt x="18" y="20"/>
                </a:lnTo>
                <a:lnTo>
                  <a:pt x="16" y="28"/>
                </a:lnTo>
                <a:lnTo>
                  <a:pt x="14" y="34"/>
                </a:lnTo>
                <a:lnTo>
                  <a:pt x="10" y="40"/>
                </a:lnTo>
                <a:lnTo>
                  <a:pt x="10" y="46"/>
                </a:lnTo>
                <a:lnTo>
                  <a:pt x="0" y="46"/>
                </a:lnTo>
                <a:lnTo>
                  <a:pt x="4" y="12"/>
                </a:lnTo>
                <a:lnTo>
                  <a:pt x="8" y="12"/>
                </a:lnTo>
                <a:lnTo>
                  <a:pt x="10" y="10"/>
                </a:lnTo>
                <a:lnTo>
                  <a:pt x="12" y="6"/>
                </a:lnTo>
                <a:lnTo>
                  <a:pt x="14" y="2"/>
                </a:lnTo>
                <a:lnTo>
                  <a:pt x="16" y="0"/>
                </a:lnTo>
                <a:lnTo>
                  <a:pt x="20" y="0"/>
                </a:lnTo>
                <a:lnTo>
                  <a:pt x="22" y="0"/>
                </a:lnTo>
                <a:lnTo>
                  <a:pt x="24" y="2"/>
                </a:lnTo>
                <a:lnTo>
                  <a:pt x="24" y="6"/>
                </a:lnTo>
                <a:lnTo>
                  <a:pt x="26" y="6"/>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59" name="Freeform 54"/>
          <p:cNvSpPr>
            <a:spLocks/>
          </p:cNvSpPr>
          <p:nvPr/>
        </p:nvSpPr>
        <p:spPr bwMode="auto">
          <a:xfrm>
            <a:off x="2561036" y="3059244"/>
            <a:ext cx="54769" cy="45244"/>
          </a:xfrm>
          <a:custGeom>
            <a:avLst/>
            <a:gdLst>
              <a:gd name="T0" fmla="*/ 2147483647 w 46"/>
              <a:gd name="T1" fmla="*/ 2147483647 h 38"/>
              <a:gd name="T2" fmla="*/ 2147483647 w 46"/>
              <a:gd name="T3" fmla="*/ 2147483647 h 38"/>
              <a:gd name="T4" fmla="*/ 2147483647 w 46"/>
              <a:gd name="T5" fmla="*/ 2147483647 h 38"/>
              <a:gd name="T6" fmla="*/ 2147483647 w 46"/>
              <a:gd name="T7" fmla="*/ 2147483647 h 38"/>
              <a:gd name="T8" fmla="*/ 2147483647 w 46"/>
              <a:gd name="T9" fmla="*/ 2147483647 h 38"/>
              <a:gd name="T10" fmla="*/ 0 w 46"/>
              <a:gd name="T11" fmla="*/ 2147483647 h 38"/>
              <a:gd name="T12" fmla="*/ 2147483647 w 46"/>
              <a:gd name="T13" fmla="*/ 2147483647 h 38"/>
              <a:gd name="T14" fmla="*/ 2147483647 w 46"/>
              <a:gd name="T15" fmla="*/ 2147483647 h 38"/>
              <a:gd name="T16" fmla="*/ 2147483647 w 46"/>
              <a:gd name="T17" fmla="*/ 2147483647 h 38"/>
              <a:gd name="T18" fmla="*/ 2147483647 w 46"/>
              <a:gd name="T19" fmla="*/ 2147483647 h 38"/>
              <a:gd name="T20" fmla="*/ 2147483647 w 46"/>
              <a:gd name="T21" fmla="*/ 2147483647 h 38"/>
              <a:gd name="T22" fmla="*/ 2147483647 w 46"/>
              <a:gd name="T23" fmla="*/ 2147483647 h 38"/>
              <a:gd name="T24" fmla="*/ 2147483647 w 46"/>
              <a:gd name="T25" fmla="*/ 2147483647 h 38"/>
              <a:gd name="T26" fmla="*/ 2147483647 w 46"/>
              <a:gd name="T27" fmla="*/ 2147483647 h 38"/>
              <a:gd name="T28" fmla="*/ 2147483647 w 46"/>
              <a:gd name="T29" fmla="*/ 2147483647 h 38"/>
              <a:gd name="T30" fmla="*/ 2147483647 w 46"/>
              <a:gd name="T31" fmla="*/ 2147483647 h 38"/>
              <a:gd name="T32" fmla="*/ 2147483647 w 46"/>
              <a:gd name="T33" fmla="*/ 2147483647 h 38"/>
              <a:gd name="T34" fmla="*/ 2147483647 w 46"/>
              <a:gd name="T35" fmla="*/ 2147483647 h 38"/>
              <a:gd name="T36" fmla="*/ 2147483647 w 46"/>
              <a:gd name="T37" fmla="*/ 0 h 38"/>
              <a:gd name="T38" fmla="*/ 2147483647 w 46"/>
              <a:gd name="T39" fmla="*/ 2147483647 h 38"/>
              <a:gd name="T40" fmla="*/ 2147483647 w 46"/>
              <a:gd name="T41" fmla="*/ 2147483647 h 38"/>
              <a:gd name="T42" fmla="*/ 2147483647 w 46"/>
              <a:gd name="T43" fmla="*/ 2147483647 h 38"/>
              <a:gd name="T44" fmla="*/ 2147483647 w 46"/>
              <a:gd name="T45" fmla="*/ 2147483647 h 38"/>
              <a:gd name="T46" fmla="*/ 2147483647 w 46"/>
              <a:gd name="T47" fmla="*/ 2147483647 h 38"/>
              <a:gd name="T48" fmla="*/ 2147483647 w 46"/>
              <a:gd name="T49" fmla="*/ 2147483647 h 38"/>
              <a:gd name="T50" fmla="*/ 2147483647 w 46"/>
              <a:gd name="T51" fmla="*/ 2147483647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
              <a:gd name="T79" fmla="*/ 0 h 38"/>
              <a:gd name="T80" fmla="*/ 46 w 46"/>
              <a:gd name="T81" fmla="*/ 38 h 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 h="38">
                <a:moveTo>
                  <a:pt x="44" y="38"/>
                </a:moveTo>
                <a:lnTo>
                  <a:pt x="44" y="36"/>
                </a:lnTo>
                <a:lnTo>
                  <a:pt x="14" y="36"/>
                </a:lnTo>
                <a:lnTo>
                  <a:pt x="4" y="34"/>
                </a:lnTo>
                <a:lnTo>
                  <a:pt x="2" y="32"/>
                </a:lnTo>
                <a:lnTo>
                  <a:pt x="0" y="28"/>
                </a:lnTo>
                <a:lnTo>
                  <a:pt x="14" y="24"/>
                </a:lnTo>
                <a:lnTo>
                  <a:pt x="20" y="26"/>
                </a:lnTo>
                <a:lnTo>
                  <a:pt x="26" y="28"/>
                </a:lnTo>
                <a:lnTo>
                  <a:pt x="30" y="26"/>
                </a:lnTo>
                <a:lnTo>
                  <a:pt x="32" y="22"/>
                </a:lnTo>
                <a:lnTo>
                  <a:pt x="30" y="20"/>
                </a:lnTo>
                <a:lnTo>
                  <a:pt x="30" y="16"/>
                </a:lnTo>
                <a:lnTo>
                  <a:pt x="30" y="10"/>
                </a:lnTo>
                <a:lnTo>
                  <a:pt x="24" y="8"/>
                </a:lnTo>
                <a:lnTo>
                  <a:pt x="22" y="6"/>
                </a:lnTo>
                <a:lnTo>
                  <a:pt x="22" y="2"/>
                </a:lnTo>
                <a:lnTo>
                  <a:pt x="26" y="2"/>
                </a:lnTo>
                <a:lnTo>
                  <a:pt x="30" y="0"/>
                </a:lnTo>
                <a:lnTo>
                  <a:pt x="46" y="2"/>
                </a:lnTo>
                <a:lnTo>
                  <a:pt x="46" y="6"/>
                </a:lnTo>
                <a:lnTo>
                  <a:pt x="44" y="8"/>
                </a:lnTo>
                <a:lnTo>
                  <a:pt x="44" y="20"/>
                </a:lnTo>
                <a:lnTo>
                  <a:pt x="42" y="30"/>
                </a:lnTo>
                <a:lnTo>
                  <a:pt x="42" y="36"/>
                </a:lnTo>
                <a:lnTo>
                  <a:pt x="44" y="38"/>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60" name="Freeform 55"/>
          <p:cNvSpPr>
            <a:spLocks/>
          </p:cNvSpPr>
          <p:nvPr/>
        </p:nvSpPr>
        <p:spPr bwMode="auto">
          <a:xfrm>
            <a:off x="5225653" y="3799814"/>
            <a:ext cx="159544" cy="321469"/>
          </a:xfrm>
          <a:custGeom>
            <a:avLst/>
            <a:gdLst>
              <a:gd name="T0" fmla="*/ 2147483647 w 134"/>
              <a:gd name="T1" fmla="*/ 2147483647 h 270"/>
              <a:gd name="T2" fmla="*/ 2147483647 w 134"/>
              <a:gd name="T3" fmla="*/ 2147483647 h 270"/>
              <a:gd name="T4" fmla="*/ 2147483647 w 134"/>
              <a:gd name="T5" fmla="*/ 2147483647 h 270"/>
              <a:gd name="T6" fmla="*/ 2147483647 w 134"/>
              <a:gd name="T7" fmla="*/ 2147483647 h 270"/>
              <a:gd name="T8" fmla="*/ 2147483647 w 134"/>
              <a:gd name="T9" fmla="*/ 2147483647 h 270"/>
              <a:gd name="T10" fmla="*/ 2147483647 w 134"/>
              <a:gd name="T11" fmla="*/ 2147483647 h 270"/>
              <a:gd name="T12" fmla="*/ 2147483647 w 134"/>
              <a:gd name="T13" fmla="*/ 2147483647 h 270"/>
              <a:gd name="T14" fmla="*/ 2147483647 w 134"/>
              <a:gd name="T15" fmla="*/ 2147483647 h 270"/>
              <a:gd name="T16" fmla="*/ 2147483647 w 134"/>
              <a:gd name="T17" fmla="*/ 2147483647 h 270"/>
              <a:gd name="T18" fmla="*/ 2147483647 w 134"/>
              <a:gd name="T19" fmla="*/ 0 h 270"/>
              <a:gd name="T20" fmla="*/ 2147483647 w 134"/>
              <a:gd name="T21" fmla="*/ 2147483647 h 270"/>
              <a:gd name="T22" fmla="*/ 2147483647 w 134"/>
              <a:gd name="T23" fmla="*/ 2147483647 h 270"/>
              <a:gd name="T24" fmla="*/ 2147483647 w 134"/>
              <a:gd name="T25" fmla="*/ 2147483647 h 270"/>
              <a:gd name="T26" fmla="*/ 2147483647 w 134"/>
              <a:gd name="T27" fmla="*/ 2147483647 h 270"/>
              <a:gd name="T28" fmla="*/ 2147483647 w 134"/>
              <a:gd name="T29" fmla="*/ 2147483647 h 270"/>
              <a:gd name="T30" fmla="*/ 2147483647 w 134"/>
              <a:gd name="T31" fmla="*/ 2147483647 h 270"/>
              <a:gd name="T32" fmla="*/ 2147483647 w 134"/>
              <a:gd name="T33" fmla="*/ 2147483647 h 270"/>
              <a:gd name="T34" fmla="*/ 2147483647 w 134"/>
              <a:gd name="T35" fmla="*/ 2147483647 h 270"/>
              <a:gd name="T36" fmla="*/ 2147483647 w 134"/>
              <a:gd name="T37" fmla="*/ 2147483647 h 270"/>
              <a:gd name="T38" fmla="*/ 2147483647 w 134"/>
              <a:gd name="T39" fmla="*/ 2147483647 h 270"/>
              <a:gd name="T40" fmla="*/ 2147483647 w 134"/>
              <a:gd name="T41" fmla="*/ 2147483647 h 270"/>
              <a:gd name="T42" fmla="*/ 2147483647 w 134"/>
              <a:gd name="T43" fmla="*/ 2147483647 h 270"/>
              <a:gd name="T44" fmla="*/ 2147483647 w 134"/>
              <a:gd name="T45" fmla="*/ 2147483647 h 270"/>
              <a:gd name="T46" fmla="*/ 2147483647 w 134"/>
              <a:gd name="T47" fmla="*/ 2147483647 h 270"/>
              <a:gd name="T48" fmla="*/ 2147483647 w 134"/>
              <a:gd name="T49" fmla="*/ 2147483647 h 270"/>
              <a:gd name="T50" fmla="*/ 2147483647 w 134"/>
              <a:gd name="T51" fmla="*/ 2147483647 h 270"/>
              <a:gd name="T52" fmla="*/ 2147483647 w 134"/>
              <a:gd name="T53" fmla="*/ 2147483647 h 270"/>
              <a:gd name="T54" fmla="*/ 2147483647 w 134"/>
              <a:gd name="T55" fmla="*/ 2147483647 h 270"/>
              <a:gd name="T56" fmla="*/ 0 w 134"/>
              <a:gd name="T57" fmla="*/ 2147483647 h 270"/>
              <a:gd name="T58" fmla="*/ 2147483647 w 134"/>
              <a:gd name="T59" fmla="*/ 2147483647 h 270"/>
              <a:gd name="T60" fmla="*/ 2147483647 w 134"/>
              <a:gd name="T61" fmla="*/ 2147483647 h 270"/>
              <a:gd name="T62" fmla="*/ 2147483647 w 134"/>
              <a:gd name="T63" fmla="*/ 2147483647 h 270"/>
              <a:gd name="T64" fmla="*/ 2147483647 w 134"/>
              <a:gd name="T65" fmla="*/ 2147483647 h 270"/>
              <a:gd name="T66" fmla="*/ 2147483647 w 134"/>
              <a:gd name="T67" fmla="*/ 2147483647 h 270"/>
              <a:gd name="T68" fmla="*/ 2147483647 w 134"/>
              <a:gd name="T69" fmla="*/ 2147483647 h 2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4"/>
              <a:gd name="T106" fmla="*/ 0 h 270"/>
              <a:gd name="T107" fmla="*/ 134 w 134"/>
              <a:gd name="T108" fmla="*/ 270 h 2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4" h="270">
                <a:moveTo>
                  <a:pt x="28" y="90"/>
                </a:moveTo>
                <a:lnTo>
                  <a:pt x="32" y="90"/>
                </a:lnTo>
                <a:lnTo>
                  <a:pt x="34" y="88"/>
                </a:lnTo>
                <a:lnTo>
                  <a:pt x="40" y="82"/>
                </a:lnTo>
                <a:lnTo>
                  <a:pt x="44" y="76"/>
                </a:lnTo>
                <a:lnTo>
                  <a:pt x="48" y="74"/>
                </a:lnTo>
                <a:lnTo>
                  <a:pt x="52" y="74"/>
                </a:lnTo>
                <a:lnTo>
                  <a:pt x="60" y="74"/>
                </a:lnTo>
                <a:lnTo>
                  <a:pt x="66" y="72"/>
                </a:lnTo>
                <a:lnTo>
                  <a:pt x="70" y="70"/>
                </a:lnTo>
                <a:lnTo>
                  <a:pt x="80" y="60"/>
                </a:lnTo>
                <a:lnTo>
                  <a:pt x="94" y="34"/>
                </a:lnTo>
                <a:lnTo>
                  <a:pt x="96" y="32"/>
                </a:lnTo>
                <a:lnTo>
                  <a:pt x="100" y="30"/>
                </a:lnTo>
                <a:lnTo>
                  <a:pt x="104" y="28"/>
                </a:lnTo>
                <a:lnTo>
                  <a:pt x="108" y="28"/>
                </a:lnTo>
                <a:lnTo>
                  <a:pt x="112" y="20"/>
                </a:lnTo>
                <a:lnTo>
                  <a:pt x="112" y="14"/>
                </a:lnTo>
                <a:lnTo>
                  <a:pt x="114" y="8"/>
                </a:lnTo>
                <a:lnTo>
                  <a:pt x="118" y="0"/>
                </a:lnTo>
                <a:lnTo>
                  <a:pt x="118" y="10"/>
                </a:lnTo>
                <a:lnTo>
                  <a:pt x="120" y="18"/>
                </a:lnTo>
                <a:lnTo>
                  <a:pt x="126" y="36"/>
                </a:lnTo>
                <a:lnTo>
                  <a:pt x="132" y="56"/>
                </a:lnTo>
                <a:lnTo>
                  <a:pt x="134" y="64"/>
                </a:lnTo>
                <a:lnTo>
                  <a:pt x="134" y="74"/>
                </a:lnTo>
                <a:lnTo>
                  <a:pt x="132" y="78"/>
                </a:lnTo>
                <a:lnTo>
                  <a:pt x="130" y="80"/>
                </a:lnTo>
                <a:lnTo>
                  <a:pt x="126" y="78"/>
                </a:lnTo>
                <a:lnTo>
                  <a:pt x="126" y="76"/>
                </a:lnTo>
                <a:lnTo>
                  <a:pt x="124" y="70"/>
                </a:lnTo>
                <a:lnTo>
                  <a:pt x="120" y="74"/>
                </a:lnTo>
                <a:lnTo>
                  <a:pt x="118" y="76"/>
                </a:lnTo>
                <a:lnTo>
                  <a:pt x="118" y="84"/>
                </a:lnTo>
                <a:lnTo>
                  <a:pt x="118" y="88"/>
                </a:lnTo>
                <a:lnTo>
                  <a:pt x="120" y="92"/>
                </a:lnTo>
                <a:lnTo>
                  <a:pt x="122" y="94"/>
                </a:lnTo>
                <a:lnTo>
                  <a:pt x="122" y="98"/>
                </a:lnTo>
                <a:lnTo>
                  <a:pt x="120" y="104"/>
                </a:lnTo>
                <a:lnTo>
                  <a:pt x="114" y="114"/>
                </a:lnTo>
                <a:lnTo>
                  <a:pt x="106" y="128"/>
                </a:lnTo>
                <a:lnTo>
                  <a:pt x="88" y="174"/>
                </a:lnTo>
                <a:lnTo>
                  <a:pt x="80" y="196"/>
                </a:lnTo>
                <a:lnTo>
                  <a:pt x="76" y="222"/>
                </a:lnTo>
                <a:lnTo>
                  <a:pt x="72" y="232"/>
                </a:lnTo>
                <a:lnTo>
                  <a:pt x="68" y="240"/>
                </a:lnTo>
                <a:lnTo>
                  <a:pt x="64" y="248"/>
                </a:lnTo>
                <a:lnTo>
                  <a:pt x="62" y="258"/>
                </a:lnTo>
                <a:lnTo>
                  <a:pt x="52" y="260"/>
                </a:lnTo>
                <a:lnTo>
                  <a:pt x="46" y="264"/>
                </a:lnTo>
                <a:lnTo>
                  <a:pt x="40" y="268"/>
                </a:lnTo>
                <a:lnTo>
                  <a:pt x="30" y="270"/>
                </a:lnTo>
                <a:lnTo>
                  <a:pt x="22" y="268"/>
                </a:lnTo>
                <a:lnTo>
                  <a:pt x="16" y="262"/>
                </a:lnTo>
                <a:lnTo>
                  <a:pt x="12" y="256"/>
                </a:lnTo>
                <a:lnTo>
                  <a:pt x="8" y="246"/>
                </a:lnTo>
                <a:lnTo>
                  <a:pt x="2" y="226"/>
                </a:lnTo>
                <a:lnTo>
                  <a:pt x="0" y="206"/>
                </a:lnTo>
                <a:lnTo>
                  <a:pt x="2" y="196"/>
                </a:lnTo>
                <a:lnTo>
                  <a:pt x="6" y="188"/>
                </a:lnTo>
                <a:lnTo>
                  <a:pt x="10" y="182"/>
                </a:lnTo>
                <a:lnTo>
                  <a:pt x="14" y="176"/>
                </a:lnTo>
                <a:lnTo>
                  <a:pt x="24" y="164"/>
                </a:lnTo>
                <a:lnTo>
                  <a:pt x="26" y="156"/>
                </a:lnTo>
                <a:lnTo>
                  <a:pt x="28" y="146"/>
                </a:lnTo>
                <a:lnTo>
                  <a:pt x="26" y="138"/>
                </a:lnTo>
                <a:lnTo>
                  <a:pt x="22" y="130"/>
                </a:lnTo>
                <a:lnTo>
                  <a:pt x="20" y="124"/>
                </a:lnTo>
                <a:lnTo>
                  <a:pt x="18" y="116"/>
                </a:lnTo>
                <a:lnTo>
                  <a:pt x="28" y="9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61" name="Freeform 56"/>
          <p:cNvSpPr>
            <a:spLocks/>
          </p:cNvSpPr>
          <p:nvPr/>
        </p:nvSpPr>
        <p:spPr bwMode="auto">
          <a:xfrm>
            <a:off x="6309123" y="3385476"/>
            <a:ext cx="226219" cy="264319"/>
          </a:xfrm>
          <a:custGeom>
            <a:avLst/>
            <a:gdLst>
              <a:gd name="T0" fmla="*/ 2147483647 w 190"/>
              <a:gd name="T1" fmla="*/ 2147483647 h 222"/>
              <a:gd name="T2" fmla="*/ 2147483647 w 190"/>
              <a:gd name="T3" fmla="*/ 2147483647 h 222"/>
              <a:gd name="T4" fmla="*/ 2147483647 w 190"/>
              <a:gd name="T5" fmla="*/ 2147483647 h 222"/>
              <a:gd name="T6" fmla="*/ 0 w 190"/>
              <a:gd name="T7" fmla="*/ 2147483647 h 222"/>
              <a:gd name="T8" fmla="*/ 2147483647 w 190"/>
              <a:gd name="T9" fmla="*/ 2147483647 h 222"/>
              <a:gd name="T10" fmla="*/ 2147483647 w 190"/>
              <a:gd name="T11" fmla="*/ 2147483647 h 222"/>
              <a:gd name="T12" fmla="*/ 2147483647 w 190"/>
              <a:gd name="T13" fmla="*/ 2147483647 h 222"/>
              <a:gd name="T14" fmla="*/ 2147483647 w 190"/>
              <a:gd name="T15" fmla="*/ 2147483647 h 222"/>
              <a:gd name="T16" fmla="*/ 2147483647 w 190"/>
              <a:gd name="T17" fmla="*/ 2147483647 h 222"/>
              <a:gd name="T18" fmla="*/ 2147483647 w 190"/>
              <a:gd name="T19" fmla="*/ 2147483647 h 222"/>
              <a:gd name="T20" fmla="*/ 2147483647 w 190"/>
              <a:gd name="T21" fmla="*/ 2147483647 h 222"/>
              <a:gd name="T22" fmla="*/ 2147483647 w 190"/>
              <a:gd name="T23" fmla="*/ 2147483647 h 222"/>
              <a:gd name="T24" fmla="*/ 2147483647 w 190"/>
              <a:gd name="T25" fmla="*/ 2147483647 h 222"/>
              <a:gd name="T26" fmla="*/ 2147483647 w 190"/>
              <a:gd name="T27" fmla="*/ 2147483647 h 222"/>
              <a:gd name="T28" fmla="*/ 2147483647 w 190"/>
              <a:gd name="T29" fmla="*/ 2147483647 h 222"/>
              <a:gd name="T30" fmla="*/ 2147483647 w 190"/>
              <a:gd name="T31" fmla="*/ 2147483647 h 222"/>
              <a:gd name="T32" fmla="*/ 2147483647 w 190"/>
              <a:gd name="T33" fmla="*/ 2147483647 h 222"/>
              <a:gd name="T34" fmla="*/ 2147483647 w 190"/>
              <a:gd name="T35" fmla="*/ 2147483647 h 222"/>
              <a:gd name="T36" fmla="*/ 2147483647 w 190"/>
              <a:gd name="T37" fmla="*/ 2147483647 h 222"/>
              <a:gd name="T38" fmla="*/ 2147483647 w 190"/>
              <a:gd name="T39" fmla="*/ 2147483647 h 222"/>
              <a:gd name="T40" fmla="*/ 2147483647 w 190"/>
              <a:gd name="T41" fmla="*/ 2147483647 h 222"/>
              <a:gd name="T42" fmla="*/ 2147483647 w 190"/>
              <a:gd name="T43" fmla="*/ 2147483647 h 222"/>
              <a:gd name="T44" fmla="*/ 2147483647 w 190"/>
              <a:gd name="T45" fmla="*/ 2147483647 h 222"/>
              <a:gd name="T46" fmla="*/ 2147483647 w 190"/>
              <a:gd name="T47" fmla="*/ 2147483647 h 222"/>
              <a:gd name="T48" fmla="*/ 2147483647 w 190"/>
              <a:gd name="T49" fmla="*/ 2147483647 h 222"/>
              <a:gd name="T50" fmla="*/ 2147483647 w 190"/>
              <a:gd name="T51" fmla="*/ 2147483647 h 222"/>
              <a:gd name="T52" fmla="*/ 2147483647 w 190"/>
              <a:gd name="T53" fmla="*/ 2147483647 h 222"/>
              <a:gd name="T54" fmla="*/ 2147483647 w 190"/>
              <a:gd name="T55" fmla="*/ 2147483647 h 222"/>
              <a:gd name="T56" fmla="*/ 2147483647 w 190"/>
              <a:gd name="T57" fmla="*/ 2147483647 h 222"/>
              <a:gd name="T58" fmla="*/ 2147483647 w 190"/>
              <a:gd name="T59" fmla="*/ 2147483647 h 222"/>
              <a:gd name="T60" fmla="*/ 2147483647 w 190"/>
              <a:gd name="T61" fmla="*/ 2147483647 h 222"/>
              <a:gd name="T62" fmla="*/ 2147483647 w 190"/>
              <a:gd name="T63" fmla="*/ 2147483647 h 222"/>
              <a:gd name="T64" fmla="*/ 2147483647 w 190"/>
              <a:gd name="T65" fmla="*/ 2147483647 h 222"/>
              <a:gd name="T66" fmla="*/ 2147483647 w 190"/>
              <a:gd name="T67" fmla="*/ 2147483647 h 222"/>
              <a:gd name="T68" fmla="*/ 2147483647 w 190"/>
              <a:gd name="T69" fmla="*/ 2147483647 h 222"/>
              <a:gd name="T70" fmla="*/ 2147483647 w 190"/>
              <a:gd name="T71" fmla="*/ 2147483647 h 222"/>
              <a:gd name="T72" fmla="*/ 2147483647 w 190"/>
              <a:gd name="T73" fmla="*/ 2147483647 h 222"/>
              <a:gd name="T74" fmla="*/ 2147483647 w 190"/>
              <a:gd name="T75" fmla="*/ 2147483647 h 222"/>
              <a:gd name="T76" fmla="*/ 2147483647 w 190"/>
              <a:gd name="T77" fmla="*/ 2147483647 h 222"/>
              <a:gd name="T78" fmla="*/ 2147483647 w 190"/>
              <a:gd name="T79" fmla="*/ 2147483647 h 222"/>
              <a:gd name="T80" fmla="*/ 2147483647 w 190"/>
              <a:gd name="T81" fmla="*/ 2147483647 h 222"/>
              <a:gd name="T82" fmla="*/ 2147483647 w 190"/>
              <a:gd name="T83" fmla="*/ 2147483647 h 222"/>
              <a:gd name="T84" fmla="*/ 2147483647 w 190"/>
              <a:gd name="T85" fmla="*/ 2147483647 h 222"/>
              <a:gd name="T86" fmla="*/ 2147483647 w 190"/>
              <a:gd name="T87" fmla="*/ 2147483647 h 22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0"/>
              <a:gd name="T133" fmla="*/ 0 h 222"/>
              <a:gd name="T134" fmla="*/ 190 w 190"/>
              <a:gd name="T135" fmla="*/ 222 h 22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0" h="222">
                <a:moveTo>
                  <a:pt x="46" y="58"/>
                </a:moveTo>
                <a:lnTo>
                  <a:pt x="40" y="50"/>
                </a:lnTo>
                <a:lnTo>
                  <a:pt x="34" y="42"/>
                </a:lnTo>
                <a:lnTo>
                  <a:pt x="24" y="32"/>
                </a:lnTo>
                <a:lnTo>
                  <a:pt x="18" y="26"/>
                </a:lnTo>
                <a:lnTo>
                  <a:pt x="6" y="16"/>
                </a:lnTo>
                <a:lnTo>
                  <a:pt x="2" y="12"/>
                </a:lnTo>
                <a:lnTo>
                  <a:pt x="0" y="6"/>
                </a:lnTo>
                <a:lnTo>
                  <a:pt x="0" y="4"/>
                </a:lnTo>
                <a:lnTo>
                  <a:pt x="4" y="2"/>
                </a:lnTo>
                <a:lnTo>
                  <a:pt x="8" y="0"/>
                </a:lnTo>
                <a:lnTo>
                  <a:pt x="10" y="2"/>
                </a:lnTo>
                <a:lnTo>
                  <a:pt x="12" y="6"/>
                </a:lnTo>
                <a:lnTo>
                  <a:pt x="20" y="8"/>
                </a:lnTo>
                <a:lnTo>
                  <a:pt x="36" y="8"/>
                </a:lnTo>
                <a:lnTo>
                  <a:pt x="40" y="8"/>
                </a:lnTo>
                <a:lnTo>
                  <a:pt x="44" y="10"/>
                </a:lnTo>
                <a:lnTo>
                  <a:pt x="48" y="16"/>
                </a:lnTo>
                <a:lnTo>
                  <a:pt x="52" y="22"/>
                </a:lnTo>
                <a:lnTo>
                  <a:pt x="56" y="30"/>
                </a:lnTo>
                <a:lnTo>
                  <a:pt x="64" y="36"/>
                </a:lnTo>
                <a:lnTo>
                  <a:pt x="66" y="38"/>
                </a:lnTo>
                <a:lnTo>
                  <a:pt x="70" y="40"/>
                </a:lnTo>
                <a:lnTo>
                  <a:pt x="76" y="42"/>
                </a:lnTo>
                <a:lnTo>
                  <a:pt x="80" y="46"/>
                </a:lnTo>
                <a:lnTo>
                  <a:pt x="88" y="56"/>
                </a:lnTo>
                <a:lnTo>
                  <a:pt x="94" y="64"/>
                </a:lnTo>
                <a:lnTo>
                  <a:pt x="96" y="68"/>
                </a:lnTo>
                <a:lnTo>
                  <a:pt x="100" y="70"/>
                </a:lnTo>
                <a:lnTo>
                  <a:pt x="106" y="68"/>
                </a:lnTo>
                <a:lnTo>
                  <a:pt x="108" y="72"/>
                </a:lnTo>
                <a:lnTo>
                  <a:pt x="116" y="78"/>
                </a:lnTo>
                <a:lnTo>
                  <a:pt x="128" y="86"/>
                </a:lnTo>
                <a:lnTo>
                  <a:pt x="130" y="90"/>
                </a:lnTo>
                <a:lnTo>
                  <a:pt x="132" y="94"/>
                </a:lnTo>
                <a:lnTo>
                  <a:pt x="134" y="92"/>
                </a:lnTo>
                <a:lnTo>
                  <a:pt x="138" y="90"/>
                </a:lnTo>
                <a:lnTo>
                  <a:pt x="138" y="94"/>
                </a:lnTo>
                <a:lnTo>
                  <a:pt x="136" y="98"/>
                </a:lnTo>
                <a:lnTo>
                  <a:pt x="134" y="102"/>
                </a:lnTo>
                <a:lnTo>
                  <a:pt x="150" y="102"/>
                </a:lnTo>
                <a:lnTo>
                  <a:pt x="150" y="110"/>
                </a:lnTo>
                <a:lnTo>
                  <a:pt x="146" y="124"/>
                </a:lnTo>
                <a:lnTo>
                  <a:pt x="148" y="128"/>
                </a:lnTo>
                <a:lnTo>
                  <a:pt x="152" y="130"/>
                </a:lnTo>
                <a:lnTo>
                  <a:pt x="158" y="132"/>
                </a:lnTo>
                <a:lnTo>
                  <a:pt x="164" y="132"/>
                </a:lnTo>
                <a:lnTo>
                  <a:pt x="164" y="144"/>
                </a:lnTo>
                <a:lnTo>
                  <a:pt x="164" y="152"/>
                </a:lnTo>
                <a:lnTo>
                  <a:pt x="164" y="148"/>
                </a:lnTo>
                <a:lnTo>
                  <a:pt x="168" y="148"/>
                </a:lnTo>
                <a:lnTo>
                  <a:pt x="170" y="150"/>
                </a:lnTo>
                <a:lnTo>
                  <a:pt x="172" y="152"/>
                </a:lnTo>
                <a:lnTo>
                  <a:pt x="174" y="156"/>
                </a:lnTo>
                <a:lnTo>
                  <a:pt x="184" y="162"/>
                </a:lnTo>
                <a:lnTo>
                  <a:pt x="188" y="164"/>
                </a:lnTo>
                <a:lnTo>
                  <a:pt x="190" y="170"/>
                </a:lnTo>
                <a:lnTo>
                  <a:pt x="188" y="208"/>
                </a:lnTo>
                <a:lnTo>
                  <a:pt x="186" y="220"/>
                </a:lnTo>
                <a:lnTo>
                  <a:pt x="182" y="222"/>
                </a:lnTo>
                <a:lnTo>
                  <a:pt x="176" y="222"/>
                </a:lnTo>
                <a:lnTo>
                  <a:pt x="172" y="220"/>
                </a:lnTo>
                <a:lnTo>
                  <a:pt x="166" y="222"/>
                </a:lnTo>
                <a:lnTo>
                  <a:pt x="164" y="222"/>
                </a:lnTo>
                <a:lnTo>
                  <a:pt x="160" y="222"/>
                </a:lnTo>
                <a:lnTo>
                  <a:pt x="158" y="220"/>
                </a:lnTo>
                <a:lnTo>
                  <a:pt x="154" y="214"/>
                </a:lnTo>
                <a:lnTo>
                  <a:pt x="150" y="206"/>
                </a:lnTo>
                <a:lnTo>
                  <a:pt x="142" y="200"/>
                </a:lnTo>
                <a:lnTo>
                  <a:pt x="134" y="194"/>
                </a:lnTo>
                <a:lnTo>
                  <a:pt x="126" y="190"/>
                </a:lnTo>
                <a:lnTo>
                  <a:pt x="120" y="182"/>
                </a:lnTo>
                <a:lnTo>
                  <a:pt x="112" y="172"/>
                </a:lnTo>
                <a:lnTo>
                  <a:pt x="106" y="162"/>
                </a:lnTo>
                <a:lnTo>
                  <a:pt x="104" y="156"/>
                </a:lnTo>
                <a:lnTo>
                  <a:pt x="102" y="150"/>
                </a:lnTo>
                <a:lnTo>
                  <a:pt x="94" y="136"/>
                </a:lnTo>
                <a:lnTo>
                  <a:pt x="88" y="124"/>
                </a:lnTo>
                <a:lnTo>
                  <a:pt x="82" y="112"/>
                </a:lnTo>
                <a:lnTo>
                  <a:pt x="72" y="102"/>
                </a:lnTo>
                <a:lnTo>
                  <a:pt x="70" y="96"/>
                </a:lnTo>
                <a:lnTo>
                  <a:pt x="68" y="88"/>
                </a:lnTo>
                <a:lnTo>
                  <a:pt x="66" y="82"/>
                </a:lnTo>
                <a:lnTo>
                  <a:pt x="64" y="76"/>
                </a:lnTo>
                <a:lnTo>
                  <a:pt x="58" y="72"/>
                </a:lnTo>
                <a:lnTo>
                  <a:pt x="52" y="68"/>
                </a:lnTo>
                <a:lnTo>
                  <a:pt x="46" y="64"/>
                </a:lnTo>
                <a:lnTo>
                  <a:pt x="44" y="58"/>
                </a:lnTo>
                <a:lnTo>
                  <a:pt x="46" y="58"/>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srgbClr val="92D050"/>
              </a:solidFill>
              <a:latin typeface="Arial" pitchFamily="34" charset="0"/>
            </a:endParaRPr>
          </a:p>
        </p:txBody>
      </p:sp>
      <p:sp>
        <p:nvSpPr>
          <p:cNvPr id="62" name="Freeform 59"/>
          <p:cNvSpPr>
            <a:spLocks/>
          </p:cNvSpPr>
          <p:nvPr/>
        </p:nvSpPr>
        <p:spPr bwMode="auto">
          <a:xfrm>
            <a:off x="6406753" y="2973519"/>
            <a:ext cx="190500" cy="342900"/>
          </a:xfrm>
          <a:custGeom>
            <a:avLst/>
            <a:gdLst>
              <a:gd name="T0" fmla="*/ 2147483647 w 160"/>
              <a:gd name="T1" fmla="*/ 2147483647 h 288"/>
              <a:gd name="T2" fmla="*/ 2147483647 w 160"/>
              <a:gd name="T3" fmla="*/ 2147483647 h 288"/>
              <a:gd name="T4" fmla="*/ 2147483647 w 160"/>
              <a:gd name="T5" fmla="*/ 2147483647 h 288"/>
              <a:gd name="T6" fmla="*/ 2147483647 w 160"/>
              <a:gd name="T7" fmla="*/ 2147483647 h 288"/>
              <a:gd name="T8" fmla="*/ 2147483647 w 160"/>
              <a:gd name="T9" fmla="*/ 2147483647 h 288"/>
              <a:gd name="T10" fmla="*/ 2147483647 w 160"/>
              <a:gd name="T11" fmla="*/ 2147483647 h 288"/>
              <a:gd name="T12" fmla="*/ 2147483647 w 160"/>
              <a:gd name="T13" fmla="*/ 2147483647 h 288"/>
              <a:gd name="T14" fmla="*/ 2147483647 w 160"/>
              <a:gd name="T15" fmla="*/ 2147483647 h 288"/>
              <a:gd name="T16" fmla="*/ 2147483647 w 160"/>
              <a:gd name="T17" fmla="*/ 2147483647 h 288"/>
              <a:gd name="T18" fmla="*/ 2147483647 w 160"/>
              <a:gd name="T19" fmla="*/ 2147483647 h 288"/>
              <a:gd name="T20" fmla="*/ 2147483647 w 160"/>
              <a:gd name="T21" fmla="*/ 2147483647 h 288"/>
              <a:gd name="T22" fmla="*/ 2147483647 w 160"/>
              <a:gd name="T23" fmla="*/ 2147483647 h 288"/>
              <a:gd name="T24" fmla="*/ 2147483647 w 160"/>
              <a:gd name="T25" fmla="*/ 2147483647 h 288"/>
              <a:gd name="T26" fmla="*/ 2147483647 w 160"/>
              <a:gd name="T27" fmla="*/ 2147483647 h 288"/>
              <a:gd name="T28" fmla="*/ 2147483647 w 160"/>
              <a:gd name="T29" fmla="*/ 2147483647 h 288"/>
              <a:gd name="T30" fmla="*/ 2147483647 w 160"/>
              <a:gd name="T31" fmla="*/ 2147483647 h 288"/>
              <a:gd name="T32" fmla="*/ 2147483647 w 160"/>
              <a:gd name="T33" fmla="*/ 2147483647 h 288"/>
              <a:gd name="T34" fmla="*/ 2147483647 w 160"/>
              <a:gd name="T35" fmla="*/ 2147483647 h 288"/>
              <a:gd name="T36" fmla="*/ 0 w 160"/>
              <a:gd name="T37" fmla="*/ 2147483647 h 288"/>
              <a:gd name="T38" fmla="*/ 2147483647 w 160"/>
              <a:gd name="T39" fmla="*/ 2147483647 h 288"/>
              <a:gd name="T40" fmla="*/ 2147483647 w 160"/>
              <a:gd name="T41" fmla="*/ 2147483647 h 288"/>
              <a:gd name="T42" fmla="*/ 2147483647 w 160"/>
              <a:gd name="T43" fmla="*/ 2147483647 h 288"/>
              <a:gd name="T44" fmla="*/ 2147483647 w 160"/>
              <a:gd name="T45" fmla="*/ 2147483647 h 288"/>
              <a:gd name="T46" fmla="*/ 2147483647 w 160"/>
              <a:gd name="T47" fmla="*/ 2147483647 h 288"/>
              <a:gd name="T48" fmla="*/ 2147483647 w 160"/>
              <a:gd name="T49" fmla="*/ 2147483647 h 288"/>
              <a:gd name="T50" fmla="*/ 2147483647 w 160"/>
              <a:gd name="T51" fmla="*/ 2147483647 h 288"/>
              <a:gd name="T52" fmla="*/ 2147483647 w 160"/>
              <a:gd name="T53" fmla="*/ 2147483647 h 288"/>
              <a:gd name="T54" fmla="*/ 2147483647 w 160"/>
              <a:gd name="T55" fmla="*/ 2147483647 h 288"/>
              <a:gd name="T56" fmla="*/ 2147483647 w 160"/>
              <a:gd name="T57" fmla="*/ 2147483647 h 288"/>
              <a:gd name="T58" fmla="*/ 2147483647 w 160"/>
              <a:gd name="T59" fmla="*/ 2147483647 h 288"/>
              <a:gd name="T60" fmla="*/ 2147483647 w 160"/>
              <a:gd name="T61" fmla="*/ 2147483647 h 288"/>
              <a:gd name="T62" fmla="*/ 2147483647 w 160"/>
              <a:gd name="T63" fmla="*/ 2147483647 h 288"/>
              <a:gd name="T64" fmla="*/ 2147483647 w 160"/>
              <a:gd name="T65" fmla="*/ 2147483647 h 288"/>
              <a:gd name="T66" fmla="*/ 2147483647 w 160"/>
              <a:gd name="T67" fmla="*/ 2147483647 h 288"/>
              <a:gd name="T68" fmla="*/ 2147483647 w 160"/>
              <a:gd name="T69" fmla="*/ 2147483647 h 288"/>
              <a:gd name="T70" fmla="*/ 2147483647 w 160"/>
              <a:gd name="T71" fmla="*/ 2147483647 h 288"/>
              <a:gd name="T72" fmla="*/ 2147483647 w 160"/>
              <a:gd name="T73" fmla="*/ 2147483647 h 288"/>
              <a:gd name="T74" fmla="*/ 2147483647 w 160"/>
              <a:gd name="T75" fmla="*/ 2147483647 h 288"/>
              <a:gd name="T76" fmla="*/ 2147483647 w 160"/>
              <a:gd name="T77" fmla="*/ 2147483647 h 288"/>
              <a:gd name="T78" fmla="*/ 2147483647 w 160"/>
              <a:gd name="T79" fmla="*/ 2147483647 h 288"/>
              <a:gd name="T80" fmla="*/ 2147483647 w 160"/>
              <a:gd name="T81" fmla="*/ 2147483647 h 288"/>
              <a:gd name="T82" fmla="*/ 2147483647 w 160"/>
              <a:gd name="T83" fmla="*/ 2147483647 h 288"/>
              <a:gd name="T84" fmla="*/ 2147483647 w 160"/>
              <a:gd name="T85" fmla="*/ 2147483647 h 288"/>
              <a:gd name="T86" fmla="*/ 2147483647 w 160"/>
              <a:gd name="T87" fmla="*/ 2147483647 h 288"/>
              <a:gd name="T88" fmla="*/ 2147483647 w 160"/>
              <a:gd name="T89" fmla="*/ 2147483647 h 288"/>
              <a:gd name="T90" fmla="*/ 2147483647 w 160"/>
              <a:gd name="T91" fmla="*/ 2147483647 h 288"/>
              <a:gd name="T92" fmla="*/ 2147483647 w 160"/>
              <a:gd name="T93" fmla="*/ 2147483647 h 288"/>
              <a:gd name="T94" fmla="*/ 2147483647 w 160"/>
              <a:gd name="T95" fmla="*/ 2147483647 h 288"/>
              <a:gd name="T96" fmla="*/ 2147483647 w 160"/>
              <a:gd name="T97" fmla="*/ 2147483647 h 288"/>
              <a:gd name="T98" fmla="*/ 2147483647 w 160"/>
              <a:gd name="T99" fmla="*/ 2147483647 h 2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0"/>
              <a:gd name="T151" fmla="*/ 0 h 288"/>
              <a:gd name="T152" fmla="*/ 160 w 160"/>
              <a:gd name="T153" fmla="*/ 288 h 28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0" h="288">
                <a:moveTo>
                  <a:pt x="68" y="248"/>
                </a:moveTo>
                <a:lnTo>
                  <a:pt x="74" y="244"/>
                </a:lnTo>
                <a:lnTo>
                  <a:pt x="84" y="242"/>
                </a:lnTo>
                <a:lnTo>
                  <a:pt x="102" y="236"/>
                </a:lnTo>
                <a:lnTo>
                  <a:pt x="98" y="232"/>
                </a:lnTo>
                <a:lnTo>
                  <a:pt x="96" y="230"/>
                </a:lnTo>
                <a:lnTo>
                  <a:pt x="94" y="228"/>
                </a:lnTo>
                <a:lnTo>
                  <a:pt x="120" y="214"/>
                </a:lnTo>
                <a:lnTo>
                  <a:pt x="122" y="212"/>
                </a:lnTo>
                <a:lnTo>
                  <a:pt x="124" y="208"/>
                </a:lnTo>
                <a:lnTo>
                  <a:pt x="122" y="204"/>
                </a:lnTo>
                <a:lnTo>
                  <a:pt x="122" y="198"/>
                </a:lnTo>
                <a:lnTo>
                  <a:pt x="122" y="194"/>
                </a:lnTo>
                <a:lnTo>
                  <a:pt x="120" y="188"/>
                </a:lnTo>
                <a:lnTo>
                  <a:pt x="120" y="170"/>
                </a:lnTo>
                <a:lnTo>
                  <a:pt x="114" y="156"/>
                </a:lnTo>
                <a:lnTo>
                  <a:pt x="108" y="146"/>
                </a:lnTo>
                <a:lnTo>
                  <a:pt x="92" y="126"/>
                </a:lnTo>
                <a:lnTo>
                  <a:pt x="88" y="120"/>
                </a:lnTo>
                <a:lnTo>
                  <a:pt x="82" y="114"/>
                </a:lnTo>
                <a:lnTo>
                  <a:pt x="76" y="112"/>
                </a:lnTo>
                <a:lnTo>
                  <a:pt x="72" y="108"/>
                </a:lnTo>
                <a:lnTo>
                  <a:pt x="70" y="102"/>
                </a:lnTo>
                <a:lnTo>
                  <a:pt x="64" y="98"/>
                </a:lnTo>
                <a:lnTo>
                  <a:pt x="56" y="92"/>
                </a:lnTo>
                <a:lnTo>
                  <a:pt x="46" y="84"/>
                </a:lnTo>
                <a:lnTo>
                  <a:pt x="36" y="74"/>
                </a:lnTo>
                <a:lnTo>
                  <a:pt x="34" y="68"/>
                </a:lnTo>
                <a:lnTo>
                  <a:pt x="32" y="64"/>
                </a:lnTo>
                <a:lnTo>
                  <a:pt x="40" y="62"/>
                </a:lnTo>
                <a:lnTo>
                  <a:pt x="44" y="58"/>
                </a:lnTo>
                <a:lnTo>
                  <a:pt x="44" y="50"/>
                </a:lnTo>
                <a:lnTo>
                  <a:pt x="28" y="46"/>
                </a:lnTo>
                <a:lnTo>
                  <a:pt x="14" y="40"/>
                </a:lnTo>
                <a:lnTo>
                  <a:pt x="8" y="36"/>
                </a:lnTo>
                <a:lnTo>
                  <a:pt x="4" y="32"/>
                </a:lnTo>
                <a:lnTo>
                  <a:pt x="0" y="26"/>
                </a:lnTo>
                <a:lnTo>
                  <a:pt x="0" y="18"/>
                </a:lnTo>
                <a:lnTo>
                  <a:pt x="0" y="14"/>
                </a:lnTo>
                <a:lnTo>
                  <a:pt x="10" y="14"/>
                </a:lnTo>
                <a:lnTo>
                  <a:pt x="18" y="14"/>
                </a:lnTo>
                <a:lnTo>
                  <a:pt x="28" y="12"/>
                </a:lnTo>
                <a:lnTo>
                  <a:pt x="36" y="6"/>
                </a:lnTo>
                <a:lnTo>
                  <a:pt x="46" y="2"/>
                </a:lnTo>
                <a:lnTo>
                  <a:pt x="54" y="0"/>
                </a:lnTo>
                <a:lnTo>
                  <a:pt x="60" y="2"/>
                </a:lnTo>
                <a:lnTo>
                  <a:pt x="64" y="4"/>
                </a:lnTo>
                <a:lnTo>
                  <a:pt x="70" y="6"/>
                </a:lnTo>
                <a:lnTo>
                  <a:pt x="76" y="6"/>
                </a:lnTo>
                <a:lnTo>
                  <a:pt x="78" y="12"/>
                </a:lnTo>
                <a:lnTo>
                  <a:pt x="80" y="16"/>
                </a:lnTo>
                <a:lnTo>
                  <a:pt x="88" y="24"/>
                </a:lnTo>
                <a:lnTo>
                  <a:pt x="96" y="30"/>
                </a:lnTo>
                <a:lnTo>
                  <a:pt x="104" y="32"/>
                </a:lnTo>
                <a:lnTo>
                  <a:pt x="102" y="38"/>
                </a:lnTo>
                <a:lnTo>
                  <a:pt x="100" y="44"/>
                </a:lnTo>
                <a:lnTo>
                  <a:pt x="96" y="44"/>
                </a:lnTo>
                <a:lnTo>
                  <a:pt x="90" y="44"/>
                </a:lnTo>
                <a:lnTo>
                  <a:pt x="88" y="44"/>
                </a:lnTo>
                <a:lnTo>
                  <a:pt x="88" y="50"/>
                </a:lnTo>
                <a:lnTo>
                  <a:pt x="86" y="56"/>
                </a:lnTo>
                <a:lnTo>
                  <a:pt x="82" y="60"/>
                </a:lnTo>
                <a:lnTo>
                  <a:pt x="78" y="68"/>
                </a:lnTo>
                <a:lnTo>
                  <a:pt x="76" y="74"/>
                </a:lnTo>
                <a:lnTo>
                  <a:pt x="78" y="90"/>
                </a:lnTo>
                <a:lnTo>
                  <a:pt x="82" y="94"/>
                </a:lnTo>
                <a:lnTo>
                  <a:pt x="84" y="98"/>
                </a:lnTo>
                <a:lnTo>
                  <a:pt x="92" y="102"/>
                </a:lnTo>
                <a:lnTo>
                  <a:pt x="106" y="118"/>
                </a:lnTo>
                <a:lnTo>
                  <a:pt x="118" y="132"/>
                </a:lnTo>
                <a:lnTo>
                  <a:pt x="130" y="146"/>
                </a:lnTo>
                <a:lnTo>
                  <a:pt x="148" y="158"/>
                </a:lnTo>
                <a:lnTo>
                  <a:pt x="148" y="166"/>
                </a:lnTo>
                <a:lnTo>
                  <a:pt x="152" y="182"/>
                </a:lnTo>
                <a:lnTo>
                  <a:pt x="160" y="206"/>
                </a:lnTo>
                <a:lnTo>
                  <a:pt x="156" y="212"/>
                </a:lnTo>
                <a:lnTo>
                  <a:pt x="156" y="218"/>
                </a:lnTo>
                <a:lnTo>
                  <a:pt x="156" y="224"/>
                </a:lnTo>
                <a:lnTo>
                  <a:pt x="154" y="228"/>
                </a:lnTo>
                <a:lnTo>
                  <a:pt x="148" y="236"/>
                </a:lnTo>
                <a:lnTo>
                  <a:pt x="138" y="244"/>
                </a:lnTo>
                <a:lnTo>
                  <a:pt x="128" y="248"/>
                </a:lnTo>
                <a:lnTo>
                  <a:pt x="120" y="250"/>
                </a:lnTo>
                <a:lnTo>
                  <a:pt x="112" y="258"/>
                </a:lnTo>
                <a:lnTo>
                  <a:pt x="104" y="272"/>
                </a:lnTo>
                <a:lnTo>
                  <a:pt x="94" y="284"/>
                </a:lnTo>
                <a:lnTo>
                  <a:pt x="90" y="288"/>
                </a:lnTo>
                <a:lnTo>
                  <a:pt x="84" y="288"/>
                </a:lnTo>
                <a:lnTo>
                  <a:pt x="82" y="288"/>
                </a:lnTo>
                <a:lnTo>
                  <a:pt x="80" y="286"/>
                </a:lnTo>
                <a:lnTo>
                  <a:pt x="80" y="278"/>
                </a:lnTo>
                <a:lnTo>
                  <a:pt x="80" y="270"/>
                </a:lnTo>
                <a:lnTo>
                  <a:pt x="82" y="264"/>
                </a:lnTo>
                <a:lnTo>
                  <a:pt x="82" y="258"/>
                </a:lnTo>
                <a:lnTo>
                  <a:pt x="80" y="252"/>
                </a:lnTo>
                <a:lnTo>
                  <a:pt x="74" y="252"/>
                </a:lnTo>
                <a:lnTo>
                  <a:pt x="70" y="250"/>
                </a:lnTo>
                <a:lnTo>
                  <a:pt x="66" y="250"/>
                </a:lnTo>
                <a:lnTo>
                  <a:pt x="64" y="250"/>
                </a:lnTo>
                <a:lnTo>
                  <a:pt x="68" y="248"/>
                </a:lnTo>
                <a:close/>
              </a:path>
            </a:pathLst>
          </a:custGeom>
          <a:solidFill>
            <a:srgbClr val="AF96D4"/>
          </a:solidFill>
          <a:ln w="7938">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63" name="Freeform 60"/>
          <p:cNvSpPr>
            <a:spLocks/>
          </p:cNvSpPr>
          <p:nvPr/>
        </p:nvSpPr>
        <p:spPr bwMode="auto">
          <a:xfrm>
            <a:off x="6444853" y="3175926"/>
            <a:ext cx="109538" cy="97631"/>
          </a:xfrm>
          <a:custGeom>
            <a:avLst/>
            <a:gdLst>
              <a:gd name="T0" fmla="*/ 2147483647 w 92"/>
              <a:gd name="T1" fmla="*/ 0 h 82"/>
              <a:gd name="T2" fmla="*/ 2147483647 w 92"/>
              <a:gd name="T3" fmla="*/ 2147483647 h 82"/>
              <a:gd name="T4" fmla="*/ 2147483647 w 92"/>
              <a:gd name="T5" fmla="*/ 2147483647 h 82"/>
              <a:gd name="T6" fmla="*/ 2147483647 w 92"/>
              <a:gd name="T7" fmla="*/ 2147483647 h 82"/>
              <a:gd name="T8" fmla="*/ 2147483647 w 92"/>
              <a:gd name="T9" fmla="*/ 2147483647 h 82"/>
              <a:gd name="T10" fmla="*/ 2147483647 w 92"/>
              <a:gd name="T11" fmla="*/ 2147483647 h 82"/>
              <a:gd name="T12" fmla="*/ 2147483647 w 92"/>
              <a:gd name="T13" fmla="*/ 2147483647 h 82"/>
              <a:gd name="T14" fmla="*/ 2147483647 w 92"/>
              <a:gd name="T15" fmla="*/ 2147483647 h 82"/>
              <a:gd name="T16" fmla="*/ 2147483647 w 92"/>
              <a:gd name="T17" fmla="*/ 2147483647 h 82"/>
              <a:gd name="T18" fmla="*/ 2147483647 w 92"/>
              <a:gd name="T19" fmla="*/ 2147483647 h 82"/>
              <a:gd name="T20" fmla="*/ 2147483647 w 92"/>
              <a:gd name="T21" fmla="*/ 2147483647 h 82"/>
              <a:gd name="T22" fmla="*/ 2147483647 w 92"/>
              <a:gd name="T23" fmla="*/ 2147483647 h 82"/>
              <a:gd name="T24" fmla="*/ 2147483647 w 92"/>
              <a:gd name="T25" fmla="*/ 2147483647 h 82"/>
              <a:gd name="T26" fmla="*/ 2147483647 w 92"/>
              <a:gd name="T27" fmla="*/ 2147483647 h 82"/>
              <a:gd name="T28" fmla="*/ 2147483647 w 92"/>
              <a:gd name="T29" fmla="*/ 2147483647 h 82"/>
              <a:gd name="T30" fmla="*/ 2147483647 w 92"/>
              <a:gd name="T31" fmla="*/ 2147483647 h 82"/>
              <a:gd name="T32" fmla="*/ 2147483647 w 92"/>
              <a:gd name="T33" fmla="*/ 2147483647 h 82"/>
              <a:gd name="T34" fmla="*/ 0 w 92"/>
              <a:gd name="T35" fmla="*/ 2147483647 h 82"/>
              <a:gd name="T36" fmla="*/ 2147483647 w 92"/>
              <a:gd name="T37" fmla="*/ 2147483647 h 82"/>
              <a:gd name="T38" fmla="*/ 2147483647 w 92"/>
              <a:gd name="T39" fmla="*/ 2147483647 h 82"/>
              <a:gd name="T40" fmla="*/ 2147483647 w 92"/>
              <a:gd name="T41" fmla="*/ 2147483647 h 82"/>
              <a:gd name="T42" fmla="*/ 2147483647 w 92"/>
              <a:gd name="T43" fmla="*/ 2147483647 h 82"/>
              <a:gd name="T44" fmla="*/ 2147483647 w 92"/>
              <a:gd name="T45" fmla="*/ 2147483647 h 82"/>
              <a:gd name="T46" fmla="*/ 2147483647 w 92"/>
              <a:gd name="T47" fmla="*/ 2147483647 h 82"/>
              <a:gd name="T48" fmla="*/ 2147483647 w 92"/>
              <a:gd name="T49" fmla="*/ 2147483647 h 82"/>
              <a:gd name="T50" fmla="*/ 2147483647 w 92"/>
              <a:gd name="T51" fmla="*/ 2147483647 h 82"/>
              <a:gd name="T52" fmla="*/ 2147483647 w 92"/>
              <a:gd name="T53" fmla="*/ 2147483647 h 82"/>
              <a:gd name="T54" fmla="*/ 2147483647 w 92"/>
              <a:gd name="T55" fmla="*/ 2147483647 h 82"/>
              <a:gd name="T56" fmla="*/ 2147483647 w 92"/>
              <a:gd name="T57" fmla="*/ 2147483647 h 82"/>
              <a:gd name="T58" fmla="*/ 2147483647 w 92"/>
              <a:gd name="T59" fmla="*/ 2147483647 h 82"/>
              <a:gd name="T60" fmla="*/ 2147483647 w 92"/>
              <a:gd name="T61" fmla="*/ 2147483647 h 82"/>
              <a:gd name="T62" fmla="*/ 2147483647 w 92"/>
              <a:gd name="T63" fmla="*/ 2147483647 h 82"/>
              <a:gd name="T64" fmla="*/ 2147483647 w 92"/>
              <a:gd name="T65" fmla="*/ 2147483647 h 82"/>
              <a:gd name="T66" fmla="*/ 2147483647 w 92"/>
              <a:gd name="T67" fmla="*/ 2147483647 h 82"/>
              <a:gd name="T68" fmla="*/ 2147483647 w 92"/>
              <a:gd name="T69" fmla="*/ 2147483647 h 82"/>
              <a:gd name="T70" fmla="*/ 2147483647 w 92"/>
              <a:gd name="T71" fmla="*/ 2147483647 h 82"/>
              <a:gd name="T72" fmla="*/ 2147483647 w 92"/>
              <a:gd name="T73" fmla="*/ 2147483647 h 82"/>
              <a:gd name="T74" fmla="*/ 2147483647 w 92"/>
              <a:gd name="T75" fmla="*/ 2147483647 h 82"/>
              <a:gd name="T76" fmla="*/ 2147483647 w 92"/>
              <a:gd name="T77" fmla="*/ 2147483647 h 82"/>
              <a:gd name="T78" fmla="*/ 2147483647 w 92"/>
              <a:gd name="T79" fmla="*/ 2147483647 h 82"/>
              <a:gd name="T80" fmla="*/ 2147483647 w 92"/>
              <a:gd name="T81" fmla="*/ 2147483647 h 82"/>
              <a:gd name="T82" fmla="*/ 2147483647 w 92"/>
              <a:gd name="T83" fmla="*/ 2147483647 h 82"/>
              <a:gd name="T84" fmla="*/ 2147483647 w 92"/>
              <a:gd name="T85" fmla="*/ 2147483647 h 82"/>
              <a:gd name="T86" fmla="*/ 2147483647 w 92"/>
              <a:gd name="T87" fmla="*/ 2147483647 h 82"/>
              <a:gd name="T88" fmla="*/ 2147483647 w 92"/>
              <a:gd name="T89" fmla="*/ 0 h 82"/>
              <a:gd name="T90" fmla="*/ 2147483647 w 92"/>
              <a:gd name="T91" fmla="*/ 0 h 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
              <a:gd name="T139" fmla="*/ 0 h 82"/>
              <a:gd name="T140" fmla="*/ 92 w 92"/>
              <a:gd name="T141" fmla="*/ 82 h 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 h="82">
                <a:moveTo>
                  <a:pt x="86" y="0"/>
                </a:moveTo>
                <a:lnTo>
                  <a:pt x="84" y="2"/>
                </a:lnTo>
                <a:lnTo>
                  <a:pt x="80" y="4"/>
                </a:lnTo>
                <a:lnTo>
                  <a:pt x="76" y="2"/>
                </a:lnTo>
                <a:lnTo>
                  <a:pt x="70" y="2"/>
                </a:lnTo>
                <a:lnTo>
                  <a:pt x="66" y="2"/>
                </a:lnTo>
                <a:lnTo>
                  <a:pt x="64" y="6"/>
                </a:lnTo>
                <a:lnTo>
                  <a:pt x="62" y="12"/>
                </a:lnTo>
                <a:lnTo>
                  <a:pt x="56" y="8"/>
                </a:lnTo>
                <a:lnTo>
                  <a:pt x="50" y="6"/>
                </a:lnTo>
                <a:lnTo>
                  <a:pt x="42" y="4"/>
                </a:lnTo>
                <a:lnTo>
                  <a:pt x="32" y="4"/>
                </a:lnTo>
                <a:lnTo>
                  <a:pt x="20" y="4"/>
                </a:lnTo>
                <a:lnTo>
                  <a:pt x="10" y="8"/>
                </a:lnTo>
                <a:lnTo>
                  <a:pt x="6" y="12"/>
                </a:lnTo>
                <a:lnTo>
                  <a:pt x="2" y="16"/>
                </a:lnTo>
                <a:lnTo>
                  <a:pt x="2" y="22"/>
                </a:lnTo>
                <a:lnTo>
                  <a:pt x="0" y="28"/>
                </a:lnTo>
                <a:lnTo>
                  <a:pt x="2" y="34"/>
                </a:lnTo>
                <a:lnTo>
                  <a:pt x="4" y="40"/>
                </a:lnTo>
                <a:lnTo>
                  <a:pt x="6" y="44"/>
                </a:lnTo>
                <a:lnTo>
                  <a:pt x="8" y="50"/>
                </a:lnTo>
                <a:lnTo>
                  <a:pt x="10" y="56"/>
                </a:lnTo>
                <a:lnTo>
                  <a:pt x="10" y="58"/>
                </a:lnTo>
                <a:lnTo>
                  <a:pt x="14" y="64"/>
                </a:lnTo>
                <a:lnTo>
                  <a:pt x="16" y="68"/>
                </a:lnTo>
                <a:lnTo>
                  <a:pt x="20" y="72"/>
                </a:lnTo>
                <a:lnTo>
                  <a:pt x="26" y="72"/>
                </a:lnTo>
                <a:lnTo>
                  <a:pt x="26" y="82"/>
                </a:lnTo>
                <a:lnTo>
                  <a:pt x="32" y="80"/>
                </a:lnTo>
                <a:lnTo>
                  <a:pt x="36" y="78"/>
                </a:lnTo>
                <a:lnTo>
                  <a:pt x="42" y="74"/>
                </a:lnTo>
                <a:lnTo>
                  <a:pt x="52" y="72"/>
                </a:lnTo>
                <a:lnTo>
                  <a:pt x="70" y="66"/>
                </a:lnTo>
                <a:lnTo>
                  <a:pt x="66" y="62"/>
                </a:lnTo>
                <a:lnTo>
                  <a:pt x="64" y="60"/>
                </a:lnTo>
                <a:lnTo>
                  <a:pt x="62" y="58"/>
                </a:lnTo>
                <a:lnTo>
                  <a:pt x="88" y="44"/>
                </a:lnTo>
                <a:lnTo>
                  <a:pt x="90" y="42"/>
                </a:lnTo>
                <a:lnTo>
                  <a:pt x="92" y="38"/>
                </a:lnTo>
                <a:lnTo>
                  <a:pt x="90" y="34"/>
                </a:lnTo>
                <a:lnTo>
                  <a:pt x="90" y="28"/>
                </a:lnTo>
                <a:lnTo>
                  <a:pt x="90" y="24"/>
                </a:lnTo>
                <a:lnTo>
                  <a:pt x="88" y="18"/>
                </a:lnTo>
                <a:lnTo>
                  <a:pt x="88" y="0"/>
                </a:lnTo>
                <a:lnTo>
                  <a:pt x="86" y="0"/>
                </a:lnTo>
                <a:close/>
              </a:path>
            </a:pathLst>
          </a:custGeom>
          <a:solidFill>
            <a:srgbClr val="00B6DE"/>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64" name="Freeform 61"/>
          <p:cNvSpPr>
            <a:spLocks/>
          </p:cNvSpPr>
          <p:nvPr/>
        </p:nvSpPr>
        <p:spPr bwMode="auto">
          <a:xfrm>
            <a:off x="6371034" y="2990188"/>
            <a:ext cx="178594" cy="200025"/>
          </a:xfrm>
          <a:custGeom>
            <a:avLst/>
            <a:gdLst>
              <a:gd name="T0" fmla="*/ 2147483647 w 150"/>
              <a:gd name="T1" fmla="*/ 2147483647 h 168"/>
              <a:gd name="T2" fmla="*/ 2147483647 w 150"/>
              <a:gd name="T3" fmla="*/ 2147483647 h 168"/>
              <a:gd name="T4" fmla="*/ 2147483647 w 150"/>
              <a:gd name="T5" fmla="*/ 2147483647 h 168"/>
              <a:gd name="T6" fmla="*/ 2147483647 w 150"/>
              <a:gd name="T7" fmla="*/ 2147483647 h 168"/>
              <a:gd name="T8" fmla="*/ 2147483647 w 150"/>
              <a:gd name="T9" fmla="*/ 2147483647 h 168"/>
              <a:gd name="T10" fmla="*/ 2147483647 w 150"/>
              <a:gd name="T11" fmla="*/ 2147483647 h 168"/>
              <a:gd name="T12" fmla="*/ 2147483647 w 150"/>
              <a:gd name="T13" fmla="*/ 2147483647 h 168"/>
              <a:gd name="T14" fmla="*/ 2147483647 w 150"/>
              <a:gd name="T15" fmla="*/ 2147483647 h 168"/>
              <a:gd name="T16" fmla="*/ 2147483647 w 150"/>
              <a:gd name="T17" fmla="*/ 2147483647 h 168"/>
              <a:gd name="T18" fmla="*/ 2147483647 w 150"/>
              <a:gd name="T19" fmla="*/ 2147483647 h 168"/>
              <a:gd name="T20" fmla="*/ 2147483647 w 150"/>
              <a:gd name="T21" fmla="*/ 2147483647 h 168"/>
              <a:gd name="T22" fmla="*/ 2147483647 w 150"/>
              <a:gd name="T23" fmla="*/ 2147483647 h 168"/>
              <a:gd name="T24" fmla="*/ 2147483647 w 150"/>
              <a:gd name="T25" fmla="*/ 2147483647 h 168"/>
              <a:gd name="T26" fmla="*/ 2147483647 w 150"/>
              <a:gd name="T27" fmla="*/ 2147483647 h 168"/>
              <a:gd name="T28" fmla="*/ 2147483647 w 150"/>
              <a:gd name="T29" fmla="*/ 2147483647 h 168"/>
              <a:gd name="T30" fmla="*/ 2147483647 w 150"/>
              <a:gd name="T31" fmla="*/ 2147483647 h 168"/>
              <a:gd name="T32" fmla="*/ 0 w 150"/>
              <a:gd name="T33" fmla="*/ 2147483647 h 168"/>
              <a:gd name="T34" fmla="*/ 2147483647 w 150"/>
              <a:gd name="T35" fmla="*/ 2147483647 h 168"/>
              <a:gd name="T36" fmla="*/ 2147483647 w 150"/>
              <a:gd name="T37" fmla="*/ 2147483647 h 168"/>
              <a:gd name="T38" fmla="*/ 2147483647 w 150"/>
              <a:gd name="T39" fmla="*/ 2147483647 h 168"/>
              <a:gd name="T40" fmla="*/ 2147483647 w 150"/>
              <a:gd name="T41" fmla="*/ 2147483647 h 168"/>
              <a:gd name="T42" fmla="*/ 2147483647 w 150"/>
              <a:gd name="T43" fmla="*/ 2147483647 h 168"/>
              <a:gd name="T44" fmla="*/ 2147483647 w 150"/>
              <a:gd name="T45" fmla="*/ 2147483647 h 168"/>
              <a:gd name="T46" fmla="*/ 2147483647 w 150"/>
              <a:gd name="T47" fmla="*/ 2147483647 h 168"/>
              <a:gd name="T48" fmla="*/ 2147483647 w 150"/>
              <a:gd name="T49" fmla="*/ 2147483647 h 168"/>
              <a:gd name="T50" fmla="*/ 2147483647 w 150"/>
              <a:gd name="T51" fmla="*/ 2147483647 h 168"/>
              <a:gd name="T52" fmla="*/ 2147483647 w 150"/>
              <a:gd name="T53" fmla="*/ 2147483647 h 168"/>
              <a:gd name="T54" fmla="*/ 2147483647 w 150"/>
              <a:gd name="T55" fmla="*/ 2147483647 h 168"/>
              <a:gd name="T56" fmla="*/ 2147483647 w 150"/>
              <a:gd name="T57" fmla="*/ 2147483647 h 168"/>
              <a:gd name="T58" fmla="*/ 2147483647 w 150"/>
              <a:gd name="T59" fmla="*/ 2147483647 h 168"/>
              <a:gd name="T60" fmla="*/ 2147483647 w 150"/>
              <a:gd name="T61" fmla="*/ 2147483647 h 168"/>
              <a:gd name="T62" fmla="*/ 2147483647 w 150"/>
              <a:gd name="T63" fmla="*/ 2147483647 h 168"/>
              <a:gd name="T64" fmla="*/ 2147483647 w 150"/>
              <a:gd name="T65" fmla="*/ 2147483647 h 168"/>
              <a:gd name="T66" fmla="*/ 2147483647 w 150"/>
              <a:gd name="T67" fmla="*/ 2147483647 h 168"/>
              <a:gd name="T68" fmla="*/ 2147483647 w 150"/>
              <a:gd name="T69" fmla="*/ 2147483647 h 168"/>
              <a:gd name="T70" fmla="*/ 2147483647 w 150"/>
              <a:gd name="T71" fmla="*/ 2147483647 h 168"/>
              <a:gd name="T72" fmla="*/ 2147483647 w 150"/>
              <a:gd name="T73" fmla="*/ 2147483647 h 168"/>
              <a:gd name="T74" fmla="*/ 2147483647 w 150"/>
              <a:gd name="T75" fmla="*/ 2147483647 h 168"/>
              <a:gd name="T76" fmla="*/ 2147483647 w 150"/>
              <a:gd name="T77" fmla="*/ 2147483647 h 168"/>
              <a:gd name="T78" fmla="*/ 2147483647 w 150"/>
              <a:gd name="T79" fmla="*/ 2147483647 h 1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0"/>
              <a:gd name="T121" fmla="*/ 0 h 168"/>
              <a:gd name="T122" fmla="*/ 150 w 150"/>
              <a:gd name="T123" fmla="*/ 168 h 1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0" h="168">
                <a:moveTo>
                  <a:pt x="112" y="162"/>
                </a:moveTo>
                <a:lnTo>
                  <a:pt x="110" y="134"/>
                </a:lnTo>
                <a:lnTo>
                  <a:pt x="106" y="130"/>
                </a:lnTo>
                <a:lnTo>
                  <a:pt x="100" y="124"/>
                </a:lnTo>
                <a:lnTo>
                  <a:pt x="96" y="116"/>
                </a:lnTo>
                <a:lnTo>
                  <a:pt x="94" y="110"/>
                </a:lnTo>
                <a:lnTo>
                  <a:pt x="94" y="106"/>
                </a:lnTo>
                <a:lnTo>
                  <a:pt x="92" y="102"/>
                </a:lnTo>
                <a:lnTo>
                  <a:pt x="86" y="96"/>
                </a:lnTo>
                <a:lnTo>
                  <a:pt x="80" y="90"/>
                </a:lnTo>
                <a:lnTo>
                  <a:pt x="76" y="82"/>
                </a:lnTo>
                <a:lnTo>
                  <a:pt x="70" y="82"/>
                </a:lnTo>
                <a:lnTo>
                  <a:pt x="66" y="84"/>
                </a:lnTo>
                <a:lnTo>
                  <a:pt x="62" y="88"/>
                </a:lnTo>
                <a:lnTo>
                  <a:pt x="60" y="92"/>
                </a:lnTo>
                <a:lnTo>
                  <a:pt x="56" y="94"/>
                </a:lnTo>
                <a:lnTo>
                  <a:pt x="54" y="92"/>
                </a:lnTo>
                <a:lnTo>
                  <a:pt x="52" y="90"/>
                </a:lnTo>
                <a:lnTo>
                  <a:pt x="50" y="88"/>
                </a:lnTo>
                <a:lnTo>
                  <a:pt x="46" y="86"/>
                </a:lnTo>
                <a:lnTo>
                  <a:pt x="42" y="86"/>
                </a:lnTo>
                <a:lnTo>
                  <a:pt x="38" y="90"/>
                </a:lnTo>
                <a:lnTo>
                  <a:pt x="30" y="96"/>
                </a:lnTo>
                <a:lnTo>
                  <a:pt x="28" y="76"/>
                </a:lnTo>
                <a:lnTo>
                  <a:pt x="28" y="68"/>
                </a:lnTo>
                <a:lnTo>
                  <a:pt x="28" y="62"/>
                </a:lnTo>
                <a:lnTo>
                  <a:pt x="24" y="60"/>
                </a:lnTo>
                <a:lnTo>
                  <a:pt x="20" y="60"/>
                </a:lnTo>
                <a:lnTo>
                  <a:pt x="16" y="60"/>
                </a:lnTo>
                <a:lnTo>
                  <a:pt x="12" y="60"/>
                </a:lnTo>
                <a:lnTo>
                  <a:pt x="8" y="56"/>
                </a:lnTo>
                <a:lnTo>
                  <a:pt x="6" y="48"/>
                </a:lnTo>
                <a:lnTo>
                  <a:pt x="4" y="44"/>
                </a:lnTo>
                <a:lnTo>
                  <a:pt x="0" y="40"/>
                </a:lnTo>
                <a:lnTo>
                  <a:pt x="8" y="34"/>
                </a:lnTo>
                <a:lnTo>
                  <a:pt x="10" y="30"/>
                </a:lnTo>
                <a:lnTo>
                  <a:pt x="10" y="26"/>
                </a:lnTo>
                <a:lnTo>
                  <a:pt x="12" y="22"/>
                </a:lnTo>
                <a:lnTo>
                  <a:pt x="16" y="20"/>
                </a:lnTo>
                <a:lnTo>
                  <a:pt x="22" y="24"/>
                </a:lnTo>
                <a:lnTo>
                  <a:pt x="24" y="24"/>
                </a:lnTo>
                <a:lnTo>
                  <a:pt x="28" y="22"/>
                </a:lnTo>
                <a:lnTo>
                  <a:pt x="24" y="16"/>
                </a:lnTo>
                <a:lnTo>
                  <a:pt x="22" y="8"/>
                </a:lnTo>
                <a:lnTo>
                  <a:pt x="22" y="4"/>
                </a:lnTo>
                <a:lnTo>
                  <a:pt x="24" y="2"/>
                </a:lnTo>
                <a:lnTo>
                  <a:pt x="30" y="0"/>
                </a:lnTo>
                <a:lnTo>
                  <a:pt x="30" y="4"/>
                </a:lnTo>
                <a:lnTo>
                  <a:pt x="30" y="12"/>
                </a:lnTo>
                <a:lnTo>
                  <a:pt x="34" y="18"/>
                </a:lnTo>
                <a:lnTo>
                  <a:pt x="38" y="22"/>
                </a:lnTo>
                <a:lnTo>
                  <a:pt x="44" y="26"/>
                </a:lnTo>
                <a:lnTo>
                  <a:pt x="58" y="32"/>
                </a:lnTo>
                <a:lnTo>
                  <a:pt x="74" y="36"/>
                </a:lnTo>
                <a:lnTo>
                  <a:pt x="74" y="44"/>
                </a:lnTo>
                <a:lnTo>
                  <a:pt x="70" y="48"/>
                </a:lnTo>
                <a:lnTo>
                  <a:pt x="62" y="50"/>
                </a:lnTo>
                <a:lnTo>
                  <a:pt x="64" y="54"/>
                </a:lnTo>
                <a:lnTo>
                  <a:pt x="66" y="60"/>
                </a:lnTo>
                <a:lnTo>
                  <a:pt x="76" y="70"/>
                </a:lnTo>
                <a:lnTo>
                  <a:pt x="86" y="78"/>
                </a:lnTo>
                <a:lnTo>
                  <a:pt x="94" y="84"/>
                </a:lnTo>
                <a:lnTo>
                  <a:pt x="100" y="88"/>
                </a:lnTo>
                <a:lnTo>
                  <a:pt x="102" y="94"/>
                </a:lnTo>
                <a:lnTo>
                  <a:pt x="106" y="98"/>
                </a:lnTo>
                <a:lnTo>
                  <a:pt x="112" y="100"/>
                </a:lnTo>
                <a:lnTo>
                  <a:pt x="118" y="106"/>
                </a:lnTo>
                <a:lnTo>
                  <a:pt x="122" y="112"/>
                </a:lnTo>
                <a:lnTo>
                  <a:pt x="138" y="132"/>
                </a:lnTo>
                <a:lnTo>
                  <a:pt x="144" y="142"/>
                </a:lnTo>
                <a:lnTo>
                  <a:pt x="150" y="156"/>
                </a:lnTo>
                <a:lnTo>
                  <a:pt x="148" y="156"/>
                </a:lnTo>
                <a:lnTo>
                  <a:pt x="146" y="158"/>
                </a:lnTo>
                <a:lnTo>
                  <a:pt x="142" y="160"/>
                </a:lnTo>
                <a:lnTo>
                  <a:pt x="138" y="158"/>
                </a:lnTo>
                <a:lnTo>
                  <a:pt x="132" y="158"/>
                </a:lnTo>
                <a:lnTo>
                  <a:pt x="128" y="158"/>
                </a:lnTo>
                <a:lnTo>
                  <a:pt x="126" y="162"/>
                </a:lnTo>
                <a:lnTo>
                  <a:pt x="124" y="168"/>
                </a:lnTo>
                <a:lnTo>
                  <a:pt x="118" y="166"/>
                </a:lnTo>
                <a:lnTo>
                  <a:pt x="112" y="162"/>
                </a:lnTo>
                <a:close/>
              </a:path>
            </a:pathLst>
          </a:custGeom>
          <a:solidFill>
            <a:srgbClr val="00B050"/>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65" name="Freeform 62"/>
          <p:cNvSpPr>
            <a:spLocks/>
          </p:cNvSpPr>
          <p:nvPr/>
        </p:nvSpPr>
        <p:spPr bwMode="auto">
          <a:xfrm>
            <a:off x="6330554" y="3037813"/>
            <a:ext cx="173831" cy="350044"/>
          </a:xfrm>
          <a:custGeom>
            <a:avLst/>
            <a:gdLst>
              <a:gd name="T0" fmla="*/ 2147483647 w 146"/>
              <a:gd name="T1" fmla="*/ 2147483647 h 294"/>
              <a:gd name="T2" fmla="*/ 2147483647 w 146"/>
              <a:gd name="T3" fmla="*/ 2147483647 h 294"/>
              <a:gd name="T4" fmla="*/ 2147483647 w 146"/>
              <a:gd name="T5" fmla="*/ 2147483647 h 294"/>
              <a:gd name="T6" fmla="*/ 2147483647 w 146"/>
              <a:gd name="T7" fmla="*/ 2147483647 h 294"/>
              <a:gd name="T8" fmla="*/ 2147483647 w 146"/>
              <a:gd name="T9" fmla="*/ 2147483647 h 294"/>
              <a:gd name="T10" fmla="*/ 2147483647 w 146"/>
              <a:gd name="T11" fmla="*/ 2147483647 h 294"/>
              <a:gd name="T12" fmla="*/ 2147483647 w 146"/>
              <a:gd name="T13" fmla="*/ 2147483647 h 294"/>
              <a:gd name="T14" fmla="*/ 2147483647 w 146"/>
              <a:gd name="T15" fmla="*/ 2147483647 h 294"/>
              <a:gd name="T16" fmla="*/ 2147483647 w 146"/>
              <a:gd name="T17" fmla="*/ 2147483647 h 294"/>
              <a:gd name="T18" fmla="*/ 2147483647 w 146"/>
              <a:gd name="T19" fmla="*/ 2147483647 h 294"/>
              <a:gd name="T20" fmla="*/ 2147483647 w 146"/>
              <a:gd name="T21" fmla="*/ 2147483647 h 294"/>
              <a:gd name="T22" fmla="*/ 2147483647 w 146"/>
              <a:gd name="T23" fmla="*/ 2147483647 h 294"/>
              <a:gd name="T24" fmla="*/ 2147483647 w 146"/>
              <a:gd name="T25" fmla="*/ 2147483647 h 294"/>
              <a:gd name="T26" fmla="*/ 2147483647 w 146"/>
              <a:gd name="T27" fmla="*/ 2147483647 h 294"/>
              <a:gd name="T28" fmla="*/ 2147483647 w 146"/>
              <a:gd name="T29" fmla="*/ 2147483647 h 294"/>
              <a:gd name="T30" fmla="*/ 2147483647 w 146"/>
              <a:gd name="T31" fmla="*/ 2147483647 h 294"/>
              <a:gd name="T32" fmla="*/ 2147483647 w 146"/>
              <a:gd name="T33" fmla="*/ 2147483647 h 294"/>
              <a:gd name="T34" fmla="*/ 2147483647 w 146"/>
              <a:gd name="T35" fmla="*/ 2147483647 h 294"/>
              <a:gd name="T36" fmla="*/ 0 w 146"/>
              <a:gd name="T37" fmla="*/ 2147483647 h 294"/>
              <a:gd name="T38" fmla="*/ 2147483647 w 146"/>
              <a:gd name="T39" fmla="*/ 2147483647 h 294"/>
              <a:gd name="T40" fmla="*/ 2147483647 w 146"/>
              <a:gd name="T41" fmla="*/ 2147483647 h 294"/>
              <a:gd name="T42" fmla="*/ 2147483647 w 146"/>
              <a:gd name="T43" fmla="*/ 0 h 294"/>
              <a:gd name="T44" fmla="*/ 2147483647 w 146"/>
              <a:gd name="T45" fmla="*/ 2147483647 h 294"/>
              <a:gd name="T46" fmla="*/ 2147483647 w 146"/>
              <a:gd name="T47" fmla="*/ 2147483647 h 294"/>
              <a:gd name="T48" fmla="*/ 2147483647 w 146"/>
              <a:gd name="T49" fmla="*/ 2147483647 h 294"/>
              <a:gd name="T50" fmla="*/ 2147483647 w 146"/>
              <a:gd name="T51" fmla="*/ 2147483647 h 294"/>
              <a:gd name="T52" fmla="*/ 2147483647 w 146"/>
              <a:gd name="T53" fmla="*/ 2147483647 h 294"/>
              <a:gd name="T54" fmla="*/ 2147483647 w 146"/>
              <a:gd name="T55" fmla="*/ 2147483647 h 294"/>
              <a:gd name="T56" fmla="*/ 2147483647 w 146"/>
              <a:gd name="T57" fmla="*/ 2147483647 h 294"/>
              <a:gd name="T58" fmla="*/ 2147483647 w 146"/>
              <a:gd name="T59" fmla="*/ 2147483647 h 294"/>
              <a:gd name="T60" fmla="*/ 2147483647 w 146"/>
              <a:gd name="T61" fmla="*/ 2147483647 h 294"/>
              <a:gd name="T62" fmla="*/ 2147483647 w 146"/>
              <a:gd name="T63" fmla="*/ 2147483647 h 294"/>
              <a:gd name="T64" fmla="*/ 2147483647 w 146"/>
              <a:gd name="T65" fmla="*/ 2147483647 h 294"/>
              <a:gd name="T66" fmla="*/ 2147483647 w 146"/>
              <a:gd name="T67" fmla="*/ 2147483647 h 294"/>
              <a:gd name="T68" fmla="*/ 2147483647 w 146"/>
              <a:gd name="T69" fmla="*/ 2147483647 h 294"/>
              <a:gd name="T70" fmla="*/ 2147483647 w 146"/>
              <a:gd name="T71" fmla="*/ 2147483647 h 294"/>
              <a:gd name="T72" fmla="*/ 2147483647 w 146"/>
              <a:gd name="T73" fmla="*/ 2147483647 h 294"/>
              <a:gd name="T74" fmla="*/ 2147483647 w 146"/>
              <a:gd name="T75" fmla="*/ 2147483647 h 294"/>
              <a:gd name="T76" fmla="*/ 2147483647 w 146"/>
              <a:gd name="T77" fmla="*/ 2147483647 h 294"/>
              <a:gd name="T78" fmla="*/ 2147483647 w 146"/>
              <a:gd name="T79" fmla="*/ 2147483647 h 294"/>
              <a:gd name="T80" fmla="*/ 2147483647 w 146"/>
              <a:gd name="T81" fmla="*/ 2147483647 h 294"/>
              <a:gd name="T82" fmla="*/ 2147483647 w 146"/>
              <a:gd name="T83" fmla="*/ 2147483647 h 294"/>
              <a:gd name="T84" fmla="*/ 2147483647 w 146"/>
              <a:gd name="T85" fmla="*/ 2147483647 h 294"/>
              <a:gd name="T86" fmla="*/ 2147483647 w 146"/>
              <a:gd name="T87" fmla="*/ 2147483647 h 294"/>
              <a:gd name="T88" fmla="*/ 2147483647 w 146"/>
              <a:gd name="T89" fmla="*/ 2147483647 h 294"/>
              <a:gd name="T90" fmla="*/ 2147483647 w 146"/>
              <a:gd name="T91" fmla="*/ 2147483647 h 294"/>
              <a:gd name="T92" fmla="*/ 2147483647 w 146"/>
              <a:gd name="T93" fmla="*/ 2147483647 h 294"/>
              <a:gd name="T94" fmla="*/ 2147483647 w 146"/>
              <a:gd name="T95" fmla="*/ 2147483647 h 294"/>
              <a:gd name="T96" fmla="*/ 2147483647 w 146"/>
              <a:gd name="T97" fmla="*/ 2147483647 h 294"/>
              <a:gd name="T98" fmla="*/ 2147483647 w 146"/>
              <a:gd name="T99" fmla="*/ 2147483647 h 294"/>
              <a:gd name="T100" fmla="*/ 2147483647 w 146"/>
              <a:gd name="T101" fmla="*/ 2147483647 h 294"/>
              <a:gd name="T102" fmla="*/ 2147483647 w 146"/>
              <a:gd name="T103" fmla="*/ 2147483647 h 294"/>
              <a:gd name="T104" fmla="*/ 2147483647 w 146"/>
              <a:gd name="T105" fmla="*/ 2147483647 h 294"/>
              <a:gd name="T106" fmla="*/ 2147483647 w 146"/>
              <a:gd name="T107" fmla="*/ 2147483647 h 294"/>
              <a:gd name="T108" fmla="*/ 2147483647 w 146"/>
              <a:gd name="T109" fmla="*/ 2147483647 h 294"/>
              <a:gd name="T110" fmla="*/ 2147483647 w 146"/>
              <a:gd name="T111" fmla="*/ 2147483647 h 29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6"/>
              <a:gd name="T169" fmla="*/ 0 h 294"/>
              <a:gd name="T170" fmla="*/ 146 w 146"/>
              <a:gd name="T171" fmla="*/ 294 h 29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6" h="294">
                <a:moveTo>
                  <a:pt x="112" y="286"/>
                </a:moveTo>
                <a:lnTo>
                  <a:pt x="102" y="286"/>
                </a:lnTo>
                <a:lnTo>
                  <a:pt x="100" y="292"/>
                </a:lnTo>
                <a:lnTo>
                  <a:pt x="98" y="294"/>
                </a:lnTo>
                <a:lnTo>
                  <a:pt x="94" y="294"/>
                </a:lnTo>
                <a:lnTo>
                  <a:pt x="90" y="294"/>
                </a:lnTo>
                <a:lnTo>
                  <a:pt x="88" y="292"/>
                </a:lnTo>
                <a:lnTo>
                  <a:pt x="82" y="284"/>
                </a:lnTo>
                <a:lnTo>
                  <a:pt x="76" y="278"/>
                </a:lnTo>
                <a:lnTo>
                  <a:pt x="72" y="274"/>
                </a:lnTo>
                <a:lnTo>
                  <a:pt x="66" y="274"/>
                </a:lnTo>
                <a:lnTo>
                  <a:pt x="54" y="254"/>
                </a:lnTo>
                <a:lnTo>
                  <a:pt x="46" y="248"/>
                </a:lnTo>
                <a:lnTo>
                  <a:pt x="40" y="244"/>
                </a:lnTo>
                <a:lnTo>
                  <a:pt x="36" y="250"/>
                </a:lnTo>
                <a:lnTo>
                  <a:pt x="34" y="246"/>
                </a:lnTo>
                <a:lnTo>
                  <a:pt x="32" y="238"/>
                </a:lnTo>
                <a:lnTo>
                  <a:pt x="32" y="222"/>
                </a:lnTo>
                <a:lnTo>
                  <a:pt x="34" y="186"/>
                </a:lnTo>
                <a:lnTo>
                  <a:pt x="40" y="186"/>
                </a:lnTo>
                <a:lnTo>
                  <a:pt x="44" y="180"/>
                </a:lnTo>
                <a:lnTo>
                  <a:pt x="46" y="174"/>
                </a:lnTo>
                <a:lnTo>
                  <a:pt x="46" y="168"/>
                </a:lnTo>
                <a:lnTo>
                  <a:pt x="46" y="158"/>
                </a:lnTo>
                <a:lnTo>
                  <a:pt x="42" y="144"/>
                </a:lnTo>
                <a:lnTo>
                  <a:pt x="36" y="134"/>
                </a:lnTo>
                <a:lnTo>
                  <a:pt x="32" y="126"/>
                </a:lnTo>
                <a:lnTo>
                  <a:pt x="18" y="114"/>
                </a:lnTo>
                <a:lnTo>
                  <a:pt x="20" y="108"/>
                </a:lnTo>
                <a:lnTo>
                  <a:pt x="22" y="102"/>
                </a:lnTo>
                <a:lnTo>
                  <a:pt x="24" y="96"/>
                </a:lnTo>
                <a:lnTo>
                  <a:pt x="24" y="88"/>
                </a:lnTo>
                <a:lnTo>
                  <a:pt x="24" y="80"/>
                </a:lnTo>
                <a:lnTo>
                  <a:pt x="20" y="74"/>
                </a:lnTo>
                <a:lnTo>
                  <a:pt x="12" y="64"/>
                </a:lnTo>
                <a:lnTo>
                  <a:pt x="4" y="54"/>
                </a:lnTo>
                <a:lnTo>
                  <a:pt x="2" y="48"/>
                </a:lnTo>
                <a:lnTo>
                  <a:pt x="0" y="38"/>
                </a:lnTo>
                <a:lnTo>
                  <a:pt x="2" y="30"/>
                </a:lnTo>
                <a:lnTo>
                  <a:pt x="4" y="24"/>
                </a:lnTo>
                <a:lnTo>
                  <a:pt x="8" y="18"/>
                </a:lnTo>
                <a:lnTo>
                  <a:pt x="12" y="14"/>
                </a:lnTo>
                <a:lnTo>
                  <a:pt x="24" y="8"/>
                </a:lnTo>
                <a:lnTo>
                  <a:pt x="34" y="0"/>
                </a:lnTo>
                <a:lnTo>
                  <a:pt x="38" y="4"/>
                </a:lnTo>
                <a:lnTo>
                  <a:pt x="40" y="8"/>
                </a:lnTo>
                <a:lnTo>
                  <a:pt x="42" y="16"/>
                </a:lnTo>
                <a:lnTo>
                  <a:pt x="46" y="20"/>
                </a:lnTo>
                <a:lnTo>
                  <a:pt x="50" y="20"/>
                </a:lnTo>
                <a:lnTo>
                  <a:pt x="54" y="20"/>
                </a:lnTo>
                <a:lnTo>
                  <a:pt x="58" y="20"/>
                </a:lnTo>
                <a:lnTo>
                  <a:pt x="62" y="22"/>
                </a:lnTo>
                <a:lnTo>
                  <a:pt x="62" y="28"/>
                </a:lnTo>
                <a:lnTo>
                  <a:pt x="62" y="36"/>
                </a:lnTo>
                <a:lnTo>
                  <a:pt x="64" y="56"/>
                </a:lnTo>
                <a:lnTo>
                  <a:pt x="72" y="50"/>
                </a:lnTo>
                <a:lnTo>
                  <a:pt x="76" y="46"/>
                </a:lnTo>
                <a:lnTo>
                  <a:pt x="80" y="46"/>
                </a:lnTo>
                <a:lnTo>
                  <a:pt x="84" y="48"/>
                </a:lnTo>
                <a:lnTo>
                  <a:pt x="86" y="50"/>
                </a:lnTo>
                <a:lnTo>
                  <a:pt x="88" y="52"/>
                </a:lnTo>
                <a:lnTo>
                  <a:pt x="90" y="54"/>
                </a:lnTo>
                <a:lnTo>
                  <a:pt x="94" y="52"/>
                </a:lnTo>
                <a:lnTo>
                  <a:pt x="96" y="48"/>
                </a:lnTo>
                <a:lnTo>
                  <a:pt x="100" y="44"/>
                </a:lnTo>
                <a:lnTo>
                  <a:pt x="104" y="42"/>
                </a:lnTo>
                <a:lnTo>
                  <a:pt x="110" y="42"/>
                </a:lnTo>
                <a:lnTo>
                  <a:pt x="114" y="50"/>
                </a:lnTo>
                <a:lnTo>
                  <a:pt x="120" y="56"/>
                </a:lnTo>
                <a:lnTo>
                  <a:pt x="126" y="62"/>
                </a:lnTo>
                <a:lnTo>
                  <a:pt x="128" y="66"/>
                </a:lnTo>
                <a:lnTo>
                  <a:pt x="128" y="70"/>
                </a:lnTo>
                <a:lnTo>
                  <a:pt x="130" y="76"/>
                </a:lnTo>
                <a:lnTo>
                  <a:pt x="134" y="84"/>
                </a:lnTo>
                <a:lnTo>
                  <a:pt x="140" y="90"/>
                </a:lnTo>
                <a:lnTo>
                  <a:pt x="144" y="94"/>
                </a:lnTo>
                <a:lnTo>
                  <a:pt x="146" y="122"/>
                </a:lnTo>
                <a:lnTo>
                  <a:pt x="138" y="120"/>
                </a:lnTo>
                <a:lnTo>
                  <a:pt x="128" y="120"/>
                </a:lnTo>
                <a:lnTo>
                  <a:pt x="116" y="120"/>
                </a:lnTo>
                <a:lnTo>
                  <a:pt x="106" y="124"/>
                </a:lnTo>
                <a:lnTo>
                  <a:pt x="102" y="128"/>
                </a:lnTo>
                <a:lnTo>
                  <a:pt x="98" y="132"/>
                </a:lnTo>
                <a:lnTo>
                  <a:pt x="98" y="138"/>
                </a:lnTo>
                <a:lnTo>
                  <a:pt x="96" y="144"/>
                </a:lnTo>
                <a:lnTo>
                  <a:pt x="98" y="150"/>
                </a:lnTo>
                <a:lnTo>
                  <a:pt x="100" y="156"/>
                </a:lnTo>
                <a:lnTo>
                  <a:pt x="102" y="160"/>
                </a:lnTo>
                <a:lnTo>
                  <a:pt x="104" y="166"/>
                </a:lnTo>
                <a:lnTo>
                  <a:pt x="98" y="164"/>
                </a:lnTo>
                <a:lnTo>
                  <a:pt x="92" y="162"/>
                </a:lnTo>
                <a:lnTo>
                  <a:pt x="82" y="156"/>
                </a:lnTo>
                <a:lnTo>
                  <a:pt x="72" y="146"/>
                </a:lnTo>
                <a:lnTo>
                  <a:pt x="64" y="138"/>
                </a:lnTo>
                <a:lnTo>
                  <a:pt x="56" y="138"/>
                </a:lnTo>
                <a:lnTo>
                  <a:pt x="56" y="162"/>
                </a:lnTo>
                <a:lnTo>
                  <a:pt x="54" y="170"/>
                </a:lnTo>
                <a:lnTo>
                  <a:pt x="52" y="180"/>
                </a:lnTo>
                <a:lnTo>
                  <a:pt x="50" y="190"/>
                </a:lnTo>
                <a:lnTo>
                  <a:pt x="48" y="202"/>
                </a:lnTo>
                <a:lnTo>
                  <a:pt x="50" y="208"/>
                </a:lnTo>
                <a:lnTo>
                  <a:pt x="52" y="216"/>
                </a:lnTo>
                <a:lnTo>
                  <a:pt x="56" y="220"/>
                </a:lnTo>
                <a:lnTo>
                  <a:pt x="64" y="222"/>
                </a:lnTo>
                <a:lnTo>
                  <a:pt x="64" y="232"/>
                </a:lnTo>
                <a:lnTo>
                  <a:pt x="66" y="238"/>
                </a:lnTo>
                <a:lnTo>
                  <a:pt x="70" y="242"/>
                </a:lnTo>
                <a:lnTo>
                  <a:pt x="70" y="252"/>
                </a:lnTo>
                <a:lnTo>
                  <a:pt x="72" y="256"/>
                </a:lnTo>
                <a:lnTo>
                  <a:pt x="74" y="258"/>
                </a:lnTo>
                <a:lnTo>
                  <a:pt x="78" y="262"/>
                </a:lnTo>
                <a:lnTo>
                  <a:pt x="90" y="268"/>
                </a:lnTo>
                <a:lnTo>
                  <a:pt x="112" y="286"/>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srgbClr val="92D050"/>
              </a:solidFill>
              <a:latin typeface="Arial" pitchFamily="34" charset="0"/>
            </a:endParaRPr>
          </a:p>
        </p:txBody>
      </p:sp>
      <p:sp>
        <p:nvSpPr>
          <p:cNvPr id="66" name="Freeform 63"/>
          <p:cNvSpPr>
            <a:spLocks/>
          </p:cNvSpPr>
          <p:nvPr/>
        </p:nvSpPr>
        <p:spPr bwMode="auto">
          <a:xfrm>
            <a:off x="6116242" y="2902081"/>
            <a:ext cx="111919" cy="121444"/>
          </a:xfrm>
          <a:custGeom>
            <a:avLst/>
            <a:gdLst>
              <a:gd name="T0" fmla="*/ 2147483647 w 94"/>
              <a:gd name="T1" fmla="*/ 2147483647 h 102"/>
              <a:gd name="T2" fmla="*/ 2147483647 w 94"/>
              <a:gd name="T3" fmla="*/ 2147483647 h 102"/>
              <a:gd name="T4" fmla="*/ 2147483647 w 94"/>
              <a:gd name="T5" fmla="*/ 2147483647 h 102"/>
              <a:gd name="T6" fmla="*/ 2147483647 w 94"/>
              <a:gd name="T7" fmla="*/ 2147483647 h 102"/>
              <a:gd name="T8" fmla="*/ 2147483647 w 94"/>
              <a:gd name="T9" fmla="*/ 2147483647 h 102"/>
              <a:gd name="T10" fmla="*/ 2147483647 w 94"/>
              <a:gd name="T11" fmla="*/ 2147483647 h 102"/>
              <a:gd name="T12" fmla="*/ 2147483647 w 94"/>
              <a:gd name="T13" fmla="*/ 2147483647 h 102"/>
              <a:gd name="T14" fmla="*/ 2147483647 w 94"/>
              <a:gd name="T15" fmla="*/ 2147483647 h 102"/>
              <a:gd name="T16" fmla="*/ 2147483647 w 94"/>
              <a:gd name="T17" fmla="*/ 2147483647 h 102"/>
              <a:gd name="T18" fmla="*/ 2147483647 w 94"/>
              <a:gd name="T19" fmla="*/ 2147483647 h 102"/>
              <a:gd name="T20" fmla="*/ 2147483647 w 94"/>
              <a:gd name="T21" fmla="*/ 2147483647 h 102"/>
              <a:gd name="T22" fmla="*/ 2147483647 w 94"/>
              <a:gd name="T23" fmla="*/ 2147483647 h 102"/>
              <a:gd name="T24" fmla="*/ 2147483647 w 94"/>
              <a:gd name="T25" fmla="*/ 2147483647 h 102"/>
              <a:gd name="T26" fmla="*/ 2147483647 w 94"/>
              <a:gd name="T27" fmla="*/ 2147483647 h 102"/>
              <a:gd name="T28" fmla="*/ 2147483647 w 94"/>
              <a:gd name="T29" fmla="*/ 2147483647 h 102"/>
              <a:gd name="T30" fmla="*/ 2147483647 w 94"/>
              <a:gd name="T31" fmla="*/ 2147483647 h 102"/>
              <a:gd name="T32" fmla="*/ 2147483647 w 94"/>
              <a:gd name="T33" fmla="*/ 2147483647 h 102"/>
              <a:gd name="T34" fmla="*/ 0 w 94"/>
              <a:gd name="T35" fmla="*/ 2147483647 h 102"/>
              <a:gd name="T36" fmla="*/ 2147483647 w 94"/>
              <a:gd name="T37" fmla="*/ 2147483647 h 102"/>
              <a:gd name="T38" fmla="*/ 2147483647 w 94"/>
              <a:gd name="T39" fmla="*/ 2147483647 h 102"/>
              <a:gd name="T40" fmla="*/ 2147483647 w 94"/>
              <a:gd name="T41" fmla="*/ 2147483647 h 102"/>
              <a:gd name="T42" fmla="*/ 2147483647 w 94"/>
              <a:gd name="T43" fmla="*/ 2147483647 h 102"/>
              <a:gd name="T44" fmla="*/ 2147483647 w 94"/>
              <a:gd name="T45" fmla="*/ 2147483647 h 102"/>
              <a:gd name="T46" fmla="*/ 2147483647 w 94"/>
              <a:gd name="T47" fmla="*/ 2147483647 h 102"/>
              <a:gd name="T48" fmla="*/ 2147483647 w 94"/>
              <a:gd name="T49" fmla="*/ 2147483647 h 102"/>
              <a:gd name="T50" fmla="*/ 2147483647 w 94"/>
              <a:gd name="T51" fmla="*/ 2147483647 h 102"/>
              <a:gd name="T52" fmla="*/ 2147483647 w 94"/>
              <a:gd name="T53" fmla="*/ 2147483647 h 102"/>
              <a:gd name="T54" fmla="*/ 2147483647 w 94"/>
              <a:gd name="T55" fmla="*/ 2147483647 h 102"/>
              <a:gd name="T56" fmla="*/ 2147483647 w 94"/>
              <a:gd name="T57" fmla="*/ 2147483647 h 102"/>
              <a:gd name="T58" fmla="*/ 2147483647 w 94"/>
              <a:gd name="T59" fmla="*/ 2147483647 h 102"/>
              <a:gd name="T60" fmla="*/ 2147483647 w 94"/>
              <a:gd name="T61" fmla="*/ 2147483647 h 102"/>
              <a:gd name="T62" fmla="*/ 2147483647 w 94"/>
              <a:gd name="T63" fmla="*/ 2147483647 h 1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4"/>
              <a:gd name="T97" fmla="*/ 0 h 102"/>
              <a:gd name="T98" fmla="*/ 94 w 94"/>
              <a:gd name="T99" fmla="*/ 102 h 1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4" h="102">
                <a:moveTo>
                  <a:pt x="94" y="84"/>
                </a:moveTo>
                <a:lnTo>
                  <a:pt x="90" y="86"/>
                </a:lnTo>
                <a:lnTo>
                  <a:pt x="86" y="92"/>
                </a:lnTo>
                <a:lnTo>
                  <a:pt x="82" y="102"/>
                </a:lnTo>
                <a:lnTo>
                  <a:pt x="78" y="94"/>
                </a:lnTo>
                <a:lnTo>
                  <a:pt x="76" y="86"/>
                </a:lnTo>
                <a:lnTo>
                  <a:pt x="74" y="80"/>
                </a:lnTo>
                <a:lnTo>
                  <a:pt x="68" y="74"/>
                </a:lnTo>
                <a:lnTo>
                  <a:pt x="62" y="76"/>
                </a:lnTo>
                <a:lnTo>
                  <a:pt x="54" y="76"/>
                </a:lnTo>
                <a:lnTo>
                  <a:pt x="52" y="74"/>
                </a:lnTo>
                <a:lnTo>
                  <a:pt x="50" y="72"/>
                </a:lnTo>
                <a:lnTo>
                  <a:pt x="48" y="70"/>
                </a:lnTo>
                <a:lnTo>
                  <a:pt x="46" y="78"/>
                </a:lnTo>
                <a:lnTo>
                  <a:pt x="42" y="84"/>
                </a:lnTo>
                <a:lnTo>
                  <a:pt x="36" y="88"/>
                </a:lnTo>
                <a:lnTo>
                  <a:pt x="28" y="92"/>
                </a:lnTo>
                <a:lnTo>
                  <a:pt x="24" y="80"/>
                </a:lnTo>
                <a:lnTo>
                  <a:pt x="22" y="74"/>
                </a:lnTo>
                <a:lnTo>
                  <a:pt x="22" y="66"/>
                </a:lnTo>
                <a:lnTo>
                  <a:pt x="20" y="62"/>
                </a:lnTo>
                <a:lnTo>
                  <a:pt x="18" y="58"/>
                </a:lnTo>
                <a:lnTo>
                  <a:pt x="14" y="54"/>
                </a:lnTo>
                <a:lnTo>
                  <a:pt x="14" y="52"/>
                </a:lnTo>
                <a:lnTo>
                  <a:pt x="16" y="42"/>
                </a:lnTo>
                <a:lnTo>
                  <a:pt x="10" y="38"/>
                </a:lnTo>
                <a:lnTo>
                  <a:pt x="8" y="36"/>
                </a:lnTo>
                <a:lnTo>
                  <a:pt x="6" y="32"/>
                </a:lnTo>
                <a:lnTo>
                  <a:pt x="6" y="30"/>
                </a:lnTo>
                <a:lnTo>
                  <a:pt x="8" y="28"/>
                </a:lnTo>
                <a:lnTo>
                  <a:pt x="10" y="26"/>
                </a:lnTo>
                <a:lnTo>
                  <a:pt x="12" y="22"/>
                </a:lnTo>
                <a:lnTo>
                  <a:pt x="10" y="18"/>
                </a:lnTo>
                <a:lnTo>
                  <a:pt x="6" y="14"/>
                </a:lnTo>
                <a:lnTo>
                  <a:pt x="2" y="10"/>
                </a:lnTo>
                <a:lnTo>
                  <a:pt x="0" y="6"/>
                </a:lnTo>
                <a:lnTo>
                  <a:pt x="0" y="4"/>
                </a:lnTo>
                <a:lnTo>
                  <a:pt x="2" y="2"/>
                </a:lnTo>
                <a:lnTo>
                  <a:pt x="6" y="0"/>
                </a:lnTo>
                <a:lnTo>
                  <a:pt x="20" y="6"/>
                </a:lnTo>
                <a:lnTo>
                  <a:pt x="26" y="10"/>
                </a:lnTo>
                <a:lnTo>
                  <a:pt x="30" y="12"/>
                </a:lnTo>
                <a:lnTo>
                  <a:pt x="30" y="16"/>
                </a:lnTo>
                <a:lnTo>
                  <a:pt x="30" y="20"/>
                </a:lnTo>
                <a:lnTo>
                  <a:pt x="30" y="22"/>
                </a:lnTo>
                <a:lnTo>
                  <a:pt x="32" y="24"/>
                </a:lnTo>
                <a:lnTo>
                  <a:pt x="36" y="26"/>
                </a:lnTo>
                <a:lnTo>
                  <a:pt x="40" y="26"/>
                </a:lnTo>
                <a:lnTo>
                  <a:pt x="48" y="26"/>
                </a:lnTo>
                <a:lnTo>
                  <a:pt x="74" y="26"/>
                </a:lnTo>
                <a:lnTo>
                  <a:pt x="74" y="32"/>
                </a:lnTo>
                <a:lnTo>
                  <a:pt x="56" y="52"/>
                </a:lnTo>
                <a:lnTo>
                  <a:pt x="60" y="60"/>
                </a:lnTo>
                <a:lnTo>
                  <a:pt x="64" y="64"/>
                </a:lnTo>
                <a:lnTo>
                  <a:pt x="66" y="66"/>
                </a:lnTo>
                <a:lnTo>
                  <a:pt x="70" y="64"/>
                </a:lnTo>
                <a:lnTo>
                  <a:pt x="72" y="60"/>
                </a:lnTo>
                <a:lnTo>
                  <a:pt x="72" y="54"/>
                </a:lnTo>
                <a:lnTo>
                  <a:pt x="74" y="52"/>
                </a:lnTo>
                <a:lnTo>
                  <a:pt x="78" y="60"/>
                </a:lnTo>
                <a:lnTo>
                  <a:pt x="82" y="70"/>
                </a:lnTo>
                <a:lnTo>
                  <a:pt x="84" y="80"/>
                </a:lnTo>
                <a:lnTo>
                  <a:pt x="88" y="86"/>
                </a:lnTo>
                <a:lnTo>
                  <a:pt x="94" y="84"/>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67" name="Freeform 64"/>
          <p:cNvSpPr>
            <a:spLocks/>
          </p:cNvSpPr>
          <p:nvPr/>
        </p:nvSpPr>
        <p:spPr bwMode="auto">
          <a:xfrm>
            <a:off x="5732861" y="2683006"/>
            <a:ext cx="554831" cy="642938"/>
          </a:xfrm>
          <a:custGeom>
            <a:avLst/>
            <a:gdLst>
              <a:gd name="T0" fmla="*/ 2147483647 w 466"/>
              <a:gd name="T1" fmla="*/ 2147483647 h 540"/>
              <a:gd name="T2" fmla="*/ 2147483647 w 466"/>
              <a:gd name="T3" fmla="*/ 2147483647 h 540"/>
              <a:gd name="T4" fmla="*/ 2147483647 w 466"/>
              <a:gd name="T5" fmla="*/ 2147483647 h 540"/>
              <a:gd name="T6" fmla="*/ 2147483647 w 466"/>
              <a:gd name="T7" fmla="*/ 2147483647 h 540"/>
              <a:gd name="T8" fmla="*/ 2147483647 w 466"/>
              <a:gd name="T9" fmla="*/ 2147483647 h 540"/>
              <a:gd name="T10" fmla="*/ 2147483647 w 466"/>
              <a:gd name="T11" fmla="*/ 2147483647 h 540"/>
              <a:gd name="T12" fmla="*/ 2147483647 w 466"/>
              <a:gd name="T13" fmla="*/ 2147483647 h 540"/>
              <a:gd name="T14" fmla="*/ 2147483647 w 466"/>
              <a:gd name="T15" fmla="*/ 2147483647 h 540"/>
              <a:gd name="T16" fmla="*/ 2147483647 w 466"/>
              <a:gd name="T17" fmla="*/ 2147483647 h 540"/>
              <a:gd name="T18" fmla="*/ 2147483647 w 466"/>
              <a:gd name="T19" fmla="*/ 2147483647 h 540"/>
              <a:gd name="T20" fmla="*/ 2147483647 w 466"/>
              <a:gd name="T21" fmla="*/ 2147483647 h 540"/>
              <a:gd name="T22" fmla="*/ 2147483647 w 466"/>
              <a:gd name="T23" fmla="*/ 2147483647 h 540"/>
              <a:gd name="T24" fmla="*/ 2147483647 w 466"/>
              <a:gd name="T25" fmla="*/ 2147483647 h 540"/>
              <a:gd name="T26" fmla="*/ 2147483647 w 466"/>
              <a:gd name="T27" fmla="*/ 2147483647 h 540"/>
              <a:gd name="T28" fmla="*/ 2147483647 w 466"/>
              <a:gd name="T29" fmla="*/ 2147483647 h 540"/>
              <a:gd name="T30" fmla="*/ 2147483647 w 466"/>
              <a:gd name="T31" fmla="*/ 2147483647 h 540"/>
              <a:gd name="T32" fmla="*/ 2147483647 w 466"/>
              <a:gd name="T33" fmla="*/ 2147483647 h 540"/>
              <a:gd name="T34" fmla="*/ 2147483647 w 466"/>
              <a:gd name="T35" fmla="*/ 2147483647 h 540"/>
              <a:gd name="T36" fmla="*/ 2147483647 w 466"/>
              <a:gd name="T37" fmla="*/ 2147483647 h 540"/>
              <a:gd name="T38" fmla="*/ 2147483647 w 466"/>
              <a:gd name="T39" fmla="*/ 2147483647 h 540"/>
              <a:gd name="T40" fmla="*/ 2147483647 w 466"/>
              <a:gd name="T41" fmla="*/ 2147483647 h 540"/>
              <a:gd name="T42" fmla="*/ 2147483647 w 466"/>
              <a:gd name="T43" fmla="*/ 2147483647 h 540"/>
              <a:gd name="T44" fmla="*/ 2147483647 w 466"/>
              <a:gd name="T45" fmla="*/ 2147483647 h 540"/>
              <a:gd name="T46" fmla="*/ 2147483647 w 466"/>
              <a:gd name="T47" fmla="*/ 2147483647 h 540"/>
              <a:gd name="T48" fmla="*/ 2147483647 w 466"/>
              <a:gd name="T49" fmla="*/ 2147483647 h 540"/>
              <a:gd name="T50" fmla="*/ 2147483647 w 466"/>
              <a:gd name="T51" fmla="*/ 2147483647 h 540"/>
              <a:gd name="T52" fmla="*/ 2147483647 w 466"/>
              <a:gd name="T53" fmla="*/ 2147483647 h 540"/>
              <a:gd name="T54" fmla="*/ 2147483647 w 466"/>
              <a:gd name="T55" fmla="*/ 2147483647 h 540"/>
              <a:gd name="T56" fmla="*/ 2147483647 w 466"/>
              <a:gd name="T57" fmla="*/ 2147483647 h 540"/>
              <a:gd name="T58" fmla="*/ 2147483647 w 466"/>
              <a:gd name="T59" fmla="*/ 2147483647 h 540"/>
              <a:gd name="T60" fmla="*/ 2147483647 w 466"/>
              <a:gd name="T61" fmla="*/ 2147483647 h 540"/>
              <a:gd name="T62" fmla="*/ 2147483647 w 466"/>
              <a:gd name="T63" fmla="*/ 2147483647 h 540"/>
              <a:gd name="T64" fmla="*/ 2147483647 w 466"/>
              <a:gd name="T65" fmla="*/ 2147483647 h 540"/>
              <a:gd name="T66" fmla="*/ 2147483647 w 466"/>
              <a:gd name="T67" fmla="*/ 2147483647 h 540"/>
              <a:gd name="T68" fmla="*/ 2147483647 w 466"/>
              <a:gd name="T69" fmla="*/ 2147483647 h 540"/>
              <a:gd name="T70" fmla="*/ 2147483647 w 466"/>
              <a:gd name="T71" fmla="*/ 2147483647 h 540"/>
              <a:gd name="T72" fmla="*/ 2147483647 w 466"/>
              <a:gd name="T73" fmla="*/ 2147483647 h 540"/>
              <a:gd name="T74" fmla="*/ 2147483647 w 466"/>
              <a:gd name="T75" fmla="*/ 2147483647 h 540"/>
              <a:gd name="T76" fmla="*/ 2147483647 w 466"/>
              <a:gd name="T77" fmla="*/ 2147483647 h 540"/>
              <a:gd name="T78" fmla="*/ 2147483647 w 466"/>
              <a:gd name="T79" fmla="*/ 2147483647 h 540"/>
              <a:gd name="T80" fmla="*/ 2147483647 w 466"/>
              <a:gd name="T81" fmla="*/ 2147483647 h 540"/>
              <a:gd name="T82" fmla="*/ 2147483647 w 466"/>
              <a:gd name="T83" fmla="*/ 2147483647 h 540"/>
              <a:gd name="T84" fmla="*/ 2147483647 w 466"/>
              <a:gd name="T85" fmla="*/ 2147483647 h 540"/>
              <a:gd name="T86" fmla="*/ 2147483647 w 466"/>
              <a:gd name="T87" fmla="*/ 0 h 540"/>
              <a:gd name="T88" fmla="*/ 2147483647 w 466"/>
              <a:gd name="T89" fmla="*/ 2147483647 h 540"/>
              <a:gd name="T90" fmla="*/ 2147483647 w 466"/>
              <a:gd name="T91" fmla="*/ 2147483647 h 540"/>
              <a:gd name="T92" fmla="*/ 2147483647 w 466"/>
              <a:gd name="T93" fmla="*/ 2147483647 h 540"/>
              <a:gd name="T94" fmla="*/ 2147483647 w 466"/>
              <a:gd name="T95" fmla="*/ 2147483647 h 540"/>
              <a:gd name="T96" fmla="*/ 2147483647 w 466"/>
              <a:gd name="T97" fmla="*/ 2147483647 h 540"/>
              <a:gd name="T98" fmla="*/ 2147483647 w 466"/>
              <a:gd name="T99" fmla="*/ 2147483647 h 540"/>
              <a:gd name="T100" fmla="*/ 2147483647 w 466"/>
              <a:gd name="T101" fmla="*/ 2147483647 h 540"/>
              <a:gd name="T102" fmla="*/ 2147483647 w 466"/>
              <a:gd name="T103" fmla="*/ 2147483647 h 540"/>
              <a:gd name="T104" fmla="*/ 2147483647 w 466"/>
              <a:gd name="T105" fmla="*/ 2147483647 h 540"/>
              <a:gd name="T106" fmla="*/ 2147483647 w 466"/>
              <a:gd name="T107" fmla="*/ 2147483647 h 540"/>
              <a:gd name="T108" fmla="*/ 2147483647 w 466"/>
              <a:gd name="T109" fmla="*/ 2147483647 h 540"/>
              <a:gd name="T110" fmla="*/ 2147483647 w 466"/>
              <a:gd name="T111" fmla="*/ 2147483647 h 540"/>
              <a:gd name="T112" fmla="*/ 2147483647 w 466"/>
              <a:gd name="T113" fmla="*/ 2147483647 h 540"/>
              <a:gd name="T114" fmla="*/ 2147483647 w 466"/>
              <a:gd name="T115" fmla="*/ 2147483647 h 540"/>
              <a:gd name="T116" fmla="*/ 2147483647 w 466"/>
              <a:gd name="T117" fmla="*/ 2147483647 h 540"/>
              <a:gd name="T118" fmla="*/ 2147483647 w 466"/>
              <a:gd name="T119" fmla="*/ 2147483647 h 5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66"/>
              <a:gd name="T181" fmla="*/ 0 h 540"/>
              <a:gd name="T182" fmla="*/ 466 w 466"/>
              <a:gd name="T183" fmla="*/ 540 h 54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66" h="540">
                <a:moveTo>
                  <a:pt x="466" y="142"/>
                </a:moveTo>
                <a:lnTo>
                  <a:pt x="464" y="150"/>
                </a:lnTo>
                <a:lnTo>
                  <a:pt x="462" y="158"/>
                </a:lnTo>
                <a:lnTo>
                  <a:pt x="466" y="164"/>
                </a:lnTo>
                <a:lnTo>
                  <a:pt x="458" y="164"/>
                </a:lnTo>
                <a:lnTo>
                  <a:pt x="452" y="166"/>
                </a:lnTo>
                <a:lnTo>
                  <a:pt x="444" y="172"/>
                </a:lnTo>
                <a:lnTo>
                  <a:pt x="438" y="178"/>
                </a:lnTo>
                <a:lnTo>
                  <a:pt x="436" y="182"/>
                </a:lnTo>
                <a:lnTo>
                  <a:pt x="438" y="186"/>
                </a:lnTo>
                <a:lnTo>
                  <a:pt x="440" y="188"/>
                </a:lnTo>
                <a:lnTo>
                  <a:pt x="432" y="206"/>
                </a:lnTo>
                <a:lnTo>
                  <a:pt x="432" y="208"/>
                </a:lnTo>
                <a:lnTo>
                  <a:pt x="434" y="210"/>
                </a:lnTo>
                <a:lnTo>
                  <a:pt x="436" y="210"/>
                </a:lnTo>
                <a:lnTo>
                  <a:pt x="438" y="212"/>
                </a:lnTo>
                <a:lnTo>
                  <a:pt x="436" y="218"/>
                </a:lnTo>
                <a:lnTo>
                  <a:pt x="432" y="222"/>
                </a:lnTo>
                <a:lnTo>
                  <a:pt x="426" y="232"/>
                </a:lnTo>
                <a:lnTo>
                  <a:pt x="424" y="232"/>
                </a:lnTo>
                <a:lnTo>
                  <a:pt x="422" y="230"/>
                </a:lnTo>
                <a:lnTo>
                  <a:pt x="418" y="234"/>
                </a:lnTo>
                <a:lnTo>
                  <a:pt x="416" y="234"/>
                </a:lnTo>
                <a:lnTo>
                  <a:pt x="418" y="240"/>
                </a:lnTo>
                <a:lnTo>
                  <a:pt x="418" y="244"/>
                </a:lnTo>
                <a:lnTo>
                  <a:pt x="418" y="256"/>
                </a:lnTo>
                <a:lnTo>
                  <a:pt x="414" y="264"/>
                </a:lnTo>
                <a:lnTo>
                  <a:pt x="412" y="270"/>
                </a:lnTo>
                <a:lnTo>
                  <a:pt x="408" y="264"/>
                </a:lnTo>
                <a:lnTo>
                  <a:pt x="404" y="254"/>
                </a:lnTo>
                <a:lnTo>
                  <a:pt x="400" y="244"/>
                </a:lnTo>
                <a:lnTo>
                  <a:pt x="396" y="236"/>
                </a:lnTo>
                <a:lnTo>
                  <a:pt x="394" y="238"/>
                </a:lnTo>
                <a:lnTo>
                  <a:pt x="394" y="244"/>
                </a:lnTo>
                <a:lnTo>
                  <a:pt x="392" y="248"/>
                </a:lnTo>
                <a:lnTo>
                  <a:pt x="388" y="250"/>
                </a:lnTo>
                <a:lnTo>
                  <a:pt x="386" y="248"/>
                </a:lnTo>
                <a:lnTo>
                  <a:pt x="382" y="244"/>
                </a:lnTo>
                <a:lnTo>
                  <a:pt x="378" y="236"/>
                </a:lnTo>
                <a:lnTo>
                  <a:pt x="396" y="216"/>
                </a:lnTo>
                <a:lnTo>
                  <a:pt x="396" y="210"/>
                </a:lnTo>
                <a:lnTo>
                  <a:pt x="370" y="210"/>
                </a:lnTo>
                <a:lnTo>
                  <a:pt x="362" y="210"/>
                </a:lnTo>
                <a:lnTo>
                  <a:pt x="358" y="210"/>
                </a:lnTo>
                <a:lnTo>
                  <a:pt x="354" y="208"/>
                </a:lnTo>
                <a:lnTo>
                  <a:pt x="352" y="206"/>
                </a:lnTo>
                <a:lnTo>
                  <a:pt x="352" y="204"/>
                </a:lnTo>
                <a:lnTo>
                  <a:pt x="352" y="200"/>
                </a:lnTo>
                <a:lnTo>
                  <a:pt x="352" y="196"/>
                </a:lnTo>
                <a:lnTo>
                  <a:pt x="348" y="194"/>
                </a:lnTo>
                <a:lnTo>
                  <a:pt x="342" y="190"/>
                </a:lnTo>
                <a:lnTo>
                  <a:pt x="328" y="184"/>
                </a:lnTo>
                <a:lnTo>
                  <a:pt x="324" y="186"/>
                </a:lnTo>
                <a:lnTo>
                  <a:pt x="322" y="188"/>
                </a:lnTo>
                <a:lnTo>
                  <a:pt x="322" y="190"/>
                </a:lnTo>
                <a:lnTo>
                  <a:pt x="324" y="194"/>
                </a:lnTo>
                <a:lnTo>
                  <a:pt x="328" y="198"/>
                </a:lnTo>
                <a:lnTo>
                  <a:pt x="332" y="202"/>
                </a:lnTo>
                <a:lnTo>
                  <a:pt x="334" y="206"/>
                </a:lnTo>
                <a:lnTo>
                  <a:pt x="332" y="210"/>
                </a:lnTo>
                <a:lnTo>
                  <a:pt x="330" y="212"/>
                </a:lnTo>
                <a:lnTo>
                  <a:pt x="328" y="214"/>
                </a:lnTo>
                <a:lnTo>
                  <a:pt x="328" y="216"/>
                </a:lnTo>
                <a:lnTo>
                  <a:pt x="330" y="220"/>
                </a:lnTo>
                <a:lnTo>
                  <a:pt x="332" y="222"/>
                </a:lnTo>
                <a:lnTo>
                  <a:pt x="338" y="226"/>
                </a:lnTo>
                <a:lnTo>
                  <a:pt x="336" y="236"/>
                </a:lnTo>
                <a:lnTo>
                  <a:pt x="336" y="238"/>
                </a:lnTo>
                <a:lnTo>
                  <a:pt x="340" y="242"/>
                </a:lnTo>
                <a:lnTo>
                  <a:pt x="342" y="246"/>
                </a:lnTo>
                <a:lnTo>
                  <a:pt x="344" y="250"/>
                </a:lnTo>
                <a:lnTo>
                  <a:pt x="344" y="258"/>
                </a:lnTo>
                <a:lnTo>
                  <a:pt x="346" y="264"/>
                </a:lnTo>
                <a:lnTo>
                  <a:pt x="350" y="276"/>
                </a:lnTo>
                <a:lnTo>
                  <a:pt x="340" y="276"/>
                </a:lnTo>
                <a:lnTo>
                  <a:pt x="332" y="276"/>
                </a:lnTo>
                <a:lnTo>
                  <a:pt x="334" y="276"/>
                </a:lnTo>
                <a:lnTo>
                  <a:pt x="324" y="280"/>
                </a:lnTo>
                <a:lnTo>
                  <a:pt x="320" y="286"/>
                </a:lnTo>
                <a:lnTo>
                  <a:pt x="316" y="304"/>
                </a:lnTo>
                <a:lnTo>
                  <a:pt x="312" y="310"/>
                </a:lnTo>
                <a:lnTo>
                  <a:pt x="306" y="312"/>
                </a:lnTo>
                <a:lnTo>
                  <a:pt x="300" y="314"/>
                </a:lnTo>
                <a:lnTo>
                  <a:pt x="292" y="318"/>
                </a:lnTo>
                <a:lnTo>
                  <a:pt x="288" y="322"/>
                </a:lnTo>
                <a:lnTo>
                  <a:pt x="284" y="330"/>
                </a:lnTo>
                <a:lnTo>
                  <a:pt x="278" y="342"/>
                </a:lnTo>
                <a:lnTo>
                  <a:pt x="264" y="360"/>
                </a:lnTo>
                <a:lnTo>
                  <a:pt x="248" y="378"/>
                </a:lnTo>
                <a:lnTo>
                  <a:pt x="242" y="384"/>
                </a:lnTo>
                <a:lnTo>
                  <a:pt x="238" y="386"/>
                </a:lnTo>
                <a:lnTo>
                  <a:pt x="226" y="392"/>
                </a:lnTo>
                <a:lnTo>
                  <a:pt x="220" y="394"/>
                </a:lnTo>
                <a:lnTo>
                  <a:pt x="216" y="398"/>
                </a:lnTo>
                <a:lnTo>
                  <a:pt x="214" y="404"/>
                </a:lnTo>
                <a:lnTo>
                  <a:pt x="212" y="410"/>
                </a:lnTo>
                <a:lnTo>
                  <a:pt x="214" y="418"/>
                </a:lnTo>
                <a:lnTo>
                  <a:pt x="216" y="428"/>
                </a:lnTo>
                <a:lnTo>
                  <a:pt x="220" y="436"/>
                </a:lnTo>
                <a:lnTo>
                  <a:pt x="222" y="448"/>
                </a:lnTo>
                <a:lnTo>
                  <a:pt x="220" y="458"/>
                </a:lnTo>
                <a:lnTo>
                  <a:pt x="218" y="464"/>
                </a:lnTo>
                <a:lnTo>
                  <a:pt x="216" y="468"/>
                </a:lnTo>
                <a:lnTo>
                  <a:pt x="216" y="476"/>
                </a:lnTo>
                <a:lnTo>
                  <a:pt x="216" y="480"/>
                </a:lnTo>
                <a:lnTo>
                  <a:pt x="218" y="484"/>
                </a:lnTo>
                <a:lnTo>
                  <a:pt x="220" y="486"/>
                </a:lnTo>
                <a:lnTo>
                  <a:pt x="220" y="490"/>
                </a:lnTo>
                <a:lnTo>
                  <a:pt x="218" y="498"/>
                </a:lnTo>
                <a:lnTo>
                  <a:pt x="212" y="502"/>
                </a:lnTo>
                <a:lnTo>
                  <a:pt x="208" y="508"/>
                </a:lnTo>
                <a:lnTo>
                  <a:pt x="206" y="514"/>
                </a:lnTo>
                <a:lnTo>
                  <a:pt x="208" y="520"/>
                </a:lnTo>
                <a:lnTo>
                  <a:pt x="210" y="522"/>
                </a:lnTo>
                <a:lnTo>
                  <a:pt x="202" y="524"/>
                </a:lnTo>
                <a:lnTo>
                  <a:pt x="198" y="526"/>
                </a:lnTo>
                <a:lnTo>
                  <a:pt x="196" y="528"/>
                </a:lnTo>
                <a:lnTo>
                  <a:pt x="194" y="532"/>
                </a:lnTo>
                <a:lnTo>
                  <a:pt x="190" y="538"/>
                </a:lnTo>
                <a:lnTo>
                  <a:pt x="186" y="540"/>
                </a:lnTo>
                <a:lnTo>
                  <a:pt x="182" y="540"/>
                </a:lnTo>
                <a:lnTo>
                  <a:pt x="176" y="538"/>
                </a:lnTo>
                <a:lnTo>
                  <a:pt x="170" y="534"/>
                </a:lnTo>
                <a:lnTo>
                  <a:pt x="164" y="526"/>
                </a:lnTo>
                <a:lnTo>
                  <a:pt x="160" y="518"/>
                </a:lnTo>
                <a:lnTo>
                  <a:pt x="152" y="500"/>
                </a:lnTo>
                <a:lnTo>
                  <a:pt x="148" y="484"/>
                </a:lnTo>
                <a:lnTo>
                  <a:pt x="144" y="470"/>
                </a:lnTo>
                <a:lnTo>
                  <a:pt x="134" y="452"/>
                </a:lnTo>
                <a:lnTo>
                  <a:pt x="126" y="434"/>
                </a:lnTo>
                <a:lnTo>
                  <a:pt x="118" y="418"/>
                </a:lnTo>
                <a:lnTo>
                  <a:pt x="106" y="388"/>
                </a:lnTo>
                <a:lnTo>
                  <a:pt x="92" y="358"/>
                </a:lnTo>
                <a:lnTo>
                  <a:pt x="88" y="340"/>
                </a:lnTo>
                <a:lnTo>
                  <a:pt x="84" y="324"/>
                </a:lnTo>
                <a:lnTo>
                  <a:pt x="80" y="306"/>
                </a:lnTo>
                <a:lnTo>
                  <a:pt x="80" y="288"/>
                </a:lnTo>
                <a:lnTo>
                  <a:pt x="78" y="280"/>
                </a:lnTo>
                <a:lnTo>
                  <a:pt x="76" y="276"/>
                </a:lnTo>
                <a:lnTo>
                  <a:pt x="72" y="266"/>
                </a:lnTo>
                <a:lnTo>
                  <a:pt x="70" y="278"/>
                </a:lnTo>
                <a:lnTo>
                  <a:pt x="66" y="288"/>
                </a:lnTo>
                <a:lnTo>
                  <a:pt x="62" y="296"/>
                </a:lnTo>
                <a:lnTo>
                  <a:pt x="58" y="298"/>
                </a:lnTo>
                <a:lnTo>
                  <a:pt x="52" y="298"/>
                </a:lnTo>
                <a:lnTo>
                  <a:pt x="46" y="296"/>
                </a:lnTo>
                <a:lnTo>
                  <a:pt x="40" y="294"/>
                </a:lnTo>
                <a:lnTo>
                  <a:pt x="30" y="286"/>
                </a:lnTo>
                <a:lnTo>
                  <a:pt x="20" y="276"/>
                </a:lnTo>
                <a:lnTo>
                  <a:pt x="14" y="266"/>
                </a:lnTo>
                <a:lnTo>
                  <a:pt x="20" y="264"/>
                </a:lnTo>
                <a:lnTo>
                  <a:pt x="26" y="262"/>
                </a:lnTo>
                <a:lnTo>
                  <a:pt x="32" y="258"/>
                </a:lnTo>
                <a:lnTo>
                  <a:pt x="34" y="252"/>
                </a:lnTo>
                <a:lnTo>
                  <a:pt x="26" y="256"/>
                </a:lnTo>
                <a:lnTo>
                  <a:pt x="24" y="258"/>
                </a:lnTo>
                <a:lnTo>
                  <a:pt x="20" y="260"/>
                </a:lnTo>
                <a:lnTo>
                  <a:pt x="14" y="256"/>
                </a:lnTo>
                <a:lnTo>
                  <a:pt x="8" y="250"/>
                </a:lnTo>
                <a:lnTo>
                  <a:pt x="2" y="242"/>
                </a:lnTo>
                <a:lnTo>
                  <a:pt x="0" y="236"/>
                </a:lnTo>
                <a:lnTo>
                  <a:pt x="0" y="230"/>
                </a:lnTo>
                <a:lnTo>
                  <a:pt x="2" y="228"/>
                </a:lnTo>
                <a:lnTo>
                  <a:pt x="4" y="226"/>
                </a:lnTo>
                <a:lnTo>
                  <a:pt x="8" y="226"/>
                </a:lnTo>
                <a:lnTo>
                  <a:pt x="12" y="226"/>
                </a:lnTo>
                <a:lnTo>
                  <a:pt x="16" y="228"/>
                </a:lnTo>
                <a:lnTo>
                  <a:pt x="20" y="230"/>
                </a:lnTo>
                <a:lnTo>
                  <a:pt x="32" y="228"/>
                </a:lnTo>
                <a:lnTo>
                  <a:pt x="38" y="224"/>
                </a:lnTo>
                <a:lnTo>
                  <a:pt x="40" y="220"/>
                </a:lnTo>
                <a:lnTo>
                  <a:pt x="38" y="212"/>
                </a:lnTo>
                <a:lnTo>
                  <a:pt x="34" y="206"/>
                </a:lnTo>
                <a:lnTo>
                  <a:pt x="24" y="198"/>
                </a:lnTo>
                <a:lnTo>
                  <a:pt x="22" y="196"/>
                </a:lnTo>
                <a:lnTo>
                  <a:pt x="20" y="192"/>
                </a:lnTo>
                <a:lnTo>
                  <a:pt x="20" y="184"/>
                </a:lnTo>
                <a:lnTo>
                  <a:pt x="18" y="182"/>
                </a:lnTo>
                <a:lnTo>
                  <a:pt x="14" y="180"/>
                </a:lnTo>
                <a:lnTo>
                  <a:pt x="10" y="176"/>
                </a:lnTo>
                <a:lnTo>
                  <a:pt x="8" y="172"/>
                </a:lnTo>
                <a:lnTo>
                  <a:pt x="10" y="168"/>
                </a:lnTo>
                <a:lnTo>
                  <a:pt x="14" y="162"/>
                </a:lnTo>
                <a:lnTo>
                  <a:pt x="18" y="156"/>
                </a:lnTo>
                <a:lnTo>
                  <a:pt x="22" y="154"/>
                </a:lnTo>
                <a:lnTo>
                  <a:pt x="28" y="156"/>
                </a:lnTo>
                <a:lnTo>
                  <a:pt x="32" y="158"/>
                </a:lnTo>
                <a:lnTo>
                  <a:pt x="36" y="158"/>
                </a:lnTo>
                <a:lnTo>
                  <a:pt x="40" y="154"/>
                </a:lnTo>
                <a:lnTo>
                  <a:pt x="46" y="146"/>
                </a:lnTo>
                <a:lnTo>
                  <a:pt x="56" y="134"/>
                </a:lnTo>
                <a:lnTo>
                  <a:pt x="60" y="128"/>
                </a:lnTo>
                <a:lnTo>
                  <a:pt x="62" y="118"/>
                </a:lnTo>
                <a:lnTo>
                  <a:pt x="66" y="112"/>
                </a:lnTo>
                <a:lnTo>
                  <a:pt x="70" y="106"/>
                </a:lnTo>
                <a:lnTo>
                  <a:pt x="72" y="100"/>
                </a:lnTo>
                <a:lnTo>
                  <a:pt x="76" y="96"/>
                </a:lnTo>
                <a:lnTo>
                  <a:pt x="76" y="80"/>
                </a:lnTo>
                <a:lnTo>
                  <a:pt x="78" y="76"/>
                </a:lnTo>
                <a:lnTo>
                  <a:pt x="82" y="74"/>
                </a:lnTo>
                <a:lnTo>
                  <a:pt x="84" y="72"/>
                </a:lnTo>
                <a:lnTo>
                  <a:pt x="86" y="68"/>
                </a:lnTo>
                <a:lnTo>
                  <a:pt x="76" y="64"/>
                </a:lnTo>
                <a:lnTo>
                  <a:pt x="66" y="54"/>
                </a:lnTo>
                <a:lnTo>
                  <a:pt x="58" y="42"/>
                </a:lnTo>
                <a:lnTo>
                  <a:pt x="56" y="38"/>
                </a:lnTo>
                <a:lnTo>
                  <a:pt x="56" y="32"/>
                </a:lnTo>
                <a:lnTo>
                  <a:pt x="54" y="32"/>
                </a:lnTo>
                <a:lnTo>
                  <a:pt x="52" y="30"/>
                </a:lnTo>
                <a:lnTo>
                  <a:pt x="58" y="24"/>
                </a:lnTo>
                <a:lnTo>
                  <a:pt x="62" y="20"/>
                </a:lnTo>
                <a:lnTo>
                  <a:pt x="66" y="22"/>
                </a:lnTo>
                <a:lnTo>
                  <a:pt x="70" y="24"/>
                </a:lnTo>
                <a:lnTo>
                  <a:pt x="72" y="24"/>
                </a:lnTo>
                <a:lnTo>
                  <a:pt x="76" y="26"/>
                </a:lnTo>
                <a:lnTo>
                  <a:pt x="84" y="24"/>
                </a:lnTo>
                <a:lnTo>
                  <a:pt x="92" y="22"/>
                </a:lnTo>
                <a:lnTo>
                  <a:pt x="104" y="12"/>
                </a:lnTo>
                <a:lnTo>
                  <a:pt x="114" y="4"/>
                </a:lnTo>
                <a:lnTo>
                  <a:pt x="122" y="0"/>
                </a:lnTo>
                <a:lnTo>
                  <a:pt x="128" y="0"/>
                </a:lnTo>
                <a:lnTo>
                  <a:pt x="136" y="0"/>
                </a:lnTo>
                <a:lnTo>
                  <a:pt x="142" y="4"/>
                </a:lnTo>
                <a:lnTo>
                  <a:pt x="146" y="6"/>
                </a:lnTo>
                <a:lnTo>
                  <a:pt x="152" y="8"/>
                </a:lnTo>
                <a:lnTo>
                  <a:pt x="152" y="14"/>
                </a:lnTo>
                <a:lnTo>
                  <a:pt x="150" y="18"/>
                </a:lnTo>
                <a:lnTo>
                  <a:pt x="144" y="26"/>
                </a:lnTo>
                <a:lnTo>
                  <a:pt x="140" y="34"/>
                </a:lnTo>
                <a:lnTo>
                  <a:pt x="138" y="42"/>
                </a:lnTo>
                <a:lnTo>
                  <a:pt x="140" y="46"/>
                </a:lnTo>
                <a:lnTo>
                  <a:pt x="144" y="52"/>
                </a:lnTo>
                <a:lnTo>
                  <a:pt x="152" y="60"/>
                </a:lnTo>
                <a:lnTo>
                  <a:pt x="150" y="64"/>
                </a:lnTo>
                <a:lnTo>
                  <a:pt x="148" y="64"/>
                </a:lnTo>
                <a:lnTo>
                  <a:pt x="140" y="66"/>
                </a:lnTo>
                <a:lnTo>
                  <a:pt x="142" y="74"/>
                </a:lnTo>
                <a:lnTo>
                  <a:pt x="142" y="78"/>
                </a:lnTo>
                <a:lnTo>
                  <a:pt x="146" y="82"/>
                </a:lnTo>
                <a:lnTo>
                  <a:pt x="148" y="86"/>
                </a:lnTo>
                <a:lnTo>
                  <a:pt x="156" y="90"/>
                </a:lnTo>
                <a:lnTo>
                  <a:pt x="166" y="96"/>
                </a:lnTo>
                <a:lnTo>
                  <a:pt x="176" y="104"/>
                </a:lnTo>
                <a:lnTo>
                  <a:pt x="184" y="112"/>
                </a:lnTo>
                <a:lnTo>
                  <a:pt x="180" y="120"/>
                </a:lnTo>
                <a:lnTo>
                  <a:pt x="178" y="132"/>
                </a:lnTo>
                <a:lnTo>
                  <a:pt x="180" y="136"/>
                </a:lnTo>
                <a:lnTo>
                  <a:pt x="182" y="138"/>
                </a:lnTo>
                <a:lnTo>
                  <a:pt x="188" y="142"/>
                </a:lnTo>
                <a:lnTo>
                  <a:pt x="212" y="154"/>
                </a:lnTo>
                <a:lnTo>
                  <a:pt x="224" y="162"/>
                </a:lnTo>
                <a:lnTo>
                  <a:pt x="236" y="166"/>
                </a:lnTo>
                <a:lnTo>
                  <a:pt x="246" y="162"/>
                </a:lnTo>
                <a:lnTo>
                  <a:pt x="250" y="164"/>
                </a:lnTo>
                <a:lnTo>
                  <a:pt x="254" y="164"/>
                </a:lnTo>
                <a:lnTo>
                  <a:pt x="262" y="170"/>
                </a:lnTo>
                <a:lnTo>
                  <a:pt x="266" y="176"/>
                </a:lnTo>
                <a:lnTo>
                  <a:pt x="282" y="180"/>
                </a:lnTo>
                <a:lnTo>
                  <a:pt x="298" y="184"/>
                </a:lnTo>
                <a:lnTo>
                  <a:pt x="308" y="184"/>
                </a:lnTo>
                <a:lnTo>
                  <a:pt x="316" y="184"/>
                </a:lnTo>
                <a:lnTo>
                  <a:pt x="318" y="182"/>
                </a:lnTo>
                <a:lnTo>
                  <a:pt x="320" y="178"/>
                </a:lnTo>
                <a:lnTo>
                  <a:pt x="318" y="174"/>
                </a:lnTo>
                <a:lnTo>
                  <a:pt x="316" y="170"/>
                </a:lnTo>
                <a:lnTo>
                  <a:pt x="314" y="166"/>
                </a:lnTo>
                <a:lnTo>
                  <a:pt x="314" y="160"/>
                </a:lnTo>
                <a:lnTo>
                  <a:pt x="314" y="156"/>
                </a:lnTo>
                <a:lnTo>
                  <a:pt x="318" y="154"/>
                </a:lnTo>
                <a:lnTo>
                  <a:pt x="326" y="152"/>
                </a:lnTo>
                <a:lnTo>
                  <a:pt x="328" y="160"/>
                </a:lnTo>
                <a:lnTo>
                  <a:pt x="330" y="170"/>
                </a:lnTo>
                <a:lnTo>
                  <a:pt x="336" y="176"/>
                </a:lnTo>
                <a:lnTo>
                  <a:pt x="340" y="178"/>
                </a:lnTo>
                <a:lnTo>
                  <a:pt x="344" y="178"/>
                </a:lnTo>
                <a:lnTo>
                  <a:pt x="366" y="178"/>
                </a:lnTo>
                <a:lnTo>
                  <a:pt x="372" y="178"/>
                </a:lnTo>
                <a:lnTo>
                  <a:pt x="378" y="176"/>
                </a:lnTo>
                <a:lnTo>
                  <a:pt x="380" y="174"/>
                </a:lnTo>
                <a:lnTo>
                  <a:pt x="384" y="170"/>
                </a:lnTo>
                <a:lnTo>
                  <a:pt x="386" y="162"/>
                </a:lnTo>
                <a:lnTo>
                  <a:pt x="390" y="152"/>
                </a:lnTo>
                <a:lnTo>
                  <a:pt x="394" y="144"/>
                </a:lnTo>
                <a:lnTo>
                  <a:pt x="402" y="136"/>
                </a:lnTo>
                <a:lnTo>
                  <a:pt x="410" y="132"/>
                </a:lnTo>
                <a:lnTo>
                  <a:pt x="420" y="128"/>
                </a:lnTo>
                <a:lnTo>
                  <a:pt x="422" y="130"/>
                </a:lnTo>
                <a:lnTo>
                  <a:pt x="424" y="130"/>
                </a:lnTo>
                <a:lnTo>
                  <a:pt x="428" y="132"/>
                </a:lnTo>
                <a:lnTo>
                  <a:pt x="430" y="130"/>
                </a:lnTo>
                <a:lnTo>
                  <a:pt x="434" y="128"/>
                </a:lnTo>
                <a:lnTo>
                  <a:pt x="436" y="126"/>
                </a:lnTo>
                <a:lnTo>
                  <a:pt x="442" y="126"/>
                </a:lnTo>
                <a:lnTo>
                  <a:pt x="450" y="134"/>
                </a:lnTo>
                <a:lnTo>
                  <a:pt x="450" y="138"/>
                </a:lnTo>
                <a:lnTo>
                  <a:pt x="450" y="140"/>
                </a:lnTo>
                <a:lnTo>
                  <a:pt x="454" y="144"/>
                </a:lnTo>
                <a:lnTo>
                  <a:pt x="460" y="146"/>
                </a:lnTo>
                <a:lnTo>
                  <a:pt x="466" y="146"/>
                </a:lnTo>
                <a:lnTo>
                  <a:pt x="466" y="142"/>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68" name="Freeform 65"/>
          <p:cNvSpPr>
            <a:spLocks/>
          </p:cNvSpPr>
          <p:nvPr/>
        </p:nvSpPr>
        <p:spPr bwMode="auto">
          <a:xfrm>
            <a:off x="5944792" y="2811593"/>
            <a:ext cx="169069" cy="90488"/>
          </a:xfrm>
          <a:custGeom>
            <a:avLst/>
            <a:gdLst>
              <a:gd name="T0" fmla="*/ 2147483647 w 142"/>
              <a:gd name="T1" fmla="*/ 2147483647 h 76"/>
              <a:gd name="T2" fmla="*/ 2147483647 w 142"/>
              <a:gd name="T3" fmla="*/ 2147483647 h 76"/>
              <a:gd name="T4" fmla="*/ 2147483647 w 142"/>
              <a:gd name="T5" fmla="*/ 2147483647 h 76"/>
              <a:gd name="T6" fmla="*/ 2147483647 w 142"/>
              <a:gd name="T7" fmla="*/ 2147483647 h 76"/>
              <a:gd name="T8" fmla="*/ 2147483647 w 142"/>
              <a:gd name="T9" fmla="*/ 2147483647 h 76"/>
              <a:gd name="T10" fmla="*/ 2147483647 w 142"/>
              <a:gd name="T11" fmla="*/ 2147483647 h 76"/>
              <a:gd name="T12" fmla="*/ 2147483647 w 142"/>
              <a:gd name="T13" fmla="*/ 2147483647 h 76"/>
              <a:gd name="T14" fmla="*/ 2147483647 w 142"/>
              <a:gd name="T15" fmla="*/ 2147483647 h 76"/>
              <a:gd name="T16" fmla="*/ 2147483647 w 142"/>
              <a:gd name="T17" fmla="*/ 2147483647 h 76"/>
              <a:gd name="T18" fmla="*/ 2147483647 w 142"/>
              <a:gd name="T19" fmla="*/ 2147483647 h 76"/>
              <a:gd name="T20" fmla="*/ 2147483647 w 142"/>
              <a:gd name="T21" fmla="*/ 2147483647 h 76"/>
              <a:gd name="T22" fmla="*/ 2147483647 w 142"/>
              <a:gd name="T23" fmla="*/ 2147483647 h 76"/>
              <a:gd name="T24" fmla="*/ 2147483647 w 142"/>
              <a:gd name="T25" fmla="*/ 2147483647 h 76"/>
              <a:gd name="T26" fmla="*/ 2147483647 w 142"/>
              <a:gd name="T27" fmla="*/ 2147483647 h 76"/>
              <a:gd name="T28" fmla="*/ 2147483647 w 142"/>
              <a:gd name="T29" fmla="*/ 2147483647 h 76"/>
              <a:gd name="T30" fmla="*/ 2147483647 w 142"/>
              <a:gd name="T31" fmla="*/ 0 h 76"/>
              <a:gd name="T32" fmla="*/ 2147483647 w 142"/>
              <a:gd name="T33" fmla="*/ 0 h 76"/>
              <a:gd name="T34" fmla="*/ 2147483647 w 142"/>
              <a:gd name="T35" fmla="*/ 2147483647 h 76"/>
              <a:gd name="T36" fmla="*/ 2147483647 w 142"/>
              <a:gd name="T37" fmla="*/ 2147483647 h 76"/>
              <a:gd name="T38" fmla="*/ 2147483647 w 142"/>
              <a:gd name="T39" fmla="*/ 2147483647 h 76"/>
              <a:gd name="T40" fmla="*/ 2147483647 w 142"/>
              <a:gd name="T41" fmla="*/ 2147483647 h 76"/>
              <a:gd name="T42" fmla="*/ 2147483647 w 142"/>
              <a:gd name="T43" fmla="*/ 2147483647 h 76"/>
              <a:gd name="T44" fmla="*/ 0 w 142"/>
              <a:gd name="T45" fmla="*/ 2147483647 h 76"/>
              <a:gd name="T46" fmla="*/ 2147483647 w 142"/>
              <a:gd name="T47" fmla="*/ 2147483647 h 76"/>
              <a:gd name="T48" fmla="*/ 2147483647 w 142"/>
              <a:gd name="T49" fmla="*/ 2147483647 h 76"/>
              <a:gd name="T50" fmla="*/ 2147483647 w 142"/>
              <a:gd name="T51" fmla="*/ 2147483647 h 76"/>
              <a:gd name="T52" fmla="*/ 2147483647 w 142"/>
              <a:gd name="T53" fmla="*/ 2147483647 h 76"/>
              <a:gd name="T54" fmla="*/ 2147483647 w 142"/>
              <a:gd name="T55" fmla="*/ 2147483647 h 76"/>
              <a:gd name="T56" fmla="*/ 2147483647 w 142"/>
              <a:gd name="T57" fmla="*/ 2147483647 h 76"/>
              <a:gd name="T58" fmla="*/ 2147483647 w 142"/>
              <a:gd name="T59" fmla="*/ 2147483647 h 76"/>
              <a:gd name="T60" fmla="*/ 2147483647 w 142"/>
              <a:gd name="T61" fmla="*/ 2147483647 h 76"/>
              <a:gd name="T62" fmla="*/ 2147483647 w 142"/>
              <a:gd name="T63" fmla="*/ 2147483647 h 76"/>
              <a:gd name="T64" fmla="*/ 2147483647 w 142"/>
              <a:gd name="T65" fmla="*/ 2147483647 h 76"/>
              <a:gd name="T66" fmla="*/ 2147483647 w 142"/>
              <a:gd name="T67" fmla="*/ 2147483647 h 76"/>
              <a:gd name="T68" fmla="*/ 2147483647 w 142"/>
              <a:gd name="T69" fmla="*/ 2147483647 h 76"/>
              <a:gd name="T70" fmla="*/ 2147483647 w 142"/>
              <a:gd name="T71" fmla="*/ 2147483647 h 76"/>
              <a:gd name="T72" fmla="*/ 2147483647 w 142"/>
              <a:gd name="T73" fmla="*/ 2147483647 h 76"/>
              <a:gd name="T74" fmla="*/ 2147483647 w 142"/>
              <a:gd name="T75" fmla="*/ 2147483647 h 76"/>
              <a:gd name="T76" fmla="*/ 2147483647 w 142"/>
              <a:gd name="T77" fmla="*/ 2147483647 h 76"/>
              <a:gd name="T78" fmla="*/ 2147483647 w 142"/>
              <a:gd name="T79" fmla="*/ 2147483647 h 76"/>
              <a:gd name="T80" fmla="*/ 2147483647 w 142"/>
              <a:gd name="T81" fmla="*/ 2147483647 h 76"/>
              <a:gd name="T82" fmla="*/ 2147483647 w 142"/>
              <a:gd name="T83" fmla="*/ 2147483647 h 76"/>
              <a:gd name="T84" fmla="*/ 2147483647 w 142"/>
              <a:gd name="T85" fmla="*/ 2147483647 h 76"/>
              <a:gd name="T86" fmla="*/ 2147483647 w 142"/>
              <a:gd name="T87" fmla="*/ 2147483647 h 76"/>
              <a:gd name="T88" fmla="*/ 2147483647 w 142"/>
              <a:gd name="T89" fmla="*/ 2147483647 h 7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2"/>
              <a:gd name="T136" fmla="*/ 0 h 76"/>
              <a:gd name="T137" fmla="*/ 142 w 142"/>
              <a:gd name="T138" fmla="*/ 76 h 7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2" h="76">
                <a:moveTo>
                  <a:pt x="136" y="50"/>
                </a:moveTo>
                <a:lnTo>
                  <a:pt x="118" y="50"/>
                </a:lnTo>
                <a:lnTo>
                  <a:pt x="110" y="48"/>
                </a:lnTo>
                <a:lnTo>
                  <a:pt x="104" y="42"/>
                </a:lnTo>
                <a:lnTo>
                  <a:pt x="102" y="42"/>
                </a:lnTo>
                <a:lnTo>
                  <a:pt x="100" y="44"/>
                </a:lnTo>
                <a:lnTo>
                  <a:pt x="96" y="42"/>
                </a:lnTo>
                <a:lnTo>
                  <a:pt x="90" y="40"/>
                </a:lnTo>
                <a:lnTo>
                  <a:pt x="86" y="38"/>
                </a:lnTo>
                <a:lnTo>
                  <a:pt x="82" y="34"/>
                </a:lnTo>
                <a:lnTo>
                  <a:pt x="78" y="32"/>
                </a:lnTo>
                <a:lnTo>
                  <a:pt x="66" y="28"/>
                </a:lnTo>
                <a:lnTo>
                  <a:pt x="56" y="24"/>
                </a:lnTo>
                <a:lnTo>
                  <a:pt x="46" y="18"/>
                </a:lnTo>
                <a:lnTo>
                  <a:pt x="36" y="8"/>
                </a:lnTo>
                <a:lnTo>
                  <a:pt x="24" y="0"/>
                </a:lnTo>
                <a:lnTo>
                  <a:pt x="20" y="0"/>
                </a:lnTo>
                <a:lnTo>
                  <a:pt x="18" y="2"/>
                </a:lnTo>
                <a:lnTo>
                  <a:pt x="16" y="4"/>
                </a:lnTo>
                <a:lnTo>
                  <a:pt x="12" y="4"/>
                </a:lnTo>
                <a:lnTo>
                  <a:pt x="6" y="4"/>
                </a:lnTo>
                <a:lnTo>
                  <a:pt x="2" y="12"/>
                </a:lnTo>
                <a:lnTo>
                  <a:pt x="0" y="24"/>
                </a:lnTo>
                <a:lnTo>
                  <a:pt x="2" y="28"/>
                </a:lnTo>
                <a:lnTo>
                  <a:pt x="4" y="30"/>
                </a:lnTo>
                <a:lnTo>
                  <a:pt x="10" y="34"/>
                </a:lnTo>
                <a:lnTo>
                  <a:pt x="34" y="46"/>
                </a:lnTo>
                <a:lnTo>
                  <a:pt x="46" y="54"/>
                </a:lnTo>
                <a:lnTo>
                  <a:pt x="58" y="58"/>
                </a:lnTo>
                <a:lnTo>
                  <a:pt x="68" y="54"/>
                </a:lnTo>
                <a:lnTo>
                  <a:pt x="72" y="56"/>
                </a:lnTo>
                <a:lnTo>
                  <a:pt x="76" y="56"/>
                </a:lnTo>
                <a:lnTo>
                  <a:pt x="84" y="62"/>
                </a:lnTo>
                <a:lnTo>
                  <a:pt x="88" y="68"/>
                </a:lnTo>
                <a:lnTo>
                  <a:pt x="104" y="72"/>
                </a:lnTo>
                <a:lnTo>
                  <a:pt x="120" y="76"/>
                </a:lnTo>
                <a:lnTo>
                  <a:pt x="130" y="76"/>
                </a:lnTo>
                <a:lnTo>
                  <a:pt x="138" y="76"/>
                </a:lnTo>
                <a:lnTo>
                  <a:pt x="140" y="74"/>
                </a:lnTo>
                <a:lnTo>
                  <a:pt x="142" y="70"/>
                </a:lnTo>
                <a:lnTo>
                  <a:pt x="140" y="66"/>
                </a:lnTo>
                <a:lnTo>
                  <a:pt x="138" y="62"/>
                </a:lnTo>
                <a:lnTo>
                  <a:pt x="136" y="58"/>
                </a:lnTo>
                <a:lnTo>
                  <a:pt x="136" y="52"/>
                </a:lnTo>
                <a:lnTo>
                  <a:pt x="136" y="5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69" name="Freeform 66"/>
          <p:cNvSpPr>
            <a:spLocks/>
          </p:cNvSpPr>
          <p:nvPr/>
        </p:nvSpPr>
        <p:spPr bwMode="auto">
          <a:xfrm>
            <a:off x="5537597" y="2616331"/>
            <a:ext cx="254794" cy="216694"/>
          </a:xfrm>
          <a:custGeom>
            <a:avLst/>
            <a:gdLst>
              <a:gd name="T0" fmla="*/ 2147483647 w 214"/>
              <a:gd name="T1" fmla="*/ 2147483647 h 182"/>
              <a:gd name="T2" fmla="*/ 2147483647 w 214"/>
              <a:gd name="T3" fmla="*/ 2147483647 h 182"/>
              <a:gd name="T4" fmla="*/ 2147483647 w 214"/>
              <a:gd name="T5" fmla="*/ 2147483647 h 182"/>
              <a:gd name="T6" fmla="*/ 2147483647 w 214"/>
              <a:gd name="T7" fmla="*/ 2147483647 h 182"/>
              <a:gd name="T8" fmla="*/ 2147483647 w 214"/>
              <a:gd name="T9" fmla="*/ 2147483647 h 182"/>
              <a:gd name="T10" fmla="*/ 2147483647 w 214"/>
              <a:gd name="T11" fmla="*/ 2147483647 h 182"/>
              <a:gd name="T12" fmla="*/ 2147483647 w 214"/>
              <a:gd name="T13" fmla="*/ 2147483647 h 182"/>
              <a:gd name="T14" fmla="*/ 2147483647 w 214"/>
              <a:gd name="T15" fmla="*/ 2147483647 h 182"/>
              <a:gd name="T16" fmla="*/ 2147483647 w 214"/>
              <a:gd name="T17" fmla="*/ 2147483647 h 182"/>
              <a:gd name="T18" fmla="*/ 2147483647 w 214"/>
              <a:gd name="T19" fmla="*/ 2147483647 h 182"/>
              <a:gd name="T20" fmla="*/ 2147483647 w 214"/>
              <a:gd name="T21" fmla="*/ 2147483647 h 182"/>
              <a:gd name="T22" fmla="*/ 2147483647 w 214"/>
              <a:gd name="T23" fmla="*/ 2147483647 h 182"/>
              <a:gd name="T24" fmla="*/ 2147483647 w 214"/>
              <a:gd name="T25" fmla="*/ 2147483647 h 182"/>
              <a:gd name="T26" fmla="*/ 2147483647 w 214"/>
              <a:gd name="T27" fmla="*/ 2147483647 h 182"/>
              <a:gd name="T28" fmla="*/ 0 w 214"/>
              <a:gd name="T29" fmla="*/ 2147483647 h 182"/>
              <a:gd name="T30" fmla="*/ 2147483647 w 214"/>
              <a:gd name="T31" fmla="*/ 2147483647 h 182"/>
              <a:gd name="T32" fmla="*/ 2147483647 w 214"/>
              <a:gd name="T33" fmla="*/ 2147483647 h 182"/>
              <a:gd name="T34" fmla="*/ 2147483647 w 214"/>
              <a:gd name="T35" fmla="*/ 2147483647 h 182"/>
              <a:gd name="T36" fmla="*/ 2147483647 w 214"/>
              <a:gd name="T37" fmla="*/ 2147483647 h 182"/>
              <a:gd name="T38" fmla="*/ 2147483647 w 214"/>
              <a:gd name="T39" fmla="*/ 2147483647 h 182"/>
              <a:gd name="T40" fmla="*/ 2147483647 w 214"/>
              <a:gd name="T41" fmla="*/ 2147483647 h 182"/>
              <a:gd name="T42" fmla="*/ 2147483647 w 214"/>
              <a:gd name="T43" fmla="*/ 2147483647 h 182"/>
              <a:gd name="T44" fmla="*/ 2147483647 w 214"/>
              <a:gd name="T45" fmla="*/ 2147483647 h 182"/>
              <a:gd name="T46" fmla="*/ 2147483647 w 214"/>
              <a:gd name="T47" fmla="*/ 2147483647 h 182"/>
              <a:gd name="T48" fmla="*/ 2147483647 w 214"/>
              <a:gd name="T49" fmla="*/ 2147483647 h 182"/>
              <a:gd name="T50" fmla="*/ 2147483647 w 214"/>
              <a:gd name="T51" fmla="*/ 2147483647 h 182"/>
              <a:gd name="T52" fmla="*/ 2147483647 w 214"/>
              <a:gd name="T53" fmla="*/ 2147483647 h 182"/>
              <a:gd name="T54" fmla="*/ 2147483647 w 214"/>
              <a:gd name="T55" fmla="*/ 2147483647 h 182"/>
              <a:gd name="T56" fmla="*/ 2147483647 w 214"/>
              <a:gd name="T57" fmla="*/ 2147483647 h 182"/>
              <a:gd name="T58" fmla="*/ 2147483647 w 214"/>
              <a:gd name="T59" fmla="*/ 2147483647 h 182"/>
              <a:gd name="T60" fmla="*/ 2147483647 w 214"/>
              <a:gd name="T61" fmla="*/ 2147483647 h 182"/>
              <a:gd name="T62" fmla="*/ 2147483647 w 214"/>
              <a:gd name="T63" fmla="*/ 2147483647 h 182"/>
              <a:gd name="T64" fmla="*/ 2147483647 w 214"/>
              <a:gd name="T65" fmla="*/ 2147483647 h 182"/>
              <a:gd name="T66" fmla="*/ 2147483647 w 214"/>
              <a:gd name="T67" fmla="*/ 2147483647 h 182"/>
              <a:gd name="T68" fmla="*/ 2147483647 w 214"/>
              <a:gd name="T69" fmla="*/ 2147483647 h 182"/>
              <a:gd name="T70" fmla="*/ 2147483647 w 214"/>
              <a:gd name="T71" fmla="*/ 2147483647 h 182"/>
              <a:gd name="T72" fmla="*/ 2147483647 w 214"/>
              <a:gd name="T73" fmla="*/ 2147483647 h 182"/>
              <a:gd name="T74" fmla="*/ 2147483647 w 214"/>
              <a:gd name="T75" fmla="*/ 2147483647 h 182"/>
              <a:gd name="T76" fmla="*/ 2147483647 w 214"/>
              <a:gd name="T77" fmla="*/ 2147483647 h 182"/>
              <a:gd name="T78" fmla="*/ 2147483647 w 214"/>
              <a:gd name="T79" fmla="*/ 2147483647 h 182"/>
              <a:gd name="T80" fmla="*/ 2147483647 w 214"/>
              <a:gd name="T81" fmla="*/ 2147483647 h 182"/>
              <a:gd name="T82" fmla="*/ 2147483647 w 214"/>
              <a:gd name="T83" fmla="*/ 2147483647 h 182"/>
              <a:gd name="T84" fmla="*/ 2147483647 w 214"/>
              <a:gd name="T85" fmla="*/ 2147483647 h 182"/>
              <a:gd name="T86" fmla="*/ 2147483647 w 214"/>
              <a:gd name="T87" fmla="*/ 2147483647 h 182"/>
              <a:gd name="T88" fmla="*/ 2147483647 w 214"/>
              <a:gd name="T89" fmla="*/ 2147483647 h 182"/>
              <a:gd name="T90" fmla="*/ 2147483647 w 214"/>
              <a:gd name="T91" fmla="*/ 2147483647 h 182"/>
              <a:gd name="T92" fmla="*/ 2147483647 w 214"/>
              <a:gd name="T93" fmla="*/ 2147483647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4"/>
              <a:gd name="T142" fmla="*/ 0 h 182"/>
              <a:gd name="T143" fmla="*/ 214 w 214"/>
              <a:gd name="T144" fmla="*/ 182 h 18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4" h="182">
                <a:moveTo>
                  <a:pt x="198" y="24"/>
                </a:moveTo>
                <a:lnTo>
                  <a:pt x="186" y="28"/>
                </a:lnTo>
                <a:lnTo>
                  <a:pt x="180" y="30"/>
                </a:lnTo>
                <a:lnTo>
                  <a:pt x="172" y="30"/>
                </a:lnTo>
                <a:lnTo>
                  <a:pt x="168" y="30"/>
                </a:lnTo>
                <a:lnTo>
                  <a:pt x="164" y="28"/>
                </a:lnTo>
                <a:lnTo>
                  <a:pt x="158" y="20"/>
                </a:lnTo>
                <a:lnTo>
                  <a:pt x="154" y="10"/>
                </a:lnTo>
                <a:lnTo>
                  <a:pt x="152" y="0"/>
                </a:lnTo>
                <a:lnTo>
                  <a:pt x="146" y="4"/>
                </a:lnTo>
                <a:lnTo>
                  <a:pt x="140" y="8"/>
                </a:lnTo>
                <a:lnTo>
                  <a:pt x="132" y="18"/>
                </a:lnTo>
                <a:lnTo>
                  <a:pt x="122" y="26"/>
                </a:lnTo>
                <a:lnTo>
                  <a:pt x="116" y="30"/>
                </a:lnTo>
                <a:lnTo>
                  <a:pt x="110" y="30"/>
                </a:lnTo>
                <a:lnTo>
                  <a:pt x="80" y="30"/>
                </a:lnTo>
                <a:lnTo>
                  <a:pt x="64" y="22"/>
                </a:lnTo>
                <a:lnTo>
                  <a:pt x="50" y="46"/>
                </a:lnTo>
                <a:lnTo>
                  <a:pt x="44" y="54"/>
                </a:lnTo>
                <a:lnTo>
                  <a:pt x="38" y="58"/>
                </a:lnTo>
                <a:lnTo>
                  <a:pt x="32" y="62"/>
                </a:lnTo>
                <a:lnTo>
                  <a:pt x="26" y="64"/>
                </a:lnTo>
                <a:lnTo>
                  <a:pt x="18" y="62"/>
                </a:lnTo>
                <a:lnTo>
                  <a:pt x="14" y="62"/>
                </a:lnTo>
                <a:lnTo>
                  <a:pt x="10" y="60"/>
                </a:lnTo>
                <a:lnTo>
                  <a:pt x="4" y="64"/>
                </a:lnTo>
                <a:lnTo>
                  <a:pt x="4" y="54"/>
                </a:lnTo>
                <a:lnTo>
                  <a:pt x="4" y="62"/>
                </a:lnTo>
                <a:lnTo>
                  <a:pt x="0" y="78"/>
                </a:lnTo>
                <a:lnTo>
                  <a:pt x="0" y="92"/>
                </a:lnTo>
                <a:lnTo>
                  <a:pt x="0" y="100"/>
                </a:lnTo>
                <a:lnTo>
                  <a:pt x="4" y="112"/>
                </a:lnTo>
                <a:lnTo>
                  <a:pt x="8" y="126"/>
                </a:lnTo>
                <a:lnTo>
                  <a:pt x="10" y="132"/>
                </a:lnTo>
                <a:lnTo>
                  <a:pt x="14" y="136"/>
                </a:lnTo>
                <a:lnTo>
                  <a:pt x="20" y="140"/>
                </a:lnTo>
                <a:lnTo>
                  <a:pt x="28" y="142"/>
                </a:lnTo>
                <a:lnTo>
                  <a:pt x="28" y="146"/>
                </a:lnTo>
                <a:lnTo>
                  <a:pt x="26" y="150"/>
                </a:lnTo>
                <a:lnTo>
                  <a:pt x="20" y="158"/>
                </a:lnTo>
                <a:lnTo>
                  <a:pt x="16" y="164"/>
                </a:lnTo>
                <a:lnTo>
                  <a:pt x="14" y="168"/>
                </a:lnTo>
                <a:lnTo>
                  <a:pt x="12" y="172"/>
                </a:lnTo>
                <a:lnTo>
                  <a:pt x="14" y="174"/>
                </a:lnTo>
                <a:lnTo>
                  <a:pt x="18" y="176"/>
                </a:lnTo>
                <a:lnTo>
                  <a:pt x="30" y="178"/>
                </a:lnTo>
                <a:lnTo>
                  <a:pt x="42" y="180"/>
                </a:lnTo>
                <a:lnTo>
                  <a:pt x="54" y="182"/>
                </a:lnTo>
                <a:lnTo>
                  <a:pt x="64" y="182"/>
                </a:lnTo>
                <a:lnTo>
                  <a:pt x="76" y="182"/>
                </a:lnTo>
                <a:lnTo>
                  <a:pt x="90" y="178"/>
                </a:lnTo>
                <a:lnTo>
                  <a:pt x="104" y="174"/>
                </a:lnTo>
                <a:lnTo>
                  <a:pt x="108" y="170"/>
                </a:lnTo>
                <a:lnTo>
                  <a:pt x="108" y="168"/>
                </a:lnTo>
                <a:lnTo>
                  <a:pt x="106" y="162"/>
                </a:lnTo>
                <a:lnTo>
                  <a:pt x="104" y="158"/>
                </a:lnTo>
                <a:lnTo>
                  <a:pt x="106" y="154"/>
                </a:lnTo>
                <a:lnTo>
                  <a:pt x="110" y="150"/>
                </a:lnTo>
                <a:lnTo>
                  <a:pt x="114" y="148"/>
                </a:lnTo>
                <a:lnTo>
                  <a:pt x="120" y="148"/>
                </a:lnTo>
                <a:lnTo>
                  <a:pt x="122" y="146"/>
                </a:lnTo>
                <a:lnTo>
                  <a:pt x="124" y="144"/>
                </a:lnTo>
                <a:lnTo>
                  <a:pt x="128" y="140"/>
                </a:lnTo>
                <a:lnTo>
                  <a:pt x="130" y="136"/>
                </a:lnTo>
                <a:lnTo>
                  <a:pt x="132" y="136"/>
                </a:lnTo>
                <a:lnTo>
                  <a:pt x="140" y="136"/>
                </a:lnTo>
                <a:lnTo>
                  <a:pt x="146" y="136"/>
                </a:lnTo>
                <a:lnTo>
                  <a:pt x="150" y="134"/>
                </a:lnTo>
                <a:lnTo>
                  <a:pt x="152" y="130"/>
                </a:lnTo>
                <a:lnTo>
                  <a:pt x="148" y="128"/>
                </a:lnTo>
                <a:lnTo>
                  <a:pt x="148" y="124"/>
                </a:lnTo>
                <a:lnTo>
                  <a:pt x="150" y="120"/>
                </a:lnTo>
                <a:lnTo>
                  <a:pt x="152" y="114"/>
                </a:lnTo>
                <a:lnTo>
                  <a:pt x="160" y="108"/>
                </a:lnTo>
                <a:lnTo>
                  <a:pt x="160" y="106"/>
                </a:lnTo>
                <a:lnTo>
                  <a:pt x="160" y="102"/>
                </a:lnTo>
                <a:lnTo>
                  <a:pt x="160" y="98"/>
                </a:lnTo>
                <a:lnTo>
                  <a:pt x="164" y="90"/>
                </a:lnTo>
                <a:lnTo>
                  <a:pt x="168" y="84"/>
                </a:lnTo>
                <a:lnTo>
                  <a:pt x="174" y="76"/>
                </a:lnTo>
                <a:lnTo>
                  <a:pt x="176" y="70"/>
                </a:lnTo>
                <a:lnTo>
                  <a:pt x="174" y="64"/>
                </a:lnTo>
                <a:lnTo>
                  <a:pt x="170" y="58"/>
                </a:lnTo>
                <a:lnTo>
                  <a:pt x="168" y="54"/>
                </a:lnTo>
                <a:lnTo>
                  <a:pt x="166" y="50"/>
                </a:lnTo>
                <a:lnTo>
                  <a:pt x="168" y="46"/>
                </a:lnTo>
                <a:lnTo>
                  <a:pt x="170" y="42"/>
                </a:lnTo>
                <a:lnTo>
                  <a:pt x="176" y="40"/>
                </a:lnTo>
                <a:lnTo>
                  <a:pt x="182" y="38"/>
                </a:lnTo>
                <a:lnTo>
                  <a:pt x="194" y="36"/>
                </a:lnTo>
                <a:lnTo>
                  <a:pt x="204" y="36"/>
                </a:lnTo>
                <a:lnTo>
                  <a:pt x="214" y="34"/>
                </a:lnTo>
                <a:lnTo>
                  <a:pt x="214" y="32"/>
                </a:lnTo>
                <a:lnTo>
                  <a:pt x="206" y="28"/>
                </a:lnTo>
                <a:lnTo>
                  <a:pt x="198" y="24"/>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70" name="Freeform 67"/>
          <p:cNvSpPr>
            <a:spLocks/>
          </p:cNvSpPr>
          <p:nvPr/>
        </p:nvSpPr>
        <p:spPr bwMode="auto">
          <a:xfrm>
            <a:off x="5928122" y="2309150"/>
            <a:ext cx="616744" cy="235744"/>
          </a:xfrm>
          <a:custGeom>
            <a:avLst/>
            <a:gdLst>
              <a:gd name="T0" fmla="*/ 2147483647 w 518"/>
              <a:gd name="T1" fmla="*/ 2147483647 h 198"/>
              <a:gd name="T2" fmla="*/ 2147483647 w 518"/>
              <a:gd name="T3" fmla="*/ 2147483647 h 198"/>
              <a:gd name="T4" fmla="*/ 2147483647 w 518"/>
              <a:gd name="T5" fmla="*/ 2147483647 h 198"/>
              <a:gd name="T6" fmla="*/ 2147483647 w 518"/>
              <a:gd name="T7" fmla="*/ 2147483647 h 198"/>
              <a:gd name="T8" fmla="*/ 2147483647 w 518"/>
              <a:gd name="T9" fmla="*/ 2147483647 h 198"/>
              <a:gd name="T10" fmla="*/ 2147483647 w 518"/>
              <a:gd name="T11" fmla="*/ 2147483647 h 198"/>
              <a:gd name="T12" fmla="*/ 2147483647 w 518"/>
              <a:gd name="T13" fmla="*/ 2147483647 h 198"/>
              <a:gd name="T14" fmla="*/ 2147483647 w 518"/>
              <a:gd name="T15" fmla="*/ 2147483647 h 198"/>
              <a:gd name="T16" fmla="*/ 2147483647 w 518"/>
              <a:gd name="T17" fmla="*/ 2147483647 h 198"/>
              <a:gd name="T18" fmla="*/ 2147483647 w 518"/>
              <a:gd name="T19" fmla="*/ 2147483647 h 198"/>
              <a:gd name="T20" fmla="*/ 2147483647 w 518"/>
              <a:gd name="T21" fmla="*/ 2147483647 h 198"/>
              <a:gd name="T22" fmla="*/ 2147483647 w 518"/>
              <a:gd name="T23" fmla="*/ 2147483647 h 198"/>
              <a:gd name="T24" fmla="*/ 2147483647 w 518"/>
              <a:gd name="T25" fmla="*/ 2147483647 h 198"/>
              <a:gd name="T26" fmla="*/ 2147483647 w 518"/>
              <a:gd name="T27" fmla="*/ 2147483647 h 198"/>
              <a:gd name="T28" fmla="*/ 2147483647 w 518"/>
              <a:gd name="T29" fmla="*/ 2147483647 h 198"/>
              <a:gd name="T30" fmla="*/ 2147483647 w 518"/>
              <a:gd name="T31" fmla="*/ 2147483647 h 198"/>
              <a:gd name="T32" fmla="*/ 2147483647 w 518"/>
              <a:gd name="T33" fmla="*/ 2147483647 h 198"/>
              <a:gd name="T34" fmla="*/ 2147483647 w 518"/>
              <a:gd name="T35" fmla="*/ 2147483647 h 198"/>
              <a:gd name="T36" fmla="*/ 2147483647 w 518"/>
              <a:gd name="T37" fmla="*/ 2147483647 h 198"/>
              <a:gd name="T38" fmla="*/ 2147483647 w 518"/>
              <a:gd name="T39" fmla="*/ 2147483647 h 198"/>
              <a:gd name="T40" fmla="*/ 2147483647 w 518"/>
              <a:gd name="T41" fmla="*/ 2147483647 h 198"/>
              <a:gd name="T42" fmla="*/ 2147483647 w 518"/>
              <a:gd name="T43" fmla="*/ 2147483647 h 198"/>
              <a:gd name="T44" fmla="*/ 2147483647 w 518"/>
              <a:gd name="T45" fmla="*/ 2147483647 h 198"/>
              <a:gd name="T46" fmla="*/ 2147483647 w 518"/>
              <a:gd name="T47" fmla="*/ 2147483647 h 198"/>
              <a:gd name="T48" fmla="*/ 2147483647 w 518"/>
              <a:gd name="T49" fmla="*/ 2147483647 h 198"/>
              <a:gd name="T50" fmla="*/ 2147483647 w 518"/>
              <a:gd name="T51" fmla="*/ 2147483647 h 198"/>
              <a:gd name="T52" fmla="*/ 2147483647 w 518"/>
              <a:gd name="T53" fmla="*/ 2147483647 h 198"/>
              <a:gd name="T54" fmla="*/ 2147483647 w 518"/>
              <a:gd name="T55" fmla="*/ 2147483647 h 198"/>
              <a:gd name="T56" fmla="*/ 2147483647 w 518"/>
              <a:gd name="T57" fmla="*/ 2147483647 h 198"/>
              <a:gd name="T58" fmla="*/ 2147483647 w 518"/>
              <a:gd name="T59" fmla="*/ 2147483647 h 198"/>
              <a:gd name="T60" fmla="*/ 2147483647 w 518"/>
              <a:gd name="T61" fmla="*/ 2147483647 h 198"/>
              <a:gd name="T62" fmla="*/ 2147483647 w 518"/>
              <a:gd name="T63" fmla="*/ 2147483647 h 198"/>
              <a:gd name="T64" fmla="*/ 2147483647 w 518"/>
              <a:gd name="T65" fmla="*/ 2147483647 h 198"/>
              <a:gd name="T66" fmla="*/ 2147483647 w 518"/>
              <a:gd name="T67" fmla="*/ 2147483647 h 198"/>
              <a:gd name="T68" fmla="*/ 2147483647 w 518"/>
              <a:gd name="T69" fmla="*/ 2147483647 h 198"/>
              <a:gd name="T70" fmla="*/ 2147483647 w 518"/>
              <a:gd name="T71" fmla="*/ 2147483647 h 198"/>
              <a:gd name="T72" fmla="*/ 2147483647 w 518"/>
              <a:gd name="T73" fmla="*/ 2147483647 h 198"/>
              <a:gd name="T74" fmla="*/ 2147483647 w 518"/>
              <a:gd name="T75" fmla="*/ 2147483647 h 198"/>
              <a:gd name="T76" fmla="*/ 2147483647 w 518"/>
              <a:gd name="T77" fmla="*/ 2147483647 h 198"/>
              <a:gd name="T78" fmla="*/ 2147483647 w 518"/>
              <a:gd name="T79" fmla="*/ 2147483647 h 198"/>
              <a:gd name="T80" fmla="*/ 2147483647 w 518"/>
              <a:gd name="T81" fmla="*/ 2147483647 h 198"/>
              <a:gd name="T82" fmla="*/ 2147483647 w 518"/>
              <a:gd name="T83" fmla="*/ 2147483647 h 198"/>
              <a:gd name="T84" fmla="*/ 2147483647 w 518"/>
              <a:gd name="T85" fmla="*/ 2147483647 h 198"/>
              <a:gd name="T86" fmla="*/ 2147483647 w 518"/>
              <a:gd name="T87" fmla="*/ 2147483647 h 198"/>
              <a:gd name="T88" fmla="*/ 2147483647 w 518"/>
              <a:gd name="T89" fmla="*/ 2147483647 h 198"/>
              <a:gd name="T90" fmla="*/ 2147483647 w 518"/>
              <a:gd name="T91" fmla="*/ 2147483647 h 198"/>
              <a:gd name="T92" fmla="*/ 2147483647 w 518"/>
              <a:gd name="T93" fmla="*/ 2147483647 h 198"/>
              <a:gd name="T94" fmla="*/ 2147483647 w 518"/>
              <a:gd name="T95" fmla="*/ 2147483647 h 198"/>
              <a:gd name="T96" fmla="*/ 2147483647 w 518"/>
              <a:gd name="T97" fmla="*/ 2147483647 h 198"/>
              <a:gd name="T98" fmla="*/ 2147483647 w 518"/>
              <a:gd name="T99" fmla="*/ 0 h 198"/>
              <a:gd name="T100" fmla="*/ 2147483647 w 518"/>
              <a:gd name="T101" fmla="*/ 2147483647 h 198"/>
              <a:gd name="T102" fmla="*/ 2147483647 w 518"/>
              <a:gd name="T103" fmla="*/ 2147483647 h 198"/>
              <a:gd name="T104" fmla="*/ 2147483647 w 518"/>
              <a:gd name="T105" fmla="*/ 2147483647 h 198"/>
              <a:gd name="T106" fmla="*/ 2147483647 w 518"/>
              <a:gd name="T107" fmla="*/ 2147483647 h 198"/>
              <a:gd name="T108" fmla="*/ 2147483647 w 518"/>
              <a:gd name="T109" fmla="*/ 2147483647 h 198"/>
              <a:gd name="T110" fmla="*/ 2147483647 w 518"/>
              <a:gd name="T111" fmla="*/ 2147483647 h 198"/>
              <a:gd name="T112" fmla="*/ 2147483647 w 518"/>
              <a:gd name="T113" fmla="*/ 2147483647 h 198"/>
              <a:gd name="T114" fmla="*/ 2147483647 w 518"/>
              <a:gd name="T115" fmla="*/ 2147483647 h 198"/>
              <a:gd name="T116" fmla="*/ 2147483647 w 518"/>
              <a:gd name="T117" fmla="*/ 2147483647 h 198"/>
              <a:gd name="T118" fmla="*/ 2147483647 w 518"/>
              <a:gd name="T119" fmla="*/ 2147483647 h 198"/>
              <a:gd name="T120" fmla="*/ 2147483647 w 518"/>
              <a:gd name="T121" fmla="*/ 2147483647 h 198"/>
              <a:gd name="T122" fmla="*/ 2147483647 w 518"/>
              <a:gd name="T123" fmla="*/ 2147483647 h 198"/>
              <a:gd name="T124" fmla="*/ 0 w 518"/>
              <a:gd name="T125" fmla="*/ 2147483647 h 1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8"/>
              <a:gd name="T190" fmla="*/ 0 h 198"/>
              <a:gd name="T191" fmla="*/ 518 w 518"/>
              <a:gd name="T192" fmla="*/ 198 h 1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8" h="198">
                <a:moveTo>
                  <a:pt x="0" y="52"/>
                </a:moveTo>
                <a:lnTo>
                  <a:pt x="4" y="60"/>
                </a:lnTo>
                <a:lnTo>
                  <a:pt x="8" y="64"/>
                </a:lnTo>
                <a:lnTo>
                  <a:pt x="14" y="68"/>
                </a:lnTo>
                <a:lnTo>
                  <a:pt x="22" y="70"/>
                </a:lnTo>
                <a:lnTo>
                  <a:pt x="36" y="76"/>
                </a:lnTo>
                <a:lnTo>
                  <a:pt x="44" y="78"/>
                </a:lnTo>
                <a:lnTo>
                  <a:pt x="52" y="82"/>
                </a:lnTo>
                <a:lnTo>
                  <a:pt x="64" y="92"/>
                </a:lnTo>
                <a:lnTo>
                  <a:pt x="70" y="98"/>
                </a:lnTo>
                <a:lnTo>
                  <a:pt x="74" y="106"/>
                </a:lnTo>
                <a:lnTo>
                  <a:pt x="78" y="122"/>
                </a:lnTo>
                <a:lnTo>
                  <a:pt x="82" y="128"/>
                </a:lnTo>
                <a:lnTo>
                  <a:pt x="86" y="134"/>
                </a:lnTo>
                <a:lnTo>
                  <a:pt x="118" y="134"/>
                </a:lnTo>
                <a:lnTo>
                  <a:pt x="128" y="138"/>
                </a:lnTo>
                <a:lnTo>
                  <a:pt x="138" y="142"/>
                </a:lnTo>
                <a:lnTo>
                  <a:pt x="148" y="144"/>
                </a:lnTo>
                <a:lnTo>
                  <a:pt x="158" y="150"/>
                </a:lnTo>
                <a:lnTo>
                  <a:pt x="168" y="156"/>
                </a:lnTo>
                <a:lnTo>
                  <a:pt x="176" y="164"/>
                </a:lnTo>
                <a:lnTo>
                  <a:pt x="186" y="172"/>
                </a:lnTo>
                <a:lnTo>
                  <a:pt x="194" y="178"/>
                </a:lnTo>
                <a:lnTo>
                  <a:pt x="230" y="178"/>
                </a:lnTo>
                <a:lnTo>
                  <a:pt x="230" y="180"/>
                </a:lnTo>
                <a:lnTo>
                  <a:pt x="278" y="180"/>
                </a:lnTo>
                <a:lnTo>
                  <a:pt x="288" y="186"/>
                </a:lnTo>
                <a:lnTo>
                  <a:pt x="302" y="192"/>
                </a:lnTo>
                <a:lnTo>
                  <a:pt x="318" y="196"/>
                </a:lnTo>
                <a:lnTo>
                  <a:pt x="334" y="198"/>
                </a:lnTo>
                <a:lnTo>
                  <a:pt x="342" y="196"/>
                </a:lnTo>
                <a:lnTo>
                  <a:pt x="348" y="192"/>
                </a:lnTo>
                <a:lnTo>
                  <a:pt x="358" y="184"/>
                </a:lnTo>
                <a:lnTo>
                  <a:pt x="390" y="184"/>
                </a:lnTo>
                <a:lnTo>
                  <a:pt x="402" y="180"/>
                </a:lnTo>
                <a:lnTo>
                  <a:pt x="412" y="174"/>
                </a:lnTo>
                <a:lnTo>
                  <a:pt x="422" y="166"/>
                </a:lnTo>
                <a:lnTo>
                  <a:pt x="426" y="160"/>
                </a:lnTo>
                <a:lnTo>
                  <a:pt x="426" y="156"/>
                </a:lnTo>
                <a:lnTo>
                  <a:pt x="426" y="152"/>
                </a:lnTo>
                <a:lnTo>
                  <a:pt x="424" y="150"/>
                </a:lnTo>
                <a:lnTo>
                  <a:pt x="418" y="148"/>
                </a:lnTo>
                <a:lnTo>
                  <a:pt x="412" y="144"/>
                </a:lnTo>
                <a:lnTo>
                  <a:pt x="410" y="142"/>
                </a:lnTo>
                <a:lnTo>
                  <a:pt x="410" y="138"/>
                </a:lnTo>
                <a:lnTo>
                  <a:pt x="412" y="134"/>
                </a:lnTo>
                <a:lnTo>
                  <a:pt x="416" y="132"/>
                </a:lnTo>
                <a:lnTo>
                  <a:pt x="420" y="132"/>
                </a:lnTo>
                <a:lnTo>
                  <a:pt x="424" y="134"/>
                </a:lnTo>
                <a:lnTo>
                  <a:pt x="428" y="136"/>
                </a:lnTo>
                <a:lnTo>
                  <a:pt x="434" y="136"/>
                </a:lnTo>
                <a:lnTo>
                  <a:pt x="440" y="134"/>
                </a:lnTo>
                <a:lnTo>
                  <a:pt x="446" y="132"/>
                </a:lnTo>
                <a:lnTo>
                  <a:pt x="450" y="128"/>
                </a:lnTo>
                <a:lnTo>
                  <a:pt x="454" y="126"/>
                </a:lnTo>
                <a:lnTo>
                  <a:pt x="464" y="124"/>
                </a:lnTo>
                <a:lnTo>
                  <a:pt x="468" y="124"/>
                </a:lnTo>
                <a:lnTo>
                  <a:pt x="472" y="122"/>
                </a:lnTo>
                <a:lnTo>
                  <a:pt x="472" y="116"/>
                </a:lnTo>
                <a:lnTo>
                  <a:pt x="474" y="112"/>
                </a:lnTo>
                <a:lnTo>
                  <a:pt x="474" y="108"/>
                </a:lnTo>
                <a:lnTo>
                  <a:pt x="478" y="104"/>
                </a:lnTo>
                <a:lnTo>
                  <a:pt x="496" y="102"/>
                </a:lnTo>
                <a:lnTo>
                  <a:pt x="518" y="100"/>
                </a:lnTo>
                <a:lnTo>
                  <a:pt x="512" y="92"/>
                </a:lnTo>
                <a:lnTo>
                  <a:pt x="502" y="84"/>
                </a:lnTo>
                <a:lnTo>
                  <a:pt x="492" y="78"/>
                </a:lnTo>
                <a:lnTo>
                  <a:pt x="482" y="76"/>
                </a:lnTo>
                <a:lnTo>
                  <a:pt x="474" y="78"/>
                </a:lnTo>
                <a:lnTo>
                  <a:pt x="466" y="80"/>
                </a:lnTo>
                <a:lnTo>
                  <a:pt x="446" y="80"/>
                </a:lnTo>
                <a:lnTo>
                  <a:pt x="440" y="80"/>
                </a:lnTo>
                <a:lnTo>
                  <a:pt x="438" y="76"/>
                </a:lnTo>
                <a:lnTo>
                  <a:pt x="434" y="72"/>
                </a:lnTo>
                <a:lnTo>
                  <a:pt x="434" y="66"/>
                </a:lnTo>
                <a:lnTo>
                  <a:pt x="432" y="42"/>
                </a:lnTo>
                <a:lnTo>
                  <a:pt x="412" y="34"/>
                </a:lnTo>
                <a:lnTo>
                  <a:pt x="402" y="32"/>
                </a:lnTo>
                <a:lnTo>
                  <a:pt x="396" y="32"/>
                </a:lnTo>
                <a:lnTo>
                  <a:pt x="388" y="32"/>
                </a:lnTo>
                <a:lnTo>
                  <a:pt x="382" y="34"/>
                </a:lnTo>
                <a:lnTo>
                  <a:pt x="370" y="42"/>
                </a:lnTo>
                <a:lnTo>
                  <a:pt x="358" y="50"/>
                </a:lnTo>
                <a:lnTo>
                  <a:pt x="350" y="52"/>
                </a:lnTo>
                <a:lnTo>
                  <a:pt x="342" y="52"/>
                </a:lnTo>
                <a:lnTo>
                  <a:pt x="326" y="50"/>
                </a:lnTo>
                <a:lnTo>
                  <a:pt x="312" y="48"/>
                </a:lnTo>
                <a:lnTo>
                  <a:pt x="284" y="36"/>
                </a:lnTo>
                <a:lnTo>
                  <a:pt x="272" y="30"/>
                </a:lnTo>
                <a:lnTo>
                  <a:pt x="258" y="28"/>
                </a:lnTo>
                <a:lnTo>
                  <a:pt x="244" y="26"/>
                </a:lnTo>
                <a:lnTo>
                  <a:pt x="228" y="28"/>
                </a:lnTo>
                <a:lnTo>
                  <a:pt x="220" y="30"/>
                </a:lnTo>
                <a:lnTo>
                  <a:pt x="214" y="28"/>
                </a:lnTo>
                <a:lnTo>
                  <a:pt x="210" y="26"/>
                </a:lnTo>
                <a:lnTo>
                  <a:pt x="206" y="22"/>
                </a:lnTo>
                <a:lnTo>
                  <a:pt x="200" y="14"/>
                </a:lnTo>
                <a:lnTo>
                  <a:pt x="194" y="8"/>
                </a:lnTo>
                <a:lnTo>
                  <a:pt x="184" y="4"/>
                </a:lnTo>
                <a:lnTo>
                  <a:pt x="164" y="0"/>
                </a:lnTo>
                <a:lnTo>
                  <a:pt x="144" y="0"/>
                </a:lnTo>
                <a:lnTo>
                  <a:pt x="138" y="2"/>
                </a:lnTo>
                <a:lnTo>
                  <a:pt x="136" y="2"/>
                </a:lnTo>
                <a:lnTo>
                  <a:pt x="134" y="4"/>
                </a:lnTo>
                <a:lnTo>
                  <a:pt x="136" y="8"/>
                </a:lnTo>
                <a:lnTo>
                  <a:pt x="138" y="12"/>
                </a:lnTo>
                <a:lnTo>
                  <a:pt x="142" y="18"/>
                </a:lnTo>
                <a:lnTo>
                  <a:pt x="148" y="24"/>
                </a:lnTo>
                <a:lnTo>
                  <a:pt x="150" y="28"/>
                </a:lnTo>
                <a:lnTo>
                  <a:pt x="150" y="32"/>
                </a:lnTo>
                <a:lnTo>
                  <a:pt x="148" y="36"/>
                </a:lnTo>
                <a:lnTo>
                  <a:pt x="144" y="38"/>
                </a:lnTo>
                <a:lnTo>
                  <a:pt x="140" y="40"/>
                </a:lnTo>
                <a:lnTo>
                  <a:pt x="134" y="40"/>
                </a:lnTo>
                <a:lnTo>
                  <a:pt x="122" y="40"/>
                </a:lnTo>
                <a:lnTo>
                  <a:pt x="112" y="38"/>
                </a:lnTo>
                <a:lnTo>
                  <a:pt x="92" y="32"/>
                </a:lnTo>
                <a:lnTo>
                  <a:pt x="74" y="26"/>
                </a:lnTo>
                <a:lnTo>
                  <a:pt x="66" y="24"/>
                </a:lnTo>
                <a:lnTo>
                  <a:pt x="58" y="22"/>
                </a:lnTo>
                <a:lnTo>
                  <a:pt x="50" y="24"/>
                </a:lnTo>
                <a:lnTo>
                  <a:pt x="42" y="26"/>
                </a:lnTo>
                <a:lnTo>
                  <a:pt x="26" y="32"/>
                </a:lnTo>
                <a:lnTo>
                  <a:pt x="12" y="44"/>
                </a:lnTo>
                <a:lnTo>
                  <a:pt x="0" y="54"/>
                </a:lnTo>
                <a:lnTo>
                  <a:pt x="0" y="52"/>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71" name="Freeform 68"/>
          <p:cNvSpPr>
            <a:spLocks/>
          </p:cNvSpPr>
          <p:nvPr/>
        </p:nvSpPr>
        <p:spPr bwMode="auto">
          <a:xfrm>
            <a:off x="5049441" y="2649669"/>
            <a:ext cx="121444" cy="114300"/>
          </a:xfrm>
          <a:custGeom>
            <a:avLst/>
            <a:gdLst>
              <a:gd name="T0" fmla="*/ 0 w 102"/>
              <a:gd name="T1" fmla="*/ 2147483647 h 96"/>
              <a:gd name="T2" fmla="*/ 2147483647 w 102"/>
              <a:gd name="T3" fmla="*/ 2147483647 h 96"/>
              <a:gd name="T4" fmla="*/ 2147483647 w 102"/>
              <a:gd name="T5" fmla="*/ 2147483647 h 96"/>
              <a:gd name="T6" fmla="*/ 2147483647 w 102"/>
              <a:gd name="T7" fmla="*/ 2147483647 h 96"/>
              <a:gd name="T8" fmla="*/ 2147483647 w 102"/>
              <a:gd name="T9" fmla="*/ 2147483647 h 96"/>
              <a:gd name="T10" fmla="*/ 2147483647 w 102"/>
              <a:gd name="T11" fmla="*/ 2147483647 h 96"/>
              <a:gd name="T12" fmla="*/ 2147483647 w 102"/>
              <a:gd name="T13" fmla="*/ 2147483647 h 96"/>
              <a:gd name="T14" fmla="*/ 2147483647 w 102"/>
              <a:gd name="T15" fmla="*/ 2147483647 h 96"/>
              <a:gd name="T16" fmla="*/ 2147483647 w 102"/>
              <a:gd name="T17" fmla="*/ 2147483647 h 96"/>
              <a:gd name="T18" fmla="*/ 2147483647 w 102"/>
              <a:gd name="T19" fmla="*/ 2147483647 h 96"/>
              <a:gd name="T20" fmla="*/ 2147483647 w 102"/>
              <a:gd name="T21" fmla="*/ 2147483647 h 96"/>
              <a:gd name="T22" fmla="*/ 2147483647 w 102"/>
              <a:gd name="T23" fmla="*/ 2147483647 h 96"/>
              <a:gd name="T24" fmla="*/ 2147483647 w 102"/>
              <a:gd name="T25" fmla="*/ 2147483647 h 96"/>
              <a:gd name="T26" fmla="*/ 2147483647 w 102"/>
              <a:gd name="T27" fmla="*/ 2147483647 h 96"/>
              <a:gd name="T28" fmla="*/ 2147483647 w 102"/>
              <a:gd name="T29" fmla="*/ 2147483647 h 96"/>
              <a:gd name="T30" fmla="*/ 2147483647 w 102"/>
              <a:gd name="T31" fmla="*/ 2147483647 h 96"/>
              <a:gd name="T32" fmla="*/ 2147483647 w 102"/>
              <a:gd name="T33" fmla="*/ 0 h 96"/>
              <a:gd name="T34" fmla="*/ 2147483647 w 102"/>
              <a:gd name="T35" fmla="*/ 2147483647 h 96"/>
              <a:gd name="T36" fmla="*/ 2147483647 w 102"/>
              <a:gd name="T37" fmla="*/ 2147483647 h 96"/>
              <a:gd name="T38" fmla="*/ 2147483647 w 102"/>
              <a:gd name="T39" fmla="*/ 2147483647 h 96"/>
              <a:gd name="T40" fmla="*/ 2147483647 w 102"/>
              <a:gd name="T41" fmla="*/ 2147483647 h 96"/>
              <a:gd name="T42" fmla="*/ 2147483647 w 102"/>
              <a:gd name="T43" fmla="*/ 2147483647 h 96"/>
              <a:gd name="T44" fmla="*/ 2147483647 w 102"/>
              <a:gd name="T45" fmla="*/ 2147483647 h 96"/>
              <a:gd name="T46" fmla="*/ 2147483647 w 102"/>
              <a:gd name="T47" fmla="*/ 2147483647 h 96"/>
              <a:gd name="T48" fmla="*/ 2147483647 w 102"/>
              <a:gd name="T49" fmla="*/ 2147483647 h 96"/>
              <a:gd name="T50" fmla="*/ 2147483647 w 102"/>
              <a:gd name="T51" fmla="*/ 2147483647 h 96"/>
              <a:gd name="T52" fmla="*/ 2147483647 w 102"/>
              <a:gd name="T53" fmla="*/ 2147483647 h 96"/>
              <a:gd name="T54" fmla="*/ 2147483647 w 102"/>
              <a:gd name="T55" fmla="*/ 2147483647 h 96"/>
              <a:gd name="T56" fmla="*/ 2147483647 w 102"/>
              <a:gd name="T57" fmla="*/ 2147483647 h 96"/>
              <a:gd name="T58" fmla="*/ 2147483647 w 102"/>
              <a:gd name="T59" fmla="*/ 2147483647 h 96"/>
              <a:gd name="T60" fmla="*/ 2147483647 w 102"/>
              <a:gd name="T61" fmla="*/ 2147483647 h 96"/>
              <a:gd name="T62" fmla="*/ 2147483647 w 102"/>
              <a:gd name="T63" fmla="*/ 2147483647 h 96"/>
              <a:gd name="T64" fmla="*/ 2147483647 w 102"/>
              <a:gd name="T65" fmla="*/ 2147483647 h 96"/>
              <a:gd name="T66" fmla="*/ 2147483647 w 102"/>
              <a:gd name="T67" fmla="*/ 2147483647 h 96"/>
              <a:gd name="T68" fmla="*/ 2147483647 w 102"/>
              <a:gd name="T69" fmla="*/ 2147483647 h 96"/>
              <a:gd name="T70" fmla="*/ 2147483647 w 102"/>
              <a:gd name="T71" fmla="*/ 2147483647 h 96"/>
              <a:gd name="T72" fmla="*/ 2147483647 w 102"/>
              <a:gd name="T73" fmla="*/ 2147483647 h 96"/>
              <a:gd name="T74" fmla="*/ 2147483647 w 102"/>
              <a:gd name="T75" fmla="*/ 2147483647 h 96"/>
              <a:gd name="T76" fmla="*/ 2147483647 w 102"/>
              <a:gd name="T77" fmla="*/ 2147483647 h 96"/>
              <a:gd name="T78" fmla="*/ 2147483647 w 102"/>
              <a:gd name="T79" fmla="*/ 2147483647 h 96"/>
              <a:gd name="T80" fmla="*/ 2147483647 w 102"/>
              <a:gd name="T81" fmla="*/ 2147483647 h 96"/>
              <a:gd name="T82" fmla="*/ 2147483647 w 102"/>
              <a:gd name="T83" fmla="*/ 2147483647 h 96"/>
              <a:gd name="T84" fmla="*/ 2147483647 w 102"/>
              <a:gd name="T85" fmla="*/ 2147483647 h 96"/>
              <a:gd name="T86" fmla="*/ 2147483647 w 102"/>
              <a:gd name="T87" fmla="*/ 2147483647 h 96"/>
              <a:gd name="T88" fmla="*/ 0 w 102"/>
              <a:gd name="T89" fmla="*/ 2147483647 h 96"/>
              <a:gd name="T90" fmla="*/ 0 w 102"/>
              <a:gd name="T91" fmla="*/ 2147483647 h 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2"/>
              <a:gd name="T139" fmla="*/ 0 h 96"/>
              <a:gd name="T140" fmla="*/ 102 w 102"/>
              <a:gd name="T141" fmla="*/ 96 h 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2" h="96">
                <a:moveTo>
                  <a:pt x="0" y="88"/>
                </a:moveTo>
                <a:lnTo>
                  <a:pt x="10" y="92"/>
                </a:lnTo>
                <a:lnTo>
                  <a:pt x="16" y="96"/>
                </a:lnTo>
                <a:lnTo>
                  <a:pt x="20" y="96"/>
                </a:lnTo>
                <a:lnTo>
                  <a:pt x="22" y="96"/>
                </a:lnTo>
                <a:lnTo>
                  <a:pt x="86" y="58"/>
                </a:lnTo>
                <a:lnTo>
                  <a:pt x="86" y="50"/>
                </a:lnTo>
                <a:lnTo>
                  <a:pt x="86" y="44"/>
                </a:lnTo>
                <a:lnTo>
                  <a:pt x="88" y="38"/>
                </a:lnTo>
                <a:lnTo>
                  <a:pt x="90" y="30"/>
                </a:lnTo>
                <a:lnTo>
                  <a:pt x="88" y="28"/>
                </a:lnTo>
                <a:lnTo>
                  <a:pt x="86" y="24"/>
                </a:lnTo>
                <a:lnTo>
                  <a:pt x="88" y="18"/>
                </a:lnTo>
                <a:lnTo>
                  <a:pt x="90" y="16"/>
                </a:lnTo>
                <a:lnTo>
                  <a:pt x="94" y="16"/>
                </a:lnTo>
                <a:lnTo>
                  <a:pt x="102" y="6"/>
                </a:lnTo>
                <a:lnTo>
                  <a:pt x="102" y="0"/>
                </a:lnTo>
                <a:lnTo>
                  <a:pt x="92" y="4"/>
                </a:lnTo>
                <a:lnTo>
                  <a:pt x="80" y="6"/>
                </a:lnTo>
                <a:lnTo>
                  <a:pt x="74" y="4"/>
                </a:lnTo>
                <a:lnTo>
                  <a:pt x="70" y="4"/>
                </a:lnTo>
                <a:lnTo>
                  <a:pt x="66" y="6"/>
                </a:lnTo>
                <a:lnTo>
                  <a:pt x="60" y="10"/>
                </a:lnTo>
                <a:lnTo>
                  <a:pt x="56" y="12"/>
                </a:lnTo>
                <a:lnTo>
                  <a:pt x="50" y="12"/>
                </a:lnTo>
                <a:lnTo>
                  <a:pt x="44" y="10"/>
                </a:lnTo>
                <a:lnTo>
                  <a:pt x="38" y="8"/>
                </a:lnTo>
                <a:lnTo>
                  <a:pt x="32" y="10"/>
                </a:lnTo>
                <a:lnTo>
                  <a:pt x="26" y="12"/>
                </a:lnTo>
                <a:lnTo>
                  <a:pt x="18" y="10"/>
                </a:lnTo>
                <a:lnTo>
                  <a:pt x="14" y="10"/>
                </a:lnTo>
                <a:lnTo>
                  <a:pt x="12" y="6"/>
                </a:lnTo>
                <a:lnTo>
                  <a:pt x="8" y="6"/>
                </a:lnTo>
                <a:lnTo>
                  <a:pt x="8" y="24"/>
                </a:lnTo>
                <a:lnTo>
                  <a:pt x="2" y="26"/>
                </a:lnTo>
                <a:lnTo>
                  <a:pt x="4" y="32"/>
                </a:lnTo>
                <a:lnTo>
                  <a:pt x="2" y="50"/>
                </a:lnTo>
                <a:lnTo>
                  <a:pt x="14" y="54"/>
                </a:lnTo>
                <a:lnTo>
                  <a:pt x="10" y="64"/>
                </a:lnTo>
                <a:lnTo>
                  <a:pt x="6" y="66"/>
                </a:lnTo>
                <a:lnTo>
                  <a:pt x="2" y="66"/>
                </a:lnTo>
                <a:lnTo>
                  <a:pt x="4" y="70"/>
                </a:lnTo>
                <a:lnTo>
                  <a:pt x="6" y="72"/>
                </a:lnTo>
                <a:lnTo>
                  <a:pt x="4" y="78"/>
                </a:lnTo>
                <a:lnTo>
                  <a:pt x="0" y="82"/>
                </a:lnTo>
                <a:lnTo>
                  <a:pt x="0" y="88"/>
                </a:lnTo>
                <a:close/>
              </a:path>
            </a:pathLst>
          </a:custGeom>
          <a:solidFill>
            <a:srgbClr val="00B6DE"/>
          </a:solidFill>
          <a:ln w="8001">
            <a:solidFill>
              <a:sysClr val="windowText" lastClr="000000"/>
            </a:solidFill>
            <a:round/>
            <a:headEnd/>
            <a:tailEnd/>
          </a:ln>
        </p:spPr>
        <p:txBody>
          <a:bodyPr/>
          <a:lstStyle/>
          <a:p>
            <a:pPr defTabSz="685800">
              <a:defRPr/>
            </a:pPr>
            <a:endParaRPr lang="en-US" sz="1350" kern="0">
              <a:solidFill>
                <a:srgbClr val="92D050"/>
              </a:solidFill>
              <a:latin typeface="Arial" pitchFamily="34" charset="0"/>
            </a:endParaRPr>
          </a:p>
        </p:txBody>
      </p:sp>
      <p:sp>
        <p:nvSpPr>
          <p:cNvPr id="72" name="Freeform 69"/>
          <p:cNvSpPr>
            <a:spLocks/>
          </p:cNvSpPr>
          <p:nvPr/>
        </p:nvSpPr>
        <p:spPr bwMode="auto">
          <a:xfrm>
            <a:off x="5113734" y="2647289"/>
            <a:ext cx="197644" cy="192881"/>
          </a:xfrm>
          <a:custGeom>
            <a:avLst/>
            <a:gdLst>
              <a:gd name="T0" fmla="*/ 2147483647 w 166"/>
              <a:gd name="T1" fmla="*/ 2147483647 h 162"/>
              <a:gd name="T2" fmla="*/ 2147483647 w 166"/>
              <a:gd name="T3" fmla="*/ 2147483647 h 162"/>
              <a:gd name="T4" fmla="*/ 2147483647 w 166"/>
              <a:gd name="T5" fmla="*/ 0 h 162"/>
              <a:gd name="T6" fmla="*/ 2147483647 w 166"/>
              <a:gd name="T7" fmla="*/ 2147483647 h 162"/>
              <a:gd name="T8" fmla="*/ 2147483647 w 166"/>
              <a:gd name="T9" fmla="*/ 2147483647 h 162"/>
              <a:gd name="T10" fmla="*/ 2147483647 w 166"/>
              <a:gd name="T11" fmla="*/ 2147483647 h 162"/>
              <a:gd name="T12" fmla="*/ 2147483647 w 166"/>
              <a:gd name="T13" fmla="*/ 2147483647 h 162"/>
              <a:gd name="T14" fmla="*/ 2147483647 w 166"/>
              <a:gd name="T15" fmla="*/ 2147483647 h 162"/>
              <a:gd name="T16" fmla="*/ 2147483647 w 166"/>
              <a:gd name="T17" fmla="*/ 2147483647 h 162"/>
              <a:gd name="T18" fmla="*/ 2147483647 w 166"/>
              <a:gd name="T19" fmla="*/ 2147483647 h 162"/>
              <a:gd name="T20" fmla="*/ 2147483647 w 166"/>
              <a:gd name="T21" fmla="*/ 2147483647 h 162"/>
              <a:gd name="T22" fmla="*/ 2147483647 w 166"/>
              <a:gd name="T23" fmla="*/ 2147483647 h 162"/>
              <a:gd name="T24" fmla="*/ 2147483647 w 166"/>
              <a:gd name="T25" fmla="*/ 2147483647 h 162"/>
              <a:gd name="T26" fmla="*/ 2147483647 w 166"/>
              <a:gd name="T27" fmla="*/ 2147483647 h 162"/>
              <a:gd name="T28" fmla="*/ 2147483647 w 166"/>
              <a:gd name="T29" fmla="*/ 2147483647 h 162"/>
              <a:gd name="T30" fmla="*/ 2147483647 w 166"/>
              <a:gd name="T31" fmla="*/ 2147483647 h 162"/>
              <a:gd name="T32" fmla="*/ 2147483647 w 166"/>
              <a:gd name="T33" fmla="*/ 2147483647 h 162"/>
              <a:gd name="T34" fmla="*/ 2147483647 w 166"/>
              <a:gd name="T35" fmla="*/ 2147483647 h 162"/>
              <a:gd name="T36" fmla="*/ 2147483647 w 166"/>
              <a:gd name="T37" fmla="*/ 2147483647 h 162"/>
              <a:gd name="T38" fmla="*/ 2147483647 w 166"/>
              <a:gd name="T39" fmla="*/ 2147483647 h 162"/>
              <a:gd name="T40" fmla="*/ 2147483647 w 166"/>
              <a:gd name="T41" fmla="*/ 2147483647 h 162"/>
              <a:gd name="T42" fmla="*/ 2147483647 w 166"/>
              <a:gd name="T43" fmla="*/ 2147483647 h 162"/>
              <a:gd name="T44" fmla="*/ 2147483647 w 166"/>
              <a:gd name="T45" fmla="*/ 2147483647 h 162"/>
              <a:gd name="T46" fmla="*/ 2147483647 w 166"/>
              <a:gd name="T47" fmla="*/ 2147483647 h 162"/>
              <a:gd name="T48" fmla="*/ 2147483647 w 166"/>
              <a:gd name="T49" fmla="*/ 2147483647 h 162"/>
              <a:gd name="T50" fmla="*/ 2147483647 w 166"/>
              <a:gd name="T51" fmla="*/ 2147483647 h 162"/>
              <a:gd name="T52" fmla="*/ 2147483647 w 166"/>
              <a:gd name="T53" fmla="*/ 2147483647 h 162"/>
              <a:gd name="T54" fmla="*/ 2147483647 w 166"/>
              <a:gd name="T55" fmla="*/ 2147483647 h 162"/>
              <a:gd name="T56" fmla="*/ 2147483647 w 166"/>
              <a:gd name="T57" fmla="*/ 2147483647 h 162"/>
              <a:gd name="T58" fmla="*/ 2147483647 w 166"/>
              <a:gd name="T59" fmla="*/ 2147483647 h 162"/>
              <a:gd name="T60" fmla="*/ 2147483647 w 166"/>
              <a:gd name="T61" fmla="*/ 2147483647 h 162"/>
              <a:gd name="T62" fmla="*/ 2147483647 w 166"/>
              <a:gd name="T63" fmla="*/ 2147483647 h 162"/>
              <a:gd name="T64" fmla="*/ 2147483647 w 166"/>
              <a:gd name="T65" fmla="*/ 2147483647 h 162"/>
              <a:gd name="T66" fmla="*/ 2147483647 w 166"/>
              <a:gd name="T67" fmla="*/ 2147483647 h 162"/>
              <a:gd name="T68" fmla="*/ 2147483647 w 166"/>
              <a:gd name="T69" fmla="*/ 2147483647 h 162"/>
              <a:gd name="T70" fmla="*/ 2147483647 w 166"/>
              <a:gd name="T71" fmla="*/ 2147483647 h 162"/>
              <a:gd name="T72" fmla="*/ 2147483647 w 166"/>
              <a:gd name="T73" fmla="*/ 2147483647 h 162"/>
              <a:gd name="T74" fmla="*/ 2147483647 w 166"/>
              <a:gd name="T75" fmla="*/ 2147483647 h 162"/>
              <a:gd name="T76" fmla="*/ 2147483647 w 166"/>
              <a:gd name="T77" fmla="*/ 2147483647 h 162"/>
              <a:gd name="T78" fmla="*/ 2147483647 w 166"/>
              <a:gd name="T79" fmla="*/ 2147483647 h 162"/>
              <a:gd name="T80" fmla="*/ 0 w 166"/>
              <a:gd name="T81" fmla="*/ 2147483647 h 162"/>
              <a:gd name="T82" fmla="*/ 2147483647 w 166"/>
              <a:gd name="T83" fmla="*/ 2147483647 h 162"/>
              <a:gd name="T84" fmla="*/ 2147483647 w 166"/>
              <a:gd name="T85" fmla="*/ 2147483647 h 162"/>
              <a:gd name="T86" fmla="*/ 2147483647 w 166"/>
              <a:gd name="T87" fmla="*/ 2147483647 h 162"/>
              <a:gd name="T88" fmla="*/ 2147483647 w 166"/>
              <a:gd name="T89" fmla="*/ 2147483647 h 162"/>
              <a:gd name="T90" fmla="*/ 2147483647 w 166"/>
              <a:gd name="T91" fmla="*/ 2147483647 h 162"/>
              <a:gd name="T92" fmla="*/ 2147483647 w 166"/>
              <a:gd name="T93" fmla="*/ 2147483647 h 162"/>
              <a:gd name="T94" fmla="*/ 2147483647 w 166"/>
              <a:gd name="T95" fmla="*/ 2147483647 h 162"/>
              <a:gd name="T96" fmla="*/ 2147483647 w 166"/>
              <a:gd name="T97" fmla="*/ 2147483647 h 162"/>
              <a:gd name="T98" fmla="*/ 2147483647 w 166"/>
              <a:gd name="T99" fmla="*/ 2147483647 h 162"/>
              <a:gd name="T100" fmla="*/ 2147483647 w 166"/>
              <a:gd name="T101" fmla="*/ 2147483647 h 162"/>
              <a:gd name="T102" fmla="*/ 2147483647 w 166"/>
              <a:gd name="T103" fmla="*/ 2147483647 h 162"/>
              <a:gd name="T104" fmla="*/ 2147483647 w 166"/>
              <a:gd name="T105" fmla="*/ 2147483647 h 162"/>
              <a:gd name="T106" fmla="*/ 2147483647 w 166"/>
              <a:gd name="T107" fmla="*/ 2147483647 h 1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6"/>
              <a:gd name="T163" fmla="*/ 0 h 162"/>
              <a:gd name="T164" fmla="*/ 166 w 166"/>
              <a:gd name="T165" fmla="*/ 162 h 1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6" h="162">
                <a:moveTo>
                  <a:pt x="46" y="2"/>
                </a:moveTo>
                <a:lnTo>
                  <a:pt x="66" y="2"/>
                </a:lnTo>
                <a:lnTo>
                  <a:pt x="70" y="0"/>
                </a:lnTo>
                <a:lnTo>
                  <a:pt x="76" y="2"/>
                </a:lnTo>
                <a:lnTo>
                  <a:pt x="82" y="2"/>
                </a:lnTo>
                <a:lnTo>
                  <a:pt x="86" y="14"/>
                </a:lnTo>
                <a:lnTo>
                  <a:pt x="94" y="22"/>
                </a:lnTo>
                <a:lnTo>
                  <a:pt x="104" y="26"/>
                </a:lnTo>
                <a:lnTo>
                  <a:pt x="116" y="30"/>
                </a:lnTo>
                <a:lnTo>
                  <a:pt x="110" y="44"/>
                </a:lnTo>
                <a:lnTo>
                  <a:pt x="108" y="52"/>
                </a:lnTo>
                <a:lnTo>
                  <a:pt x="106" y="60"/>
                </a:lnTo>
                <a:lnTo>
                  <a:pt x="108" y="68"/>
                </a:lnTo>
                <a:lnTo>
                  <a:pt x="110" y="74"/>
                </a:lnTo>
                <a:lnTo>
                  <a:pt x="116" y="80"/>
                </a:lnTo>
                <a:lnTo>
                  <a:pt x="120" y="84"/>
                </a:lnTo>
                <a:lnTo>
                  <a:pt x="132" y="92"/>
                </a:lnTo>
                <a:lnTo>
                  <a:pt x="142" y="100"/>
                </a:lnTo>
                <a:lnTo>
                  <a:pt x="146" y="104"/>
                </a:lnTo>
                <a:lnTo>
                  <a:pt x="146" y="110"/>
                </a:lnTo>
                <a:lnTo>
                  <a:pt x="148" y="120"/>
                </a:lnTo>
                <a:lnTo>
                  <a:pt x="152" y="126"/>
                </a:lnTo>
                <a:lnTo>
                  <a:pt x="158" y="132"/>
                </a:lnTo>
                <a:lnTo>
                  <a:pt x="162" y="136"/>
                </a:lnTo>
                <a:lnTo>
                  <a:pt x="166" y="142"/>
                </a:lnTo>
                <a:lnTo>
                  <a:pt x="162" y="144"/>
                </a:lnTo>
                <a:lnTo>
                  <a:pt x="158" y="142"/>
                </a:lnTo>
                <a:lnTo>
                  <a:pt x="152" y="142"/>
                </a:lnTo>
                <a:lnTo>
                  <a:pt x="148" y="142"/>
                </a:lnTo>
                <a:lnTo>
                  <a:pt x="144" y="146"/>
                </a:lnTo>
                <a:lnTo>
                  <a:pt x="140" y="152"/>
                </a:lnTo>
                <a:lnTo>
                  <a:pt x="136" y="162"/>
                </a:lnTo>
                <a:lnTo>
                  <a:pt x="106" y="162"/>
                </a:lnTo>
                <a:lnTo>
                  <a:pt x="86" y="150"/>
                </a:lnTo>
                <a:lnTo>
                  <a:pt x="86" y="140"/>
                </a:lnTo>
                <a:lnTo>
                  <a:pt x="80" y="138"/>
                </a:lnTo>
                <a:lnTo>
                  <a:pt x="76" y="136"/>
                </a:lnTo>
                <a:lnTo>
                  <a:pt x="72" y="132"/>
                </a:lnTo>
                <a:lnTo>
                  <a:pt x="68" y="130"/>
                </a:lnTo>
                <a:lnTo>
                  <a:pt x="8" y="104"/>
                </a:lnTo>
                <a:lnTo>
                  <a:pt x="0" y="80"/>
                </a:lnTo>
                <a:lnTo>
                  <a:pt x="32" y="60"/>
                </a:lnTo>
                <a:lnTo>
                  <a:pt x="32" y="52"/>
                </a:lnTo>
                <a:lnTo>
                  <a:pt x="32" y="46"/>
                </a:lnTo>
                <a:lnTo>
                  <a:pt x="34" y="40"/>
                </a:lnTo>
                <a:lnTo>
                  <a:pt x="36" y="32"/>
                </a:lnTo>
                <a:lnTo>
                  <a:pt x="34" y="30"/>
                </a:lnTo>
                <a:lnTo>
                  <a:pt x="32" y="26"/>
                </a:lnTo>
                <a:lnTo>
                  <a:pt x="34" y="20"/>
                </a:lnTo>
                <a:lnTo>
                  <a:pt x="36" y="18"/>
                </a:lnTo>
                <a:lnTo>
                  <a:pt x="40" y="18"/>
                </a:lnTo>
                <a:lnTo>
                  <a:pt x="48" y="8"/>
                </a:lnTo>
                <a:lnTo>
                  <a:pt x="48" y="2"/>
                </a:lnTo>
                <a:lnTo>
                  <a:pt x="46" y="2"/>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73" name="Freeform 70"/>
          <p:cNvSpPr>
            <a:spLocks/>
          </p:cNvSpPr>
          <p:nvPr/>
        </p:nvSpPr>
        <p:spPr bwMode="auto">
          <a:xfrm>
            <a:off x="4847035" y="2532987"/>
            <a:ext cx="354806" cy="147638"/>
          </a:xfrm>
          <a:custGeom>
            <a:avLst/>
            <a:gdLst>
              <a:gd name="T0" fmla="*/ 2147483647 w 298"/>
              <a:gd name="T1" fmla="*/ 2147483647 h 124"/>
              <a:gd name="T2" fmla="*/ 2147483647 w 298"/>
              <a:gd name="T3" fmla="*/ 2147483647 h 124"/>
              <a:gd name="T4" fmla="*/ 2147483647 w 298"/>
              <a:gd name="T5" fmla="*/ 2147483647 h 124"/>
              <a:gd name="T6" fmla="*/ 2147483647 w 298"/>
              <a:gd name="T7" fmla="*/ 2147483647 h 124"/>
              <a:gd name="T8" fmla="*/ 2147483647 w 298"/>
              <a:gd name="T9" fmla="*/ 2147483647 h 124"/>
              <a:gd name="T10" fmla="*/ 2147483647 w 298"/>
              <a:gd name="T11" fmla="*/ 2147483647 h 124"/>
              <a:gd name="T12" fmla="*/ 2147483647 w 298"/>
              <a:gd name="T13" fmla="*/ 2147483647 h 124"/>
              <a:gd name="T14" fmla="*/ 2147483647 w 298"/>
              <a:gd name="T15" fmla="*/ 2147483647 h 124"/>
              <a:gd name="T16" fmla="*/ 2147483647 w 298"/>
              <a:gd name="T17" fmla="*/ 2147483647 h 124"/>
              <a:gd name="T18" fmla="*/ 2147483647 w 298"/>
              <a:gd name="T19" fmla="*/ 2147483647 h 124"/>
              <a:gd name="T20" fmla="*/ 2147483647 w 298"/>
              <a:gd name="T21" fmla="*/ 2147483647 h 124"/>
              <a:gd name="T22" fmla="*/ 2147483647 w 298"/>
              <a:gd name="T23" fmla="*/ 2147483647 h 124"/>
              <a:gd name="T24" fmla="*/ 2147483647 w 298"/>
              <a:gd name="T25" fmla="*/ 2147483647 h 124"/>
              <a:gd name="T26" fmla="*/ 2147483647 w 298"/>
              <a:gd name="T27" fmla="*/ 2147483647 h 124"/>
              <a:gd name="T28" fmla="*/ 2147483647 w 298"/>
              <a:gd name="T29" fmla="*/ 2147483647 h 124"/>
              <a:gd name="T30" fmla="*/ 2147483647 w 298"/>
              <a:gd name="T31" fmla="*/ 2147483647 h 124"/>
              <a:gd name="T32" fmla="*/ 2147483647 w 298"/>
              <a:gd name="T33" fmla="*/ 2147483647 h 124"/>
              <a:gd name="T34" fmla="*/ 2147483647 w 298"/>
              <a:gd name="T35" fmla="*/ 2147483647 h 124"/>
              <a:gd name="T36" fmla="*/ 2147483647 w 298"/>
              <a:gd name="T37" fmla="*/ 2147483647 h 124"/>
              <a:gd name="T38" fmla="*/ 2147483647 w 298"/>
              <a:gd name="T39" fmla="*/ 2147483647 h 124"/>
              <a:gd name="T40" fmla="*/ 2147483647 w 298"/>
              <a:gd name="T41" fmla="*/ 2147483647 h 124"/>
              <a:gd name="T42" fmla="*/ 2147483647 w 298"/>
              <a:gd name="T43" fmla="*/ 2147483647 h 124"/>
              <a:gd name="T44" fmla="*/ 2147483647 w 298"/>
              <a:gd name="T45" fmla="*/ 0 h 124"/>
              <a:gd name="T46" fmla="*/ 2147483647 w 298"/>
              <a:gd name="T47" fmla="*/ 2147483647 h 124"/>
              <a:gd name="T48" fmla="*/ 2147483647 w 298"/>
              <a:gd name="T49" fmla="*/ 2147483647 h 124"/>
              <a:gd name="T50" fmla="*/ 2147483647 w 298"/>
              <a:gd name="T51" fmla="*/ 2147483647 h 124"/>
              <a:gd name="T52" fmla="*/ 2147483647 w 298"/>
              <a:gd name="T53" fmla="*/ 2147483647 h 124"/>
              <a:gd name="T54" fmla="*/ 2147483647 w 298"/>
              <a:gd name="T55" fmla="*/ 2147483647 h 124"/>
              <a:gd name="T56" fmla="*/ 2147483647 w 298"/>
              <a:gd name="T57" fmla="*/ 2147483647 h 124"/>
              <a:gd name="T58" fmla="*/ 2147483647 w 298"/>
              <a:gd name="T59" fmla="*/ 2147483647 h 124"/>
              <a:gd name="T60" fmla="*/ 2147483647 w 298"/>
              <a:gd name="T61" fmla="*/ 2147483647 h 124"/>
              <a:gd name="T62" fmla="*/ 0 w 298"/>
              <a:gd name="T63" fmla="*/ 2147483647 h 124"/>
              <a:gd name="T64" fmla="*/ 2147483647 w 298"/>
              <a:gd name="T65" fmla="*/ 2147483647 h 124"/>
              <a:gd name="T66" fmla="*/ 2147483647 w 298"/>
              <a:gd name="T67" fmla="*/ 2147483647 h 124"/>
              <a:gd name="T68" fmla="*/ 2147483647 w 298"/>
              <a:gd name="T69" fmla="*/ 2147483647 h 124"/>
              <a:gd name="T70" fmla="*/ 2147483647 w 298"/>
              <a:gd name="T71" fmla="*/ 2147483647 h 124"/>
              <a:gd name="T72" fmla="*/ 2147483647 w 298"/>
              <a:gd name="T73" fmla="*/ 2147483647 h 124"/>
              <a:gd name="T74" fmla="*/ 2147483647 w 298"/>
              <a:gd name="T75" fmla="*/ 2147483647 h 124"/>
              <a:gd name="T76" fmla="*/ 2147483647 w 298"/>
              <a:gd name="T77" fmla="*/ 2147483647 h 124"/>
              <a:gd name="T78" fmla="*/ 2147483647 w 298"/>
              <a:gd name="T79" fmla="*/ 2147483647 h 124"/>
              <a:gd name="T80" fmla="*/ 2147483647 w 298"/>
              <a:gd name="T81" fmla="*/ 2147483647 h 124"/>
              <a:gd name="T82" fmla="*/ 2147483647 w 298"/>
              <a:gd name="T83" fmla="*/ 2147483647 h 124"/>
              <a:gd name="T84" fmla="*/ 2147483647 w 298"/>
              <a:gd name="T85" fmla="*/ 2147483647 h 124"/>
              <a:gd name="T86" fmla="*/ 2147483647 w 298"/>
              <a:gd name="T87" fmla="*/ 2147483647 h 124"/>
              <a:gd name="T88" fmla="*/ 2147483647 w 298"/>
              <a:gd name="T89" fmla="*/ 2147483647 h 124"/>
              <a:gd name="T90" fmla="*/ 2147483647 w 298"/>
              <a:gd name="T91" fmla="*/ 2147483647 h 124"/>
              <a:gd name="T92" fmla="*/ 2147483647 w 298"/>
              <a:gd name="T93" fmla="*/ 2147483647 h 124"/>
              <a:gd name="T94" fmla="*/ 2147483647 w 298"/>
              <a:gd name="T95" fmla="*/ 2147483647 h 124"/>
              <a:gd name="T96" fmla="*/ 2147483647 w 298"/>
              <a:gd name="T97" fmla="*/ 2147483647 h 124"/>
              <a:gd name="T98" fmla="*/ 2147483647 w 298"/>
              <a:gd name="T99" fmla="*/ 2147483647 h 124"/>
              <a:gd name="T100" fmla="*/ 2147483647 w 298"/>
              <a:gd name="T101" fmla="*/ 2147483647 h 124"/>
              <a:gd name="T102" fmla="*/ 2147483647 w 298"/>
              <a:gd name="T103" fmla="*/ 2147483647 h 124"/>
              <a:gd name="T104" fmla="*/ 2147483647 w 298"/>
              <a:gd name="T105" fmla="*/ 2147483647 h 124"/>
              <a:gd name="T106" fmla="*/ 2147483647 w 298"/>
              <a:gd name="T107" fmla="*/ 2147483647 h 124"/>
              <a:gd name="T108" fmla="*/ 2147483647 w 298"/>
              <a:gd name="T109" fmla="*/ 2147483647 h 124"/>
              <a:gd name="T110" fmla="*/ 2147483647 w 298"/>
              <a:gd name="T111" fmla="*/ 2147483647 h 1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8"/>
              <a:gd name="T169" fmla="*/ 0 h 124"/>
              <a:gd name="T170" fmla="*/ 298 w 298"/>
              <a:gd name="T171" fmla="*/ 124 h 1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8" h="124">
                <a:moveTo>
                  <a:pt x="178" y="122"/>
                </a:moveTo>
                <a:lnTo>
                  <a:pt x="178" y="104"/>
                </a:lnTo>
                <a:lnTo>
                  <a:pt x="182" y="104"/>
                </a:lnTo>
                <a:lnTo>
                  <a:pt x="184" y="108"/>
                </a:lnTo>
                <a:lnTo>
                  <a:pt x="188" y="108"/>
                </a:lnTo>
                <a:lnTo>
                  <a:pt x="196" y="110"/>
                </a:lnTo>
                <a:lnTo>
                  <a:pt x="202" y="108"/>
                </a:lnTo>
                <a:lnTo>
                  <a:pt x="208" y="106"/>
                </a:lnTo>
                <a:lnTo>
                  <a:pt x="214" y="108"/>
                </a:lnTo>
                <a:lnTo>
                  <a:pt x="220" y="110"/>
                </a:lnTo>
                <a:lnTo>
                  <a:pt x="226" y="110"/>
                </a:lnTo>
                <a:lnTo>
                  <a:pt x="230" y="108"/>
                </a:lnTo>
                <a:lnTo>
                  <a:pt x="236" y="104"/>
                </a:lnTo>
                <a:lnTo>
                  <a:pt x="240" y="102"/>
                </a:lnTo>
                <a:lnTo>
                  <a:pt x="244" y="102"/>
                </a:lnTo>
                <a:lnTo>
                  <a:pt x="250" y="104"/>
                </a:lnTo>
                <a:lnTo>
                  <a:pt x="262" y="102"/>
                </a:lnTo>
                <a:lnTo>
                  <a:pt x="272" y="98"/>
                </a:lnTo>
                <a:lnTo>
                  <a:pt x="270" y="98"/>
                </a:lnTo>
                <a:lnTo>
                  <a:pt x="290" y="98"/>
                </a:lnTo>
                <a:lnTo>
                  <a:pt x="294" y="98"/>
                </a:lnTo>
                <a:lnTo>
                  <a:pt x="298" y="96"/>
                </a:lnTo>
                <a:lnTo>
                  <a:pt x="296" y="86"/>
                </a:lnTo>
                <a:lnTo>
                  <a:pt x="294" y="76"/>
                </a:lnTo>
                <a:lnTo>
                  <a:pt x="292" y="66"/>
                </a:lnTo>
                <a:lnTo>
                  <a:pt x="290" y="56"/>
                </a:lnTo>
                <a:lnTo>
                  <a:pt x="292" y="56"/>
                </a:lnTo>
                <a:lnTo>
                  <a:pt x="294" y="48"/>
                </a:lnTo>
                <a:lnTo>
                  <a:pt x="294" y="42"/>
                </a:lnTo>
                <a:lnTo>
                  <a:pt x="288" y="38"/>
                </a:lnTo>
                <a:lnTo>
                  <a:pt x="280" y="38"/>
                </a:lnTo>
                <a:lnTo>
                  <a:pt x="280" y="34"/>
                </a:lnTo>
                <a:lnTo>
                  <a:pt x="280" y="30"/>
                </a:lnTo>
                <a:lnTo>
                  <a:pt x="278" y="22"/>
                </a:lnTo>
                <a:lnTo>
                  <a:pt x="276" y="16"/>
                </a:lnTo>
                <a:lnTo>
                  <a:pt x="270" y="10"/>
                </a:lnTo>
                <a:lnTo>
                  <a:pt x="260" y="8"/>
                </a:lnTo>
                <a:lnTo>
                  <a:pt x="244" y="10"/>
                </a:lnTo>
                <a:lnTo>
                  <a:pt x="226" y="14"/>
                </a:lnTo>
                <a:lnTo>
                  <a:pt x="208" y="18"/>
                </a:lnTo>
                <a:lnTo>
                  <a:pt x="190" y="20"/>
                </a:lnTo>
                <a:lnTo>
                  <a:pt x="182" y="20"/>
                </a:lnTo>
                <a:lnTo>
                  <a:pt x="174" y="16"/>
                </a:lnTo>
                <a:lnTo>
                  <a:pt x="160" y="10"/>
                </a:lnTo>
                <a:lnTo>
                  <a:pt x="144" y="2"/>
                </a:lnTo>
                <a:lnTo>
                  <a:pt x="134" y="0"/>
                </a:lnTo>
                <a:lnTo>
                  <a:pt x="124" y="0"/>
                </a:lnTo>
                <a:lnTo>
                  <a:pt x="110" y="2"/>
                </a:lnTo>
                <a:lnTo>
                  <a:pt x="100" y="6"/>
                </a:lnTo>
                <a:lnTo>
                  <a:pt x="90" y="12"/>
                </a:lnTo>
                <a:lnTo>
                  <a:pt x="82" y="16"/>
                </a:lnTo>
                <a:lnTo>
                  <a:pt x="70" y="16"/>
                </a:lnTo>
                <a:lnTo>
                  <a:pt x="66" y="16"/>
                </a:lnTo>
                <a:lnTo>
                  <a:pt x="64" y="12"/>
                </a:lnTo>
                <a:lnTo>
                  <a:pt x="56" y="14"/>
                </a:lnTo>
                <a:lnTo>
                  <a:pt x="50" y="14"/>
                </a:lnTo>
                <a:lnTo>
                  <a:pt x="38" y="12"/>
                </a:lnTo>
                <a:lnTo>
                  <a:pt x="38" y="16"/>
                </a:lnTo>
                <a:lnTo>
                  <a:pt x="42" y="20"/>
                </a:lnTo>
                <a:lnTo>
                  <a:pt x="48" y="26"/>
                </a:lnTo>
                <a:lnTo>
                  <a:pt x="34" y="28"/>
                </a:lnTo>
                <a:lnTo>
                  <a:pt x="14" y="30"/>
                </a:lnTo>
                <a:lnTo>
                  <a:pt x="6" y="36"/>
                </a:lnTo>
                <a:lnTo>
                  <a:pt x="0" y="42"/>
                </a:lnTo>
                <a:lnTo>
                  <a:pt x="2" y="44"/>
                </a:lnTo>
                <a:lnTo>
                  <a:pt x="4" y="46"/>
                </a:lnTo>
                <a:lnTo>
                  <a:pt x="10" y="48"/>
                </a:lnTo>
                <a:lnTo>
                  <a:pt x="10" y="50"/>
                </a:lnTo>
                <a:lnTo>
                  <a:pt x="12" y="54"/>
                </a:lnTo>
                <a:lnTo>
                  <a:pt x="16" y="58"/>
                </a:lnTo>
                <a:lnTo>
                  <a:pt x="14" y="62"/>
                </a:lnTo>
                <a:lnTo>
                  <a:pt x="12" y="64"/>
                </a:lnTo>
                <a:lnTo>
                  <a:pt x="12" y="70"/>
                </a:lnTo>
                <a:lnTo>
                  <a:pt x="20" y="70"/>
                </a:lnTo>
                <a:lnTo>
                  <a:pt x="20" y="76"/>
                </a:lnTo>
                <a:lnTo>
                  <a:pt x="24" y="82"/>
                </a:lnTo>
                <a:lnTo>
                  <a:pt x="32" y="90"/>
                </a:lnTo>
                <a:lnTo>
                  <a:pt x="32" y="92"/>
                </a:lnTo>
                <a:lnTo>
                  <a:pt x="36" y="96"/>
                </a:lnTo>
                <a:lnTo>
                  <a:pt x="50" y="104"/>
                </a:lnTo>
                <a:lnTo>
                  <a:pt x="66" y="108"/>
                </a:lnTo>
                <a:lnTo>
                  <a:pt x="82" y="112"/>
                </a:lnTo>
                <a:lnTo>
                  <a:pt x="84" y="108"/>
                </a:lnTo>
                <a:lnTo>
                  <a:pt x="84" y="104"/>
                </a:lnTo>
                <a:lnTo>
                  <a:pt x="82" y="102"/>
                </a:lnTo>
                <a:lnTo>
                  <a:pt x="80" y="100"/>
                </a:lnTo>
                <a:lnTo>
                  <a:pt x="84" y="100"/>
                </a:lnTo>
                <a:lnTo>
                  <a:pt x="88" y="98"/>
                </a:lnTo>
                <a:lnTo>
                  <a:pt x="94" y="98"/>
                </a:lnTo>
                <a:lnTo>
                  <a:pt x="98" y="100"/>
                </a:lnTo>
                <a:lnTo>
                  <a:pt x="106" y="106"/>
                </a:lnTo>
                <a:lnTo>
                  <a:pt x="112" y="114"/>
                </a:lnTo>
                <a:lnTo>
                  <a:pt x="116" y="116"/>
                </a:lnTo>
                <a:lnTo>
                  <a:pt x="122" y="116"/>
                </a:lnTo>
                <a:lnTo>
                  <a:pt x="126" y="116"/>
                </a:lnTo>
                <a:lnTo>
                  <a:pt x="130" y="114"/>
                </a:lnTo>
                <a:lnTo>
                  <a:pt x="136" y="106"/>
                </a:lnTo>
                <a:lnTo>
                  <a:pt x="142" y="100"/>
                </a:lnTo>
                <a:lnTo>
                  <a:pt x="144" y="98"/>
                </a:lnTo>
                <a:lnTo>
                  <a:pt x="148" y="98"/>
                </a:lnTo>
                <a:lnTo>
                  <a:pt x="152" y="98"/>
                </a:lnTo>
                <a:lnTo>
                  <a:pt x="154" y="100"/>
                </a:lnTo>
                <a:lnTo>
                  <a:pt x="158" y="102"/>
                </a:lnTo>
                <a:lnTo>
                  <a:pt x="160" y="104"/>
                </a:lnTo>
                <a:lnTo>
                  <a:pt x="164" y="102"/>
                </a:lnTo>
                <a:lnTo>
                  <a:pt x="166" y="100"/>
                </a:lnTo>
                <a:lnTo>
                  <a:pt x="176" y="100"/>
                </a:lnTo>
                <a:lnTo>
                  <a:pt x="174" y="104"/>
                </a:lnTo>
                <a:lnTo>
                  <a:pt x="172" y="106"/>
                </a:lnTo>
                <a:lnTo>
                  <a:pt x="168" y="106"/>
                </a:lnTo>
                <a:lnTo>
                  <a:pt x="170" y="116"/>
                </a:lnTo>
                <a:lnTo>
                  <a:pt x="172" y="124"/>
                </a:lnTo>
                <a:lnTo>
                  <a:pt x="178" y="122"/>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Calibri"/>
            </a:endParaRPr>
          </a:p>
        </p:txBody>
      </p:sp>
      <p:sp>
        <p:nvSpPr>
          <p:cNvPr id="74" name="Freeform 80"/>
          <p:cNvSpPr>
            <a:spLocks/>
          </p:cNvSpPr>
          <p:nvPr/>
        </p:nvSpPr>
        <p:spPr bwMode="auto">
          <a:xfrm>
            <a:off x="4842272" y="2780638"/>
            <a:ext cx="233363" cy="233363"/>
          </a:xfrm>
          <a:custGeom>
            <a:avLst/>
            <a:gdLst>
              <a:gd name="T0" fmla="*/ 2147483647 w 196"/>
              <a:gd name="T1" fmla="*/ 2147483647 h 196"/>
              <a:gd name="T2" fmla="*/ 2147483647 w 196"/>
              <a:gd name="T3" fmla="*/ 2147483647 h 196"/>
              <a:gd name="T4" fmla="*/ 2147483647 w 196"/>
              <a:gd name="T5" fmla="*/ 2147483647 h 196"/>
              <a:gd name="T6" fmla="*/ 2147483647 w 196"/>
              <a:gd name="T7" fmla="*/ 2147483647 h 196"/>
              <a:gd name="T8" fmla="*/ 2147483647 w 196"/>
              <a:gd name="T9" fmla="*/ 2147483647 h 196"/>
              <a:gd name="T10" fmla="*/ 2147483647 w 196"/>
              <a:gd name="T11" fmla="*/ 2147483647 h 196"/>
              <a:gd name="T12" fmla="*/ 0 w 196"/>
              <a:gd name="T13" fmla="*/ 2147483647 h 196"/>
              <a:gd name="T14" fmla="*/ 2147483647 w 196"/>
              <a:gd name="T15" fmla="*/ 2147483647 h 196"/>
              <a:gd name="T16" fmla="*/ 2147483647 w 196"/>
              <a:gd name="T17" fmla="*/ 2147483647 h 196"/>
              <a:gd name="T18" fmla="*/ 0 w 196"/>
              <a:gd name="T19" fmla="*/ 2147483647 h 196"/>
              <a:gd name="T20" fmla="*/ 2147483647 w 196"/>
              <a:gd name="T21" fmla="*/ 2147483647 h 196"/>
              <a:gd name="T22" fmla="*/ 2147483647 w 196"/>
              <a:gd name="T23" fmla="*/ 2147483647 h 196"/>
              <a:gd name="T24" fmla="*/ 2147483647 w 196"/>
              <a:gd name="T25" fmla="*/ 2147483647 h 196"/>
              <a:gd name="T26" fmla="*/ 2147483647 w 196"/>
              <a:gd name="T27" fmla="*/ 2147483647 h 196"/>
              <a:gd name="T28" fmla="*/ 2147483647 w 196"/>
              <a:gd name="T29" fmla="*/ 2147483647 h 196"/>
              <a:gd name="T30" fmla="*/ 2147483647 w 196"/>
              <a:gd name="T31" fmla="*/ 2147483647 h 196"/>
              <a:gd name="T32" fmla="*/ 2147483647 w 196"/>
              <a:gd name="T33" fmla="*/ 2147483647 h 196"/>
              <a:gd name="T34" fmla="*/ 2147483647 w 196"/>
              <a:gd name="T35" fmla="*/ 2147483647 h 196"/>
              <a:gd name="T36" fmla="*/ 2147483647 w 196"/>
              <a:gd name="T37" fmla="*/ 2147483647 h 196"/>
              <a:gd name="T38" fmla="*/ 2147483647 w 196"/>
              <a:gd name="T39" fmla="*/ 2147483647 h 196"/>
              <a:gd name="T40" fmla="*/ 2147483647 w 196"/>
              <a:gd name="T41" fmla="*/ 2147483647 h 196"/>
              <a:gd name="T42" fmla="*/ 2147483647 w 196"/>
              <a:gd name="T43" fmla="*/ 2147483647 h 196"/>
              <a:gd name="T44" fmla="*/ 2147483647 w 196"/>
              <a:gd name="T45" fmla="*/ 2147483647 h 196"/>
              <a:gd name="T46" fmla="*/ 2147483647 w 196"/>
              <a:gd name="T47" fmla="*/ 2147483647 h 196"/>
              <a:gd name="T48" fmla="*/ 2147483647 w 196"/>
              <a:gd name="T49" fmla="*/ 2147483647 h 196"/>
              <a:gd name="T50" fmla="*/ 2147483647 w 196"/>
              <a:gd name="T51" fmla="*/ 2147483647 h 196"/>
              <a:gd name="T52" fmla="*/ 2147483647 w 196"/>
              <a:gd name="T53" fmla="*/ 2147483647 h 196"/>
              <a:gd name="T54" fmla="*/ 2147483647 w 196"/>
              <a:gd name="T55" fmla="*/ 2147483647 h 196"/>
              <a:gd name="T56" fmla="*/ 2147483647 w 196"/>
              <a:gd name="T57" fmla="*/ 2147483647 h 196"/>
              <a:gd name="T58" fmla="*/ 2147483647 w 196"/>
              <a:gd name="T59" fmla="*/ 2147483647 h 196"/>
              <a:gd name="T60" fmla="*/ 2147483647 w 196"/>
              <a:gd name="T61" fmla="*/ 2147483647 h 196"/>
              <a:gd name="T62" fmla="*/ 2147483647 w 196"/>
              <a:gd name="T63" fmla="*/ 2147483647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6"/>
              <a:gd name="T97" fmla="*/ 0 h 196"/>
              <a:gd name="T98" fmla="*/ 196 w 196"/>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6" h="196">
                <a:moveTo>
                  <a:pt x="194" y="172"/>
                </a:moveTo>
                <a:lnTo>
                  <a:pt x="188" y="172"/>
                </a:lnTo>
                <a:lnTo>
                  <a:pt x="184" y="176"/>
                </a:lnTo>
                <a:lnTo>
                  <a:pt x="174" y="182"/>
                </a:lnTo>
                <a:lnTo>
                  <a:pt x="168" y="190"/>
                </a:lnTo>
                <a:lnTo>
                  <a:pt x="158" y="196"/>
                </a:lnTo>
                <a:lnTo>
                  <a:pt x="152" y="190"/>
                </a:lnTo>
                <a:lnTo>
                  <a:pt x="14" y="190"/>
                </a:lnTo>
                <a:lnTo>
                  <a:pt x="8" y="54"/>
                </a:lnTo>
                <a:lnTo>
                  <a:pt x="8" y="48"/>
                </a:lnTo>
                <a:lnTo>
                  <a:pt x="4" y="44"/>
                </a:lnTo>
                <a:lnTo>
                  <a:pt x="2" y="40"/>
                </a:lnTo>
                <a:lnTo>
                  <a:pt x="0" y="32"/>
                </a:lnTo>
                <a:lnTo>
                  <a:pt x="0" y="28"/>
                </a:lnTo>
                <a:lnTo>
                  <a:pt x="2" y="24"/>
                </a:lnTo>
                <a:lnTo>
                  <a:pt x="4" y="20"/>
                </a:lnTo>
                <a:lnTo>
                  <a:pt x="6" y="16"/>
                </a:lnTo>
                <a:lnTo>
                  <a:pt x="2" y="14"/>
                </a:lnTo>
                <a:lnTo>
                  <a:pt x="0" y="12"/>
                </a:lnTo>
                <a:lnTo>
                  <a:pt x="0" y="10"/>
                </a:lnTo>
                <a:lnTo>
                  <a:pt x="0" y="8"/>
                </a:lnTo>
                <a:lnTo>
                  <a:pt x="2" y="4"/>
                </a:lnTo>
                <a:lnTo>
                  <a:pt x="6" y="0"/>
                </a:lnTo>
                <a:lnTo>
                  <a:pt x="40" y="10"/>
                </a:lnTo>
                <a:lnTo>
                  <a:pt x="58" y="14"/>
                </a:lnTo>
                <a:lnTo>
                  <a:pt x="74" y="16"/>
                </a:lnTo>
                <a:lnTo>
                  <a:pt x="82" y="14"/>
                </a:lnTo>
                <a:lnTo>
                  <a:pt x="90" y="8"/>
                </a:lnTo>
                <a:lnTo>
                  <a:pt x="98" y="4"/>
                </a:lnTo>
                <a:lnTo>
                  <a:pt x="108" y="2"/>
                </a:lnTo>
                <a:lnTo>
                  <a:pt x="112" y="2"/>
                </a:lnTo>
                <a:lnTo>
                  <a:pt x="116" y="6"/>
                </a:lnTo>
                <a:lnTo>
                  <a:pt x="120" y="8"/>
                </a:lnTo>
                <a:lnTo>
                  <a:pt x="126" y="10"/>
                </a:lnTo>
                <a:lnTo>
                  <a:pt x="134" y="10"/>
                </a:lnTo>
                <a:lnTo>
                  <a:pt x="142" y="8"/>
                </a:lnTo>
                <a:lnTo>
                  <a:pt x="148" y="8"/>
                </a:lnTo>
                <a:lnTo>
                  <a:pt x="150" y="8"/>
                </a:lnTo>
                <a:lnTo>
                  <a:pt x="152" y="10"/>
                </a:lnTo>
                <a:lnTo>
                  <a:pt x="158" y="16"/>
                </a:lnTo>
                <a:lnTo>
                  <a:pt x="164" y="24"/>
                </a:lnTo>
                <a:lnTo>
                  <a:pt x="168" y="34"/>
                </a:lnTo>
                <a:lnTo>
                  <a:pt x="170" y="46"/>
                </a:lnTo>
                <a:lnTo>
                  <a:pt x="166" y="60"/>
                </a:lnTo>
                <a:lnTo>
                  <a:pt x="166" y="68"/>
                </a:lnTo>
                <a:lnTo>
                  <a:pt x="170" y="72"/>
                </a:lnTo>
                <a:lnTo>
                  <a:pt x="164" y="74"/>
                </a:lnTo>
                <a:lnTo>
                  <a:pt x="164" y="72"/>
                </a:lnTo>
                <a:lnTo>
                  <a:pt x="162" y="72"/>
                </a:lnTo>
                <a:lnTo>
                  <a:pt x="156" y="72"/>
                </a:lnTo>
                <a:lnTo>
                  <a:pt x="152" y="68"/>
                </a:lnTo>
                <a:lnTo>
                  <a:pt x="144" y="56"/>
                </a:lnTo>
                <a:lnTo>
                  <a:pt x="138" y="44"/>
                </a:lnTo>
                <a:lnTo>
                  <a:pt x="130" y="34"/>
                </a:lnTo>
                <a:lnTo>
                  <a:pt x="132" y="42"/>
                </a:lnTo>
                <a:lnTo>
                  <a:pt x="134" y="50"/>
                </a:lnTo>
                <a:lnTo>
                  <a:pt x="146" y="72"/>
                </a:lnTo>
                <a:lnTo>
                  <a:pt x="168" y="110"/>
                </a:lnTo>
                <a:lnTo>
                  <a:pt x="174" y="120"/>
                </a:lnTo>
                <a:lnTo>
                  <a:pt x="180" y="128"/>
                </a:lnTo>
                <a:lnTo>
                  <a:pt x="186" y="136"/>
                </a:lnTo>
                <a:lnTo>
                  <a:pt x="190" y="148"/>
                </a:lnTo>
                <a:lnTo>
                  <a:pt x="192" y="162"/>
                </a:lnTo>
                <a:lnTo>
                  <a:pt x="196" y="172"/>
                </a:lnTo>
                <a:lnTo>
                  <a:pt x="194" y="172"/>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75" name="Freeform 81"/>
          <p:cNvSpPr>
            <a:spLocks/>
          </p:cNvSpPr>
          <p:nvPr/>
        </p:nvSpPr>
        <p:spPr bwMode="auto">
          <a:xfrm>
            <a:off x="4543427" y="2742539"/>
            <a:ext cx="315515" cy="321469"/>
          </a:xfrm>
          <a:custGeom>
            <a:avLst/>
            <a:gdLst>
              <a:gd name="T0" fmla="*/ 2147483647 w 265"/>
              <a:gd name="T1" fmla="*/ 2147483647 h 270"/>
              <a:gd name="T2" fmla="*/ 2147483647 w 265"/>
              <a:gd name="T3" fmla="*/ 2147483647 h 270"/>
              <a:gd name="T4" fmla="*/ 2147483647 w 265"/>
              <a:gd name="T5" fmla="*/ 2147483647 h 270"/>
              <a:gd name="T6" fmla="*/ 2147483647 w 265"/>
              <a:gd name="T7" fmla="*/ 2147483647 h 270"/>
              <a:gd name="T8" fmla="*/ 2147483647 w 265"/>
              <a:gd name="T9" fmla="*/ 2147483647 h 270"/>
              <a:gd name="T10" fmla="*/ 2147483647 w 265"/>
              <a:gd name="T11" fmla="*/ 2147483647 h 270"/>
              <a:gd name="T12" fmla="*/ 2147483647 w 265"/>
              <a:gd name="T13" fmla="*/ 2147483647 h 270"/>
              <a:gd name="T14" fmla="*/ 2147483647 w 265"/>
              <a:gd name="T15" fmla="*/ 2147483647 h 270"/>
              <a:gd name="T16" fmla="*/ 2147483647 w 265"/>
              <a:gd name="T17" fmla="*/ 2147483647 h 270"/>
              <a:gd name="T18" fmla="*/ 2147483647 w 265"/>
              <a:gd name="T19" fmla="*/ 2147483647 h 270"/>
              <a:gd name="T20" fmla="*/ 2147483647 w 265"/>
              <a:gd name="T21" fmla="*/ 2147483647 h 270"/>
              <a:gd name="T22" fmla="*/ 2147483647 w 265"/>
              <a:gd name="T23" fmla="*/ 2147483647 h 270"/>
              <a:gd name="T24" fmla="*/ 2147483647 w 265"/>
              <a:gd name="T25" fmla="*/ 2147483647 h 270"/>
              <a:gd name="T26" fmla="*/ 2147483647 w 265"/>
              <a:gd name="T27" fmla="*/ 2147483647 h 270"/>
              <a:gd name="T28" fmla="*/ 2147483647 w 265"/>
              <a:gd name="T29" fmla="*/ 2147483647 h 270"/>
              <a:gd name="T30" fmla="*/ 2147483647 w 265"/>
              <a:gd name="T31" fmla="*/ 2147483647 h 270"/>
              <a:gd name="T32" fmla="*/ 2147483647 w 265"/>
              <a:gd name="T33" fmla="*/ 2147483647 h 270"/>
              <a:gd name="T34" fmla="*/ 2147483647 w 265"/>
              <a:gd name="T35" fmla="*/ 2147483647 h 270"/>
              <a:gd name="T36" fmla="*/ 2147483647 w 265"/>
              <a:gd name="T37" fmla="*/ 2147483647 h 270"/>
              <a:gd name="T38" fmla="*/ 2147483647 w 265"/>
              <a:gd name="T39" fmla="*/ 2147483647 h 270"/>
              <a:gd name="T40" fmla="*/ 2147483647 w 265"/>
              <a:gd name="T41" fmla="*/ 2147483647 h 270"/>
              <a:gd name="T42" fmla="*/ 2147483647 w 265"/>
              <a:gd name="T43" fmla="*/ 2147483647 h 270"/>
              <a:gd name="T44" fmla="*/ 2147483647 w 265"/>
              <a:gd name="T45" fmla="*/ 2147483647 h 270"/>
              <a:gd name="T46" fmla="*/ 2147483647 w 265"/>
              <a:gd name="T47" fmla="*/ 2147483647 h 270"/>
              <a:gd name="T48" fmla="*/ 2147483647 w 265"/>
              <a:gd name="T49" fmla="*/ 2147483647 h 270"/>
              <a:gd name="T50" fmla="*/ 2147483647 w 265"/>
              <a:gd name="T51" fmla="*/ 2147483647 h 270"/>
              <a:gd name="T52" fmla="*/ 2147483647 w 265"/>
              <a:gd name="T53" fmla="*/ 2147483647 h 270"/>
              <a:gd name="T54" fmla="*/ 2147483647 w 265"/>
              <a:gd name="T55" fmla="*/ 2147483647 h 270"/>
              <a:gd name="T56" fmla="*/ 2147483647 w 265"/>
              <a:gd name="T57" fmla="*/ 2147483647 h 270"/>
              <a:gd name="T58" fmla="*/ 2147483647 w 265"/>
              <a:gd name="T59" fmla="*/ 2147483647 h 270"/>
              <a:gd name="T60" fmla="*/ 0 w 265"/>
              <a:gd name="T61" fmla="*/ 2147483647 h 270"/>
              <a:gd name="T62" fmla="*/ 0 w 265"/>
              <a:gd name="T63" fmla="*/ 2147483647 h 270"/>
              <a:gd name="T64" fmla="*/ 2147483647 w 265"/>
              <a:gd name="T65" fmla="*/ 2147483647 h 270"/>
              <a:gd name="T66" fmla="*/ 2147483647 w 265"/>
              <a:gd name="T67" fmla="*/ 2147483647 h 270"/>
              <a:gd name="T68" fmla="*/ 0 w 265"/>
              <a:gd name="T69" fmla="*/ 2147483647 h 270"/>
              <a:gd name="T70" fmla="*/ 2147483647 w 265"/>
              <a:gd name="T71" fmla="*/ 2147483647 h 270"/>
              <a:gd name="T72" fmla="*/ 2147483647 w 265"/>
              <a:gd name="T73" fmla="*/ 2147483647 h 270"/>
              <a:gd name="T74" fmla="*/ 2147483647 w 265"/>
              <a:gd name="T75" fmla="*/ 2147483647 h 270"/>
              <a:gd name="T76" fmla="*/ 2147483647 w 265"/>
              <a:gd name="T77" fmla="*/ 2147483647 h 270"/>
              <a:gd name="T78" fmla="*/ 2147483647 w 265"/>
              <a:gd name="T79" fmla="*/ 2147483647 h 270"/>
              <a:gd name="T80" fmla="*/ 2147483647 w 265"/>
              <a:gd name="T81" fmla="*/ 2147483647 h 270"/>
              <a:gd name="T82" fmla="*/ 2147483647 w 265"/>
              <a:gd name="T83" fmla="*/ 2147483647 h 270"/>
              <a:gd name="T84" fmla="*/ 2147483647 w 265"/>
              <a:gd name="T85" fmla="*/ 2147483647 h 270"/>
              <a:gd name="T86" fmla="*/ 2147483647 w 265"/>
              <a:gd name="T87" fmla="*/ 2147483647 h 270"/>
              <a:gd name="T88" fmla="*/ 2147483647 w 265"/>
              <a:gd name="T89" fmla="*/ 2147483647 h 2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5"/>
              <a:gd name="T136" fmla="*/ 0 h 270"/>
              <a:gd name="T137" fmla="*/ 265 w 265"/>
              <a:gd name="T138" fmla="*/ 270 h 2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5" h="270">
                <a:moveTo>
                  <a:pt x="265" y="222"/>
                </a:moveTo>
                <a:lnTo>
                  <a:pt x="259" y="86"/>
                </a:lnTo>
                <a:lnTo>
                  <a:pt x="259" y="80"/>
                </a:lnTo>
                <a:lnTo>
                  <a:pt x="255" y="76"/>
                </a:lnTo>
                <a:lnTo>
                  <a:pt x="253" y="72"/>
                </a:lnTo>
                <a:lnTo>
                  <a:pt x="251" y="64"/>
                </a:lnTo>
                <a:lnTo>
                  <a:pt x="251" y="60"/>
                </a:lnTo>
                <a:lnTo>
                  <a:pt x="253" y="56"/>
                </a:lnTo>
                <a:lnTo>
                  <a:pt x="255" y="52"/>
                </a:lnTo>
                <a:lnTo>
                  <a:pt x="257" y="48"/>
                </a:lnTo>
                <a:lnTo>
                  <a:pt x="253" y="46"/>
                </a:lnTo>
                <a:lnTo>
                  <a:pt x="251" y="44"/>
                </a:lnTo>
                <a:lnTo>
                  <a:pt x="251" y="42"/>
                </a:lnTo>
                <a:lnTo>
                  <a:pt x="251" y="40"/>
                </a:lnTo>
                <a:lnTo>
                  <a:pt x="253" y="36"/>
                </a:lnTo>
                <a:lnTo>
                  <a:pt x="257" y="32"/>
                </a:lnTo>
                <a:lnTo>
                  <a:pt x="229" y="22"/>
                </a:lnTo>
                <a:lnTo>
                  <a:pt x="223" y="18"/>
                </a:lnTo>
                <a:lnTo>
                  <a:pt x="217" y="12"/>
                </a:lnTo>
                <a:lnTo>
                  <a:pt x="211" y="6"/>
                </a:lnTo>
                <a:lnTo>
                  <a:pt x="207" y="4"/>
                </a:lnTo>
                <a:lnTo>
                  <a:pt x="203" y="4"/>
                </a:lnTo>
                <a:lnTo>
                  <a:pt x="192" y="6"/>
                </a:lnTo>
                <a:lnTo>
                  <a:pt x="182" y="12"/>
                </a:lnTo>
                <a:lnTo>
                  <a:pt x="174" y="22"/>
                </a:lnTo>
                <a:lnTo>
                  <a:pt x="172" y="26"/>
                </a:lnTo>
                <a:lnTo>
                  <a:pt x="170" y="30"/>
                </a:lnTo>
                <a:lnTo>
                  <a:pt x="172" y="38"/>
                </a:lnTo>
                <a:lnTo>
                  <a:pt x="174" y="40"/>
                </a:lnTo>
                <a:lnTo>
                  <a:pt x="176" y="42"/>
                </a:lnTo>
                <a:lnTo>
                  <a:pt x="174" y="48"/>
                </a:lnTo>
                <a:lnTo>
                  <a:pt x="170" y="52"/>
                </a:lnTo>
                <a:lnTo>
                  <a:pt x="166" y="56"/>
                </a:lnTo>
                <a:lnTo>
                  <a:pt x="158" y="58"/>
                </a:lnTo>
                <a:lnTo>
                  <a:pt x="154" y="58"/>
                </a:lnTo>
                <a:lnTo>
                  <a:pt x="148" y="56"/>
                </a:lnTo>
                <a:lnTo>
                  <a:pt x="140" y="50"/>
                </a:lnTo>
                <a:lnTo>
                  <a:pt x="132" y="44"/>
                </a:lnTo>
                <a:lnTo>
                  <a:pt x="122" y="40"/>
                </a:lnTo>
                <a:lnTo>
                  <a:pt x="118" y="38"/>
                </a:lnTo>
                <a:lnTo>
                  <a:pt x="112" y="38"/>
                </a:lnTo>
                <a:lnTo>
                  <a:pt x="108" y="38"/>
                </a:lnTo>
                <a:lnTo>
                  <a:pt x="104" y="36"/>
                </a:lnTo>
                <a:lnTo>
                  <a:pt x="98" y="32"/>
                </a:lnTo>
                <a:lnTo>
                  <a:pt x="94" y="26"/>
                </a:lnTo>
                <a:lnTo>
                  <a:pt x="90" y="20"/>
                </a:lnTo>
                <a:lnTo>
                  <a:pt x="86" y="18"/>
                </a:lnTo>
                <a:lnTo>
                  <a:pt x="80" y="16"/>
                </a:lnTo>
                <a:lnTo>
                  <a:pt x="56" y="10"/>
                </a:lnTo>
                <a:lnTo>
                  <a:pt x="44" y="6"/>
                </a:lnTo>
                <a:lnTo>
                  <a:pt x="32" y="0"/>
                </a:lnTo>
                <a:lnTo>
                  <a:pt x="28" y="4"/>
                </a:lnTo>
                <a:lnTo>
                  <a:pt x="28" y="10"/>
                </a:lnTo>
                <a:lnTo>
                  <a:pt x="28" y="14"/>
                </a:lnTo>
                <a:lnTo>
                  <a:pt x="28" y="20"/>
                </a:lnTo>
                <a:lnTo>
                  <a:pt x="18" y="26"/>
                </a:lnTo>
                <a:lnTo>
                  <a:pt x="12" y="32"/>
                </a:lnTo>
                <a:lnTo>
                  <a:pt x="8" y="38"/>
                </a:lnTo>
                <a:lnTo>
                  <a:pt x="8" y="42"/>
                </a:lnTo>
                <a:lnTo>
                  <a:pt x="10" y="44"/>
                </a:lnTo>
                <a:lnTo>
                  <a:pt x="4" y="56"/>
                </a:lnTo>
                <a:lnTo>
                  <a:pt x="0" y="60"/>
                </a:lnTo>
                <a:lnTo>
                  <a:pt x="0" y="66"/>
                </a:lnTo>
                <a:lnTo>
                  <a:pt x="0" y="74"/>
                </a:lnTo>
                <a:lnTo>
                  <a:pt x="2" y="80"/>
                </a:lnTo>
                <a:lnTo>
                  <a:pt x="4" y="86"/>
                </a:lnTo>
                <a:lnTo>
                  <a:pt x="4" y="94"/>
                </a:lnTo>
                <a:lnTo>
                  <a:pt x="6" y="128"/>
                </a:lnTo>
                <a:lnTo>
                  <a:pt x="2" y="134"/>
                </a:lnTo>
                <a:lnTo>
                  <a:pt x="0" y="142"/>
                </a:lnTo>
                <a:lnTo>
                  <a:pt x="2" y="146"/>
                </a:lnTo>
                <a:lnTo>
                  <a:pt x="4" y="150"/>
                </a:lnTo>
                <a:lnTo>
                  <a:pt x="10" y="164"/>
                </a:lnTo>
                <a:lnTo>
                  <a:pt x="12" y="170"/>
                </a:lnTo>
                <a:lnTo>
                  <a:pt x="18" y="174"/>
                </a:lnTo>
                <a:lnTo>
                  <a:pt x="30" y="178"/>
                </a:lnTo>
                <a:lnTo>
                  <a:pt x="34" y="180"/>
                </a:lnTo>
                <a:lnTo>
                  <a:pt x="38" y="186"/>
                </a:lnTo>
                <a:lnTo>
                  <a:pt x="42" y="196"/>
                </a:lnTo>
                <a:lnTo>
                  <a:pt x="44" y="196"/>
                </a:lnTo>
                <a:lnTo>
                  <a:pt x="48" y="196"/>
                </a:lnTo>
                <a:lnTo>
                  <a:pt x="58" y="196"/>
                </a:lnTo>
                <a:lnTo>
                  <a:pt x="64" y="198"/>
                </a:lnTo>
                <a:lnTo>
                  <a:pt x="70" y="200"/>
                </a:lnTo>
                <a:lnTo>
                  <a:pt x="74" y="204"/>
                </a:lnTo>
                <a:lnTo>
                  <a:pt x="78" y="210"/>
                </a:lnTo>
                <a:lnTo>
                  <a:pt x="110" y="196"/>
                </a:lnTo>
                <a:lnTo>
                  <a:pt x="247" y="270"/>
                </a:lnTo>
                <a:lnTo>
                  <a:pt x="251" y="262"/>
                </a:lnTo>
                <a:lnTo>
                  <a:pt x="265" y="262"/>
                </a:lnTo>
                <a:lnTo>
                  <a:pt x="265" y="222"/>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76" name="Freeform 82"/>
          <p:cNvSpPr>
            <a:spLocks/>
          </p:cNvSpPr>
          <p:nvPr/>
        </p:nvSpPr>
        <p:spPr bwMode="auto">
          <a:xfrm>
            <a:off x="4186238" y="2652050"/>
            <a:ext cx="407194" cy="426244"/>
          </a:xfrm>
          <a:custGeom>
            <a:avLst/>
            <a:gdLst>
              <a:gd name="T0" fmla="*/ 2147483647 w 342"/>
              <a:gd name="T1" fmla="*/ 2147483647 h 358"/>
              <a:gd name="T2" fmla="*/ 2147483647 w 342"/>
              <a:gd name="T3" fmla="*/ 2147483647 h 358"/>
              <a:gd name="T4" fmla="*/ 2147483647 w 342"/>
              <a:gd name="T5" fmla="*/ 2147483647 h 358"/>
              <a:gd name="T6" fmla="*/ 2147483647 w 342"/>
              <a:gd name="T7" fmla="*/ 2147483647 h 358"/>
              <a:gd name="T8" fmla="*/ 2147483647 w 342"/>
              <a:gd name="T9" fmla="*/ 2147483647 h 358"/>
              <a:gd name="T10" fmla="*/ 2147483647 w 342"/>
              <a:gd name="T11" fmla="*/ 2147483647 h 358"/>
              <a:gd name="T12" fmla="*/ 2147483647 w 342"/>
              <a:gd name="T13" fmla="*/ 2147483647 h 358"/>
              <a:gd name="T14" fmla="*/ 2147483647 w 342"/>
              <a:gd name="T15" fmla="*/ 2147483647 h 358"/>
              <a:gd name="T16" fmla="*/ 2147483647 w 342"/>
              <a:gd name="T17" fmla="*/ 2147483647 h 358"/>
              <a:gd name="T18" fmla="*/ 2147483647 w 342"/>
              <a:gd name="T19" fmla="*/ 2147483647 h 358"/>
              <a:gd name="T20" fmla="*/ 2147483647 w 342"/>
              <a:gd name="T21" fmla="*/ 2147483647 h 358"/>
              <a:gd name="T22" fmla="*/ 2147483647 w 342"/>
              <a:gd name="T23" fmla="*/ 2147483647 h 358"/>
              <a:gd name="T24" fmla="*/ 2147483647 w 342"/>
              <a:gd name="T25" fmla="*/ 2147483647 h 358"/>
              <a:gd name="T26" fmla="*/ 2147483647 w 342"/>
              <a:gd name="T27" fmla="*/ 2147483647 h 358"/>
              <a:gd name="T28" fmla="*/ 2147483647 w 342"/>
              <a:gd name="T29" fmla="*/ 2147483647 h 358"/>
              <a:gd name="T30" fmla="*/ 2147483647 w 342"/>
              <a:gd name="T31" fmla="*/ 2147483647 h 358"/>
              <a:gd name="T32" fmla="*/ 2147483647 w 342"/>
              <a:gd name="T33" fmla="*/ 2147483647 h 358"/>
              <a:gd name="T34" fmla="*/ 2147483647 w 342"/>
              <a:gd name="T35" fmla="*/ 2147483647 h 358"/>
              <a:gd name="T36" fmla="*/ 2147483647 w 342"/>
              <a:gd name="T37" fmla="*/ 2147483647 h 358"/>
              <a:gd name="T38" fmla="*/ 2147483647 w 342"/>
              <a:gd name="T39" fmla="*/ 2147483647 h 358"/>
              <a:gd name="T40" fmla="*/ 2147483647 w 342"/>
              <a:gd name="T41" fmla="*/ 2147483647 h 358"/>
              <a:gd name="T42" fmla="*/ 2147483647 w 342"/>
              <a:gd name="T43" fmla="*/ 2147483647 h 358"/>
              <a:gd name="T44" fmla="*/ 2147483647 w 342"/>
              <a:gd name="T45" fmla="*/ 2147483647 h 358"/>
              <a:gd name="T46" fmla="*/ 2147483647 w 342"/>
              <a:gd name="T47" fmla="*/ 2147483647 h 358"/>
              <a:gd name="T48" fmla="*/ 2147483647 w 342"/>
              <a:gd name="T49" fmla="*/ 2147483647 h 358"/>
              <a:gd name="T50" fmla="*/ 2147483647 w 342"/>
              <a:gd name="T51" fmla="*/ 2147483647 h 358"/>
              <a:gd name="T52" fmla="*/ 2147483647 w 342"/>
              <a:gd name="T53" fmla="*/ 2147483647 h 358"/>
              <a:gd name="T54" fmla="*/ 2147483647 w 342"/>
              <a:gd name="T55" fmla="*/ 2147483647 h 358"/>
              <a:gd name="T56" fmla="*/ 2147483647 w 342"/>
              <a:gd name="T57" fmla="*/ 2147483647 h 358"/>
              <a:gd name="T58" fmla="*/ 2147483647 w 342"/>
              <a:gd name="T59" fmla="*/ 2147483647 h 358"/>
              <a:gd name="T60" fmla="*/ 2147483647 w 342"/>
              <a:gd name="T61" fmla="*/ 2147483647 h 358"/>
              <a:gd name="T62" fmla="*/ 2147483647 w 342"/>
              <a:gd name="T63" fmla="*/ 2147483647 h 358"/>
              <a:gd name="T64" fmla="*/ 0 w 342"/>
              <a:gd name="T65" fmla="*/ 2147483647 h 358"/>
              <a:gd name="T66" fmla="*/ 2147483647 w 342"/>
              <a:gd name="T67" fmla="*/ 2147483647 h 358"/>
              <a:gd name="T68" fmla="*/ 2147483647 w 342"/>
              <a:gd name="T69" fmla="*/ 2147483647 h 358"/>
              <a:gd name="T70" fmla="*/ 2147483647 w 342"/>
              <a:gd name="T71" fmla="*/ 2147483647 h 358"/>
              <a:gd name="T72" fmla="*/ 2147483647 w 342"/>
              <a:gd name="T73" fmla="*/ 2147483647 h 358"/>
              <a:gd name="T74" fmla="*/ 2147483647 w 342"/>
              <a:gd name="T75" fmla="*/ 2147483647 h 358"/>
              <a:gd name="T76" fmla="*/ 2147483647 w 342"/>
              <a:gd name="T77" fmla="*/ 2147483647 h 358"/>
              <a:gd name="T78" fmla="*/ 2147483647 w 342"/>
              <a:gd name="T79" fmla="*/ 2147483647 h 358"/>
              <a:gd name="T80" fmla="*/ 2147483647 w 342"/>
              <a:gd name="T81" fmla="*/ 2147483647 h 358"/>
              <a:gd name="T82" fmla="*/ 2147483647 w 342"/>
              <a:gd name="T83" fmla="*/ 2147483647 h 358"/>
              <a:gd name="T84" fmla="*/ 2147483647 w 342"/>
              <a:gd name="T85" fmla="*/ 2147483647 h 358"/>
              <a:gd name="T86" fmla="*/ 2147483647 w 342"/>
              <a:gd name="T87" fmla="*/ 2147483647 h 3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2"/>
              <a:gd name="T133" fmla="*/ 0 h 358"/>
              <a:gd name="T134" fmla="*/ 342 w 342"/>
              <a:gd name="T135" fmla="*/ 358 h 35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2" h="358">
                <a:moveTo>
                  <a:pt x="106" y="40"/>
                </a:moveTo>
                <a:lnTo>
                  <a:pt x="118" y="38"/>
                </a:lnTo>
                <a:lnTo>
                  <a:pt x="126" y="34"/>
                </a:lnTo>
                <a:lnTo>
                  <a:pt x="134" y="28"/>
                </a:lnTo>
                <a:lnTo>
                  <a:pt x="142" y="22"/>
                </a:lnTo>
                <a:lnTo>
                  <a:pt x="158" y="16"/>
                </a:lnTo>
                <a:lnTo>
                  <a:pt x="178" y="10"/>
                </a:lnTo>
                <a:lnTo>
                  <a:pt x="200" y="6"/>
                </a:lnTo>
                <a:lnTo>
                  <a:pt x="214" y="6"/>
                </a:lnTo>
                <a:lnTo>
                  <a:pt x="218" y="6"/>
                </a:lnTo>
                <a:lnTo>
                  <a:pt x="222" y="8"/>
                </a:lnTo>
                <a:lnTo>
                  <a:pt x="226" y="10"/>
                </a:lnTo>
                <a:lnTo>
                  <a:pt x="230" y="10"/>
                </a:lnTo>
                <a:lnTo>
                  <a:pt x="236" y="8"/>
                </a:lnTo>
                <a:lnTo>
                  <a:pt x="240" y="6"/>
                </a:lnTo>
                <a:lnTo>
                  <a:pt x="242" y="4"/>
                </a:lnTo>
                <a:lnTo>
                  <a:pt x="248" y="2"/>
                </a:lnTo>
                <a:lnTo>
                  <a:pt x="268" y="2"/>
                </a:lnTo>
                <a:lnTo>
                  <a:pt x="280" y="0"/>
                </a:lnTo>
                <a:lnTo>
                  <a:pt x="278" y="12"/>
                </a:lnTo>
                <a:lnTo>
                  <a:pt x="276" y="24"/>
                </a:lnTo>
                <a:lnTo>
                  <a:pt x="276" y="38"/>
                </a:lnTo>
                <a:lnTo>
                  <a:pt x="276" y="44"/>
                </a:lnTo>
                <a:lnTo>
                  <a:pt x="274" y="52"/>
                </a:lnTo>
                <a:lnTo>
                  <a:pt x="272" y="56"/>
                </a:lnTo>
                <a:lnTo>
                  <a:pt x="268" y="58"/>
                </a:lnTo>
                <a:lnTo>
                  <a:pt x="264" y="62"/>
                </a:lnTo>
                <a:lnTo>
                  <a:pt x="264" y="66"/>
                </a:lnTo>
                <a:lnTo>
                  <a:pt x="264" y="72"/>
                </a:lnTo>
                <a:lnTo>
                  <a:pt x="270" y="78"/>
                </a:lnTo>
                <a:lnTo>
                  <a:pt x="274" y="82"/>
                </a:lnTo>
                <a:lnTo>
                  <a:pt x="276" y="86"/>
                </a:lnTo>
                <a:lnTo>
                  <a:pt x="280" y="92"/>
                </a:lnTo>
                <a:lnTo>
                  <a:pt x="284" y="98"/>
                </a:lnTo>
                <a:lnTo>
                  <a:pt x="288" y="104"/>
                </a:lnTo>
                <a:lnTo>
                  <a:pt x="292" y="110"/>
                </a:lnTo>
                <a:lnTo>
                  <a:pt x="298" y="138"/>
                </a:lnTo>
                <a:lnTo>
                  <a:pt x="298" y="136"/>
                </a:lnTo>
                <a:lnTo>
                  <a:pt x="300" y="142"/>
                </a:lnTo>
                <a:lnTo>
                  <a:pt x="300" y="150"/>
                </a:lnTo>
                <a:lnTo>
                  <a:pt x="302" y="156"/>
                </a:lnTo>
                <a:lnTo>
                  <a:pt x="304" y="162"/>
                </a:lnTo>
                <a:lnTo>
                  <a:pt x="304" y="170"/>
                </a:lnTo>
                <a:lnTo>
                  <a:pt x="306" y="204"/>
                </a:lnTo>
                <a:lnTo>
                  <a:pt x="302" y="210"/>
                </a:lnTo>
                <a:lnTo>
                  <a:pt x="300" y="218"/>
                </a:lnTo>
                <a:lnTo>
                  <a:pt x="302" y="222"/>
                </a:lnTo>
                <a:lnTo>
                  <a:pt x="304" y="226"/>
                </a:lnTo>
                <a:lnTo>
                  <a:pt x="310" y="240"/>
                </a:lnTo>
                <a:lnTo>
                  <a:pt x="312" y="246"/>
                </a:lnTo>
                <a:lnTo>
                  <a:pt x="318" y="250"/>
                </a:lnTo>
                <a:lnTo>
                  <a:pt x="330" y="254"/>
                </a:lnTo>
                <a:lnTo>
                  <a:pt x="334" y="256"/>
                </a:lnTo>
                <a:lnTo>
                  <a:pt x="338" y="262"/>
                </a:lnTo>
                <a:lnTo>
                  <a:pt x="342" y="272"/>
                </a:lnTo>
                <a:lnTo>
                  <a:pt x="266" y="322"/>
                </a:lnTo>
                <a:lnTo>
                  <a:pt x="238" y="352"/>
                </a:lnTo>
                <a:lnTo>
                  <a:pt x="196" y="358"/>
                </a:lnTo>
                <a:lnTo>
                  <a:pt x="196" y="342"/>
                </a:lnTo>
                <a:lnTo>
                  <a:pt x="184" y="338"/>
                </a:lnTo>
                <a:lnTo>
                  <a:pt x="172" y="334"/>
                </a:lnTo>
                <a:lnTo>
                  <a:pt x="164" y="326"/>
                </a:lnTo>
                <a:lnTo>
                  <a:pt x="160" y="320"/>
                </a:lnTo>
                <a:lnTo>
                  <a:pt x="160" y="316"/>
                </a:lnTo>
                <a:lnTo>
                  <a:pt x="0" y="196"/>
                </a:lnTo>
                <a:lnTo>
                  <a:pt x="0" y="172"/>
                </a:lnTo>
                <a:lnTo>
                  <a:pt x="10" y="160"/>
                </a:lnTo>
                <a:lnTo>
                  <a:pt x="20" y="156"/>
                </a:lnTo>
                <a:lnTo>
                  <a:pt x="36" y="150"/>
                </a:lnTo>
                <a:lnTo>
                  <a:pt x="52" y="142"/>
                </a:lnTo>
                <a:lnTo>
                  <a:pt x="58" y="138"/>
                </a:lnTo>
                <a:lnTo>
                  <a:pt x="60" y="134"/>
                </a:lnTo>
                <a:lnTo>
                  <a:pt x="66" y="128"/>
                </a:lnTo>
                <a:lnTo>
                  <a:pt x="72" y="126"/>
                </a:lnTo>
                <a:lnTo>
                  <a:pt x="76" y="124"/>
                </a:lnTo>
                <a:lnTo>
                  <a:pt x="78" y="122"/>
                </a:lnTo>
                <a:lnTo>
                  <a:pt x="78" y="120"/>
                </a:lnTo>
                <a:lnTo>
                  <a:pt x="78" y="110"/>
                </a:lnTo>
                <a:lnTo>
                  <a:pt x="86" y="108"/>
                </a:lnTo>
                <a:lnTo>
                  <a:pt x="92" y="104"/>
                </a:lnTo>
                <a:lnTo>
                  <a:pt x="98" y="100"/>
                </a:lnTo>
                <a:lnTo>
                  <a:pt x="104" y="100"/>
                </a:lnTo>
                <a:lnTo>
                  <a:pt x="114" y="100"/>
                </a:lnTo>
                <a:lnTo>
                  <a:pt x="118" y="100"/>
                </a:lnTo>
                <a:lnTo>
                  <a:pt x="120" y="98"/>
                </a:lnTo>
                <a:lnTo>
                  <a:pt x="122" y="94"/>
                </a:lnTo>
                <a:lnTo>
                  <a:pt x="112" y="66"/>
                </a:lnTo>
                <a:lnTo>
                  <a:pt x="104" y="40"/>
                </a:lnTo>
                <a:lnTo>
                  <a:pt x="106" y="4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77" name="Freeform 83"/>
          <p:cNvSpPr>
            <a:spLocks/>
          </p:cNvSpPr>
          <p:nvPr/>
        </p:nvSpPr>
        <p:spPr bwMode="auto">
          <a:xfrm>
            <a:off x="4100514" y="2683006"/>
            <a:ext cx="230981" cy="197644"/>
          </a:xfrm>
          <a:custGeom>
            <a:avLst/>
            <a:gdLst>
              <a:gd name="T0" fmla="*/ 2147483647 w 194"/>
              <a:gd name="T1" fmla="*/ 2147483647 h 166"/>
              <a:gd name="T2" fmla="*/ 2147483647 w 194"/>
              <a:gd name="T3" fmla="*/ 2147483647 h 166"/>
              <a:gd name="T4" fmla="*/ 2147483647 w 194"/>
              <a:gd name="T5" fmla="*/ 2147483647 h 166"/>
              <a:gd name="T6" fmla="*/ 2147483647 w 194"/>
              <a:gd name="T7" fmla="*/ 2147483647 h 166"/>
              <a:gd name="T8" fmla="*/ 2147483647 w 194"/>
              <a:gd name="T9" fmla="*/ 2147483647 h 166"/>
              <a:gd name="T10" fmla="*/ 2147483647 w 194"/>
              <a:gd name="T11" fmla="*/ 2147483647 h 166"/>
              <a:gd name="T12" fmla="*/ 2147483647 w 194"/>
              <a:gd name="T13" fmla="*/ 2147483647 h 166"/>
              <a:gd name="T14" fmla="*/ 2147483647 w 194"/>
              <a:gd name="T15" fmla="*/ 2147483647 h 166"/>
              <a:gd name="T16" fmla="*/ 2147483647 w 194"/>
              <a:gd name="T17" fmla="*/ 2147483647 h 166"/>
              <a:gd name="T18" fmla="*/ 2147483647 w 194"/>
              <a:gd name="T19" fmla="*/ 2147483647 h 166"/>
              <a:gd name="T20" fmla="*/ 2147483647 w 194"/>
              <a:gd name="T21" fmla="*/ 2147483647 h 166"/>
              <a:gd name="T22" fmla="*/ 2147483647 w 194"/>
              <a:gd name="T23" fmla="*/ 2147483647 h 166"/>
              <a:gd name="T24" fmla="*/ 2147483647 w 194"/>
              <a:gd name="T25" fmla="*/ 2147483647 h 166"/>
              <a:gd name="T26" fmla="*/ 2147483647 w 194"/>
              <a:gd name="T27" fmla="*/ 2147483647 h 166"/>
              <a:gd name="T28" fmla="*/ 2147483647 w 194"/>
              <a:gd name="T29" fmla="*/ 2147483647 h 166"/>
              <a:gd name="T30" fmla="*/ 2147483647 w 194"/>
              <a:gd name="T31" fmla="*/ 2147483647 h 166"/>
              <a:gd name="T32" fmla="*/ 2147483647 w 194"/>
              <a:gd name="T33" fmla="*/ 2147483647 h 166"/>
              <a:gd name="T34" fmla="*/ 2147483647 w 194"/>
              <a:gd name="T35" fmla="*/ 2147483647 h 166"/>
              <a:gd name="T36" fmla="*/ 2147483647 w 194"/>
              <a:gd name="T37" fmla="*/ 2147483647 h 166"/>
              <a:gd name="T38" fmla="*/ 2147483647 w 194"/>
              <a:gd name="T39" fmla="*/ 2147483647 h 166"/>
              <a:gd name="T40" fmla="*/ 2147483647 w 194"/>
              <a:gd name="T41" fmla="*/ 2147483647 h 166"/>
              <a:gd name="T42" fmla="*/ 2147483647 w 194"/>
              <a:gd name="T43" fmla="*/ 2147483647 h 166"/>
              <a:gd name="T44" fmla="*/ 2147483647 w 194"/>
              <a:gd name="T45" fmla="*/ 2147483647 h 166"/>
              <a:gd name="T46" fmla="*/ 2147483647 w 194"/>
              <a:gd name="T47" fmla="*/ 2147483647 h 166"/>
              <a:gd name="T48" fmla="*/ 2147483647 w 194"/>
              <a:gd name="T49" fmla="*/ 2147483647 h 166"/>
              <a:gd name="T50" fmla="*/ 2147483647 w 194"/>
              <a:gd name="T51" fmla="*/ 2147483647 h 166"/>
              <a:gd name="T52" fmla="*/ 2147483647 w 194"/>
              <a:gd name="T53" fmla="*/ 2147483647 h 166"/>
              <a:gd name="T54" fmla="*/ 2147483647 w 194"/>
              <a:gd name="T55" fmla="*/ 2147483647 h 166"/>
              <a:gd name="T56" fmla="*/ 2147483647 w 194"/>
              <a:gd name="T57" fmla="*/ 2147483647 h 166"/>
              <a:gd name="T58" fmla="*/ 2147483647 w 194"/>
              <a:gd name="T59" fmla="*/ 2147483647 h 166"/>
              <a:gd name="T60" fmla="*/ 2147483647 w 194"/>
              <a:gd name="T61" fmla="*/ 2147483647 h 166"/>
              <a:gd name="T62" fmla="*/ 2147483647 w 194"/>
              <a:gd name="T63" fmla="*/ 0 h 166"/>
              <a:gd name="T64" fmla="*/ 2147483647 w 194"/>
              <a:gd name="T65" fmla="*/ 2147483647 h 166"/>
              <a:gd name="T66" fmla="*/ 2147483647 w 194"/>
              <a:gd name="T67" fmla="*/ 2147483647 h 166"/>
              <a:gd name="T68" fmla="*/ 2147483647 w 194"/>
              <a:gd name="T69" fmla="*/ 2147483647 h 166"/>
              <a:gd name="T70" fmla="*/ 2147483647 w 194"/>
              <a:gd name="T71" fmla="*/ 2147483647 h 166"/>
              <a:gd name="T72" fmla="*/ 2147483647 w 194"/>
              <a:gd name="T73" fmla="*/ 2147483647 h 166"/>
              <a:gd name="T74" fmla="*/ 2147483647 w 194"/>
              <a:gd name="T75" fmla="*/ 2147483647 h 166"/>
              <a:gd name="T76" fmla="*/ 2147483647 w 194"/>
              <a:gd name="T77" fmla="*/ 2147483647 h 166"/>
              <a:gd name="T78" fmla="*/ 2147483647 w 194"/>
              <a:gd name="T79" fmla="*/ 2147483647 h 166"/>
              <a:gd name="T80" fmla="*/ 2147483647 w 194"/>
              <a:gd name="T81" fmla="*/ 2147483647 h 166"/>
              <a:gd name="T82" fmla="*/ 2147483647 w 194"/>
              <a:gd name="T83" fmla="*/ 2147483647 h 166"/>
              <a:gd name="T84" fmla="*/ 2147483647 w 194"/>
              <a:gd name="T85" fmla="*/ 2147483647 h 166"/>
              <a:gd name="T86" fmla="*/ 2147483647 w 194"/>
              <a:gd name="T87" fmla="*/ 2147483647 h 166"/>
              <a:gd name="T88" fmla="*/ 2147483647 w 194"/>
              <a:gd name="T89" fmla="*/ 2147483647 h 166"/>
              <a:gd name="T90" fmla="*/ 2147483647 w 194"/>
              <a:gd name="T91" fmla="*/ 2147483647 h 166"/>
              <a:gd name="T92" fmla="*/ 2147483647 w 194"/>
              <a:gd name="T93" fmla="*/ 2147483647 h 166"/>
              <a:gd name="T94" fmla="*/ 2147483647 w 194"/>
              <a:gd name="T95" fmla="*/ 2147483647 h 166"/>
              <a:gd name="T96" fmla="*/ 2147483647 w 194"/>
              <a:gd name="T97" fmla="*/ 2147483647 h 166"/>
              <a:gd name="T98" fmla="*/ 2147483647 w 194"/>
              <a:gd name="T99" fmla="*/ 2147483647 h 166"/>
              <a:gd name="T100" fmla="*/ 2147483647 w 194"/>
              <a:gd name="T101" fmla="*/ 2147483647 h 166"/>
              <a:gd name="T102" fmla="*/ 2147483647 w 194"/>
              <a:gd name="T103" fmla="*/ 2147483647 h 166"/>
              <a:gd name="T104" fmla="*/ 2147483647 w 194"/>
              <a:gd name="T105" fmla="*/ 2147483647 h 166"/>
              <a:gd name="T106" fmla="*/ 0 w 194"/>
              <a:gd name="T107" fmla="*/ 2147483647 h 166"/>
              <a:gd name="T108" fmla="*/ 2147483647 w 194"/>
              <a:gd name="T109" fmla="*/ 2147483647 h 1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4"/>
              <a:gd name="T166" fmla="*/ 0 h 166"/>
              <a:gd name="T167" fmla="*/ 194 w 194"/>
              <a:gd name="T168" fmla="*/ 166 h 16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4" h="166">
                <a:moveTo>
                  <a:pt x="72" y="164"/>
                </a:moveTo>
                <a:lnTo>
                  <a:pt x="72" y="146"/>
                </a:lnTo>
                <a:lnTo>
                  <a:pt x="82" y="134"/>
                </a:lnTo>
                <a:lnTo>
                  <a:pt x="92" y="130"/>
                </a:lnTo>
                <a:lnTo>
                  <a:pt x="108" y="124"/>
                </a:lnTo>
                <a:lnTo>
                  <a:pt x="124" y="116"/>
                </a:lnTo>
                <a:lnTo>
                  <a:pt x="130" y="112"/>
                </a:lnTo>
                <a:lnTo>
                  <a:pt x="132" y="108"/>
                </a:lnTo>
                <a:lnTo>
                  <a:pt x="138" y="102"/>
                </a:lnTo>
                <a:lnTo>
                  <a:pt x="144" y="100"/>
                </a:lnTo>
                <a:lnTo>
                  <a:pt x="148" y="98"/>
                </a:lnTo>
                <a:lnTo>
                  <a:pt x="150" y="96"/>
                </a:lnTo>
                <a:lnTo>
                  <a:pt x="150" y="94"/>
                </a:lnTo>
                <a:lnTo>
                  <a:pt x="150" y="84"/>
                </a:lnTo>
                <a:lnTo>
                  <a:pt x="158" y="82"/>
                </a:lnTo>
                <a:lnTo>
                  <a:pt x="164" y="78"/>
                </a:lnTo>
                <a:lnTo>
                  <a:pt x="170" y="74"/>
                </a:lnTo>
                <a:lnTo>
                  <a:pt x="176" y="74"/>
                </a:lnTo>
                <a:lnTo>
                  <a:pt x="186" y="74"/>
                </a:lnTo>
                <a:lnTo>
                  <a:pt x="190" y="74"/>
                </a:lnTo>
                <a:lnTo>
                  <a:pt x="192" y="72"/>
                </a:lnTo>
                <a:lnTo>
                  <a:pt x="194" y="68"/>
                </a:lnTo>
                <a:lnTo>
                  <a:pt x="184" y="40"/>
                </a:lnTo>
                <a:lnTo>
                  <a:pt x="176" y="14"/>
                </a:lnTo>
                <a:lnTo>
                  <a:pt x="178" y="14"/>
                </a:lnTo>
                <a:lnTo>
                  <a:pt x="158" y="16"/>
                </a:lnTo>
                <a:lnTo>
                  <a:pt x="146" y="14"/>
                </a:lnTo>
                <a:lnTo>
                  <a:pt x="136" y="12"/>
                </a:lnTo>
                <a:lnTo>
                  <a:pt x="134" y="10"/>
                </a:lnTo>
                <a:lnTo>
                  <a:pt x="132" y="6"/>
                </a:lnTo>
                <a:lnTo>
                  <a:pt x="130" y="2"/>
                </a:lnTo>
                <a:lnTo>
                  <a:pt x="126" y="0"/>
                </a:lnTo>
                <a:lnTo>
                  <a:pt x="122" y="2"/>
                </a:lnTo>
                <a:lnTo>
                  <a:pt x="118" y="4"/>
                </a:lnTo>
                <a:lnTo>
                  <a:pt x="114" y="16"/>
                </a:lnTo>
                <a:lnTo>
                  <a:pt x="110" y="28"/>
                </a:lnTo>
                <a:lnTo>
                  <a:pt x="106" y="36"/>
                </a:lnTo>
                <a:lnTo>
                  <a:pt x="98" y="44"/>
                </a:lnTo>
                <a:lnTo>
                  <a:pt x="88" y="48"/>
                </a:lnTo>
                <a:lnTo>
                  <a:pt x="80" y="56"/>
                </a:lnTo>
                <a:lnTo>
                  <a:pt x="70" y="64"/>
                </a:lnTo>
                <a:lnTo>
                  <a:pt x="66" y="70"/>
                </a:lnTo>
                <a:lnTo>
                  <a:pt x="64" y="76"/>
                </a:lnTo>
                <a:lnTo>
                  <a:pt x="64" y="88"/>
                </a:lnTo>
                <a:lnTo>
                  <a:pt x="62" y="102"/>
                </a:lnTo>
                <a:lnTo>
                  <a:pt x="58" y="116"/>
                </a:lnTo>
                <a:lnTo>
                  <a:pt x="54" y="122"/>
                </a:lnTo>
                <a:lnTo>
                  <a:pt x="48" y="128"/>
                </a:lnTo>
                <a:lnTo>
                  <a:pt x="34" y="140"/>
                </a:lnTo>
                <a:lnTo>
                  <a:pt x="26" y="146"/>
                </a:lnTo>
                <a:lnTo>
                  <a:pt x="20" y="150"/>
                </a:lnTo>
                <a:lnTo>
                  <a:pt x="12" y="154"/>
                </a:lnTo>
                <a:lnTo>
                  <a:pt x="4" y="158"/>
                </a:lnTo>
                <a:lnTo>
                  <a:pt x="0" y="166"/>
                </a:lnTo>
                <a:lnTo>
                  <a:pt x="72" y="164"/>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78" name="Freeform 84"/>
          <p:cNvSpPr>
            <a:spLocks/>
          </p:cNvSpPr>
          <p:nvPr/>
        </p:nvSpPr>
        <p:spPr bwMode="auto">
          <a:xfrm>
            <a:off x="4629151" y="2975900"/>
            <a:ext cx="215503" cy="373856"/>
          </a:xfrm>
          <a:custGeom>
            <a:avLst/>
            <a:gdLst>
              <a:gd name="T0" fmla="*/ 2147483647 w 181"/>
              <a:gd name="T1" fmla="*/ 2147483647 h 314"/>
              <a:gd name="T2" fmla="*/ 2147483647 w 181"/>
              <a:gd name="T3" fmla="*/ 2147483647 h 314"/>
              <a:gd name="T4" fmla="*/ 2147483647 w 181"/>
              <a:gd name="T5" fmla="*/ 2147483647 h 314"/>
              <a:gd name="T6" fmla="*/ 2147483647 w 181"/>
              <a:gd name="T7" fmla="*/ 2147483647 h 314"/>
              <a:gd name="T8" fmla="*/ 2147483647 w 181"/>
              <a:gd name="T9" fmla="*/ 2147483647 h 314"/>
              <a:gd name="T10" fmla="*/ 2147483647 w 181"/>
              <a:gd name="T11" fmla="*/ 2147483647 h 314"/>
              <a:gd name="T12" fmla="*/ 2147483647 w 181"/>
              <a:gd name="T13" fmla="*/ 2147483647 h 314"/>
              <a:gd name="T14" fmla="*/ 2147483647 w 181"/>
              <a:gd name="T15" fmla="*/ 2147483647 h 314"/>
              <a:gd name="T16" fmla="*/ 2147483647 w 181"/>
              <a:gd name="T17" fmla="*/ 2147483647 h 314"/>
              <a:gd name="T18" fmla="*/ 2147483647 w 181"/>
              <a:gd name="T19" fmla="*/ 2147483647 h 314"/>
              <a:gd name="T20" fmla="*/ 2147483647 w 181"/>
              <a:gd name="T21" fmla="*/ 2147483647 h 314"/>
              <a:gd name="T22" fmla="*/ 2147483647 w 181"/>
              <a:gd name="T23" fmla="*/ 2147483647 h 314"/>
              <a:gd name="T24" fmla="*/ 2147483647 w 181"/>
              <a:gd name="T25" fmla="*/ 2147483647 h 314"/>
              <a:gd name="T26" fmla="*/ 2147483647 w 181"/>
              <a:gd name="T27" fmla="*/ 2147483647 h 314"/>
              <a:gd name="T28" fmla="*/ 2147483647 w 181"/>
              <a:gd name="T29" fmla="*/ 2147483647 h 314"/>
              <a:gd name="T30" fmla="*/ 2147483647 w 181"/>
              <a:gd name="T31" fmla="*/ 2147483647 h 314"/>
              <a:gd name="T32" fmla="*/ 2147483647 w 181"/>
              <a:gd name="T33" fmla="*/ 2147483647 h 314"/>
              <a:gd name="T34" fmla="*/ 2147483647 w 181"/>
              <a:gd name="T35" fmla="*/ 2147483647 h 314"/>
              <a:gd name="T36" fmla="*/ 2147483647 w 181"/>
              <a:gd name="T37" fmla="*/ 2147483647 h 314"/>
              <a:gd name="T38" fmla="*/ 2147483647 w 181"/>
              <a:gd name="T39" fmla="*/ 2147483647 h 314"/>
              <a:gd name="T40" fmla="*/ 2147483647 w 181"/>
              <a:gd name="T41" fmla="*/ 2147483647 h 314"/>
              <a:gd name="T42" fmla="*/ 2147483647 w 181"/>
              <a:gd name="T43" fmla="*/ 2147483647 h 314"/>
              <a:gd name="T44" fmla="*/ 2147483647 w 181"/>
              <a:gd name="T45" fmla="*/ 2147483647 h 314"/>
              <a:gd name="T46" fmla="*/ 2147483647 w 181"/>
              <a:gd name="T47" fmla="*/ 2147483647 h 314"/>
              <a:gd name="T48" fmla="*/ 2147483647 w 181"/>
              <a:gd name="T49" fmla="*/ 2147483647 h 314"/>
              <a:gd name="T50" fmla="*/ 2147483647 w 181"/>
              <a:gd name="T51" fmla="*/ 2147483647 h 314"/>
              <a:gd name="T52" fmla="*/ 2147483647 w 181"/>
              <a:gd name="T53" fmla="*/ 2147483647 h 314"/>
              <a:gd name="T54" fmla="*/ 2147483647 w 181"/>
              <a:gd name="T55" fmla="*/ 2147483647 h 314"/>
              <a:gd name="T56" fmla="*/ 2147483647 w 181"/>
              <a:gd name="T57" fmla="*/ 2147483647 h 314"/>
              <a:gd name="T58" fmla="*/ 2147483647 w 181"/>
              <a:gd name="T59" fmla="*/ 2147483647 h 314"/>
              <a:gd name="T60" fmla="*/ 2147483647 w 181"/>
              <a:gd name="T61" fmla="*/ 2147483647 h 314"/>
              <a:gd name="T62" fmla="*/ 2147483647 w 181"/>
              <a:gd name="T63" fmla="*/ 2147483647 h 314"/>
              <a:gd name="T64" fmla="*/ 2147483647 w 181"/>
              <a:gd name="T65" fmla="*/ 2147483647 h 314"/>
              <a:gd name="T66" fmla="*/ 2147483647 w 181"/>
              <a:gd name="T67" fmla="*/ 2147483647 h 314"/>
              <a:gd name="T68" fmla="*/ 2147483647 w 181"/>
              <a:gd name="T69" fmla="*/ 2147483647 h 314"/>
              <a:gd name="T70" fmla="*/ 2147483647 w 181"/>
              <a:gd name="T71" fmla="*/ 2147483647 h 314"/>
              <a:gd name="T72" fmla="*/ 2147483647 w 181"/>
              <a:gd name="T73" fmla="*/ 2147483647 h 314"/>
              <a:gd name="T74" fmla="*/ 2147483647 w 181"/>
              <a:gd name="T75" fmla="*/ 2147483647 h 314"/>
              <a:gd name="T76" fmla="*/ 2147483647 w 181"/>
              <a:gd name="T77" fmla="*/ 2147483647 h 314"/>
              <a:gd name="T78" fmla="*/ 2147483647 w 181"/>
              <a:gd name="T79" fmla="*/ 2147483647 h 3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1"/>
              <a:gd name="T121" fmla="*/ 0 h 314"/>
              <a:gd name="T122" fmla="*/ 181 w 181"/>
              <a:gd name="T123" fmla="*/ 314 h 3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1" h="314">
                <a:moveTo>
                  <a:pt x="175" y="72"/>
                </a:moveTo>
                <a:lnTo>
                  <a:pt x="181" y="148"/>
                </a:lnTo>
                <a:lnTo>
                  <a:pt x="171" y="150"/>
                </a:lnTo>
                <a:lnTo>
                  <a:pt x="165" y="154"/>
                </a:lnTo>
                <a:lnTo>
                  <a:pt x="159" y="160"/>
                </a:lnTo>
                <a:lnTo>
                  <a:pt x="157" y="168"/>
                </a:lnTo>
                <a:lnTo>
                  <a:pt x="153" y="176"/>
                </a:lnTo>
                <a:lnTo>
                  <a:pt x="151" y="184"/>
                </a:lnTo>
                <a:lnTo>
                  <a:pt x="151" y="204"/>
                </a:lnTo>
                <a:lnTo>
                  <a:pt x="149" y="208"/>
                </a:lnTo>
                <a:lnTo>
                  <a:pt x="145" y="214"/>
                </a:lnTo>
                <a:lnTo>
                  <a:pt x="145" y="216"/>
                </a:lnTo>
                <a:lnTo>
                  <a:pt x="147" y="216"/>
                </a:lnTo>
                <a:lnTo>
                  <a:pt x="155" y="220"/>
                </a:lnTo>
                <a:lnTo>
                  <a:pt x="157" y="228"/>
                </a:lnTo>
                <a:lnTo>
                  <a:pt x="159" y="232"/>
                </a:lnTo>
                <a:lnTo>
                  <a:pt x="163" y="236"/>
                </a:lnTo>
                <a:lnTo>
                  <a:pt x="165" y="244"/>
                </a:lnTo>
                <a:lnTo>
                  <a:pt x="157" y="244"/>
                </a:lnTo>
                <a:lnTo>
                  <a:pt x="153" y="244"/>
                </a:lnTo>
                <a:lnTo>
                  <a:pt x="149" y="246"/>
                </a:lnTo>
                <a:lnTo>
                  <a:pt x="141" y="254"/>
                </a:lnTo>
                <a:lnTo>
                  <a:pt x="137" y="264"/>
                </a:lnTo>
                <a:lnTo>
                  <a:pt x="133" y="274"/>
                </a:lnTo>
                <a:lnTo>
                  <a:pt x="131" y="276"/>
                </a:lnTo>
                <a:lnTo>
                  <a:pt x="127" y="278"/>
                </a:lnTo>
                <a:lnTo>
                  <a:pt x="116" y="280"/>
                </a:lnTo>
                <a:lnTo>
                  <a:pt x="96" y="282"/>
                </a:lnTo>
                <a:lnTo>
                  <a:pt x="94" y="290"/>
                </a:lnTo>
                <a:lnTo>
                  <a:pt x="92" y="296"/>
                </a:lnTo>
                <a:lnTo>
                  <a:pt x="88" y="300"/>
                </a:lnTo>
                <a:lnTo>
                  <a:pt x="82" y="304"/>
                </a:lnTo>
                <a:lnTo>
                  <a:pt x="68" y="308"/>
                </a:lnTo>
                <a:lnTo>
                  <a:pt x="56" y="310"/>
                </a:lnTo>
                <a:lnTo>
                  <a:pt x="52" y="308"/>
                </a:lnTo>
                <a:lnTo>
                  <a:pt x="50" y="306"/>
                </a:lnTo>
                <a:lnTo>
                  <a:pt x="46" y="308"/>
                </a:lnTo>
                <a:lnTo>
                  <a:pt x="42" y="312"/>
                </a:lnTo>
                <a:lnTo>
                  <a:pt x="40" y="314"/>
                </a:lnTo>
                <a:lnTo>
                  <a:pt x="38" y="312"/>
                </a:lnTo>
                <a:lnTo>
                  <a:pt x="36" y="302"/>
                </a:lnTo>
                <a:lnTo>
                  <a:pt x="32" y="294"/>
                </a:lnTo>
                <a:lnTo>
                  <a:pt x="22" y="282"/>
                </a:lnTo>
                <a:lnTo>
                  <a:pt x="14" y="274"/>
                </a:lnTo>
                <a:lnTo>
                  <a:pt x="8" y="270"/>
                </a:lnTo>
                <a:lnTo>
                  <a:pt x="10" y="268"/>
                </a:lnTo>
                <a:lnTo>
                  <a:pt x="12" y="266"/>
                </a:lnTo>
                <a:lnTo>
                  <a:pt x="20" y="264"/>
                </a:lnTo>
                <a:lnTo>
                  <a:pt x="38" y="264"/>
                </a:lnTo>
                <a:lnTo>
                  <a:pt x="30" y="256"/>
                </a:lnTo>
                <a:lnTo>
                  <a:pt x="30" y="252"/>
                </a:lnTo>
                <a:lnTo>
                  <a:pt x="28" y="246"/>
                </a:lnTo>
                <a:lnTo>
                  <a:pt x="30" y="226"/>
                </a:lnTo>
                <a:lnTo>
                  <a:pt x="28" y="220"/>
                </a:lnTo>
                <a:lnTo>
                  <a:pt x="24" y="214"/>
                </a:lnTo>
                <a:lnTo>
                  <a:pt x="18" y="206"/>
                </a:lnTo>
                <a:lnTo>
                  <a:pt x="14" y="200"/>
                </a:lnTo>
                <a:lnTo>
                  <a:pt x="10" y="202"/>
                </a:lnTo>
                <a:lnTo>
                  <a:pt x="8" y="200"/>
                </a:lnTo>
                <a:lnTo>
                  <a:pt x="4" y="194"/>
                </a:lnTo>
                <a:lnTo>
                  <a:pt x="0" y="188"/>
                </a:lnTo>
                <a:lnTo>
                  <a:pt x="2" y="178"/>
                </a:lnTo>
                <a:lnTo>
                  <a:pt x="4" y="168"/>
                </a:lnTo>
                <a:lnTo>
                  <a:pt x="8" y="160"/>
                </a:lnTo>
                <a:lnTo>
                  <a:pt x="14" y="154"/>
                </a:lnTo>
                <a:lnTo>
                  <a:pt x="24" y="140"/>
                </a:lnTo>
                <a:lnTo>
                  <a:pt x="28" y="134"/>
                </a:lnTo>
                <a:lnTo>
                  <a:pt x="32" y="126"/>
                </a:lnTo>
                <a:lnTo>
                  <a:pt x="32" y="82"/>
                </a:lnTo>
                <a:lnTo>
                  <a:pt x="32" y="76"/>
                </a:lnTo>
                <a:lnTo>
                  <a:pt x="34" y="72"/>
                </a:lnTo>
                <a:lnTo>
                  <a:pt x="36" y="68"/>
                </a:lnTo>
                <a:lnTo>
                  <a:pt x="38" y="62"/>
                </a:lnTo>
                <a:lnTo>
                  <a:pt x="36" y="50"/>
                </a:lnTo>
                <a:lnTo>
                  <a:pt x="30" y="36"/>
                </a:lnTo>
                <a:lnTo>
                  <a:pt x="24" y="22"/>
                </a:lnTo>
                <a:lnTo>
                  <a:pt x="20" y="8"/>
                </a:lnTo>
                <a:lnTo>
                  <a:pt x="22" y="6"/>
                </a:lnTo>
                <a:lnTo>
                  <a:pt x="38" y="0"/>
                </a:lnTo>
                <a:lnTo>
                  <a:pt x="175" y="74"/>
                </a:lnTo>
                <a:lnTo>
                  <a:pt x="175" y="72"/>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79" name="Freeform 85"/>
          <p:cNvSpPr>
            <a:spLocks/>
          </p:cNvSpPr>
          <p:nvPr/>
        </p:nvSpPr>
        <p:spPr bwMode="auto">
          <a:xfrm>
            <a:off x="4801790" y="2985425"/>
            <a:ext cx="338138" cy="452438"/>
          </a:xfrm>
          <a:custGeom>
            <a:avLst/>
            <a:gdLst>
              <a:gd name="T0" fmla="*/ 2147483647 w 284"/>
              <a:gd name="T1" fmla="*/ 2147483647 h 380"/>
              <a:gd name="T2" fmla="*/ 2147483647 w 284"/>
              <a:gd name="T3" fmla="*/ 2147483647 h 380"/>
              <a:gd name="T4" fmla="*/ 2147483647 w 284"/>
              <a:gd name="T5" fmla="*/ 2147483647 h 380"/>
              <a:gd name="T6" fmla="*/ 2147483647 w 284"/>
              <a:gd name="T7" fmla="*/ 2147483647 h 380"/>
              <a:gd name="T8" fmla="*/ 2147483647 w 284"/>
              <a:gd name="T9" fmla="*/ 2147483647 h 380"/>
              <a:gd name="T10" fmla="*/ 2147483647 w 284"/>
              <a:gd name="T11" fmla="*/ 2147483647 h 380"/>
              <a:gd name="T12" fmla="*/ 2147483647 w 284"/>
              <a:gd name="T13" fmla="*/ 2147483647 h 380"/>
              <a:gd name="T14" fmla="*/ 2147483647 w 284"/>
              <a:gd name="T15" fmla="*/ 2147483647 h 380"/>
              <a:gd name="T16" fmla="*/ 2147483647 w 284"/>
              <a:gd name="T17" fmla="*/ 2147483647 h 380"/>
              <a:gd name="T18" fmla="*/ 2147483647 w 284"/>
              <a:gd name="T19" fmla="*/ 2147483647 h 380"/>
              <a:gd name="T20" fmla="*/ 2147483647 w 284"/>
              <a:gd name="T21" fmla="*/ 2147483647 h 380"/>
              <a:gd name="T22" fmla="*/ 2147483647 w 284"/>
              <a:gd name="T23" fmla="*/ 2147483647 h 380"/>
              <a:gd name="T24" fmla="*/ 2147483647 w 284"/>
              <a:gd name="T25" fmla="*/ 2147483647 h 380"/>
              <a:gd name="T26" fmla="*/ 2147483647 w 284"/>
              <a:gd name="T27" fmla="*/ 2147483647 h 380"/>
              <a:gd name="T28" fmla="*/ 2147483647 w 284"/>
              <a:gd name="T29" fmla="*/ 2147483647 h 380"/>
              <a:gd name="T30" fmla="*/ 2147483647 w 284"/>
              <a:gd name="T31" fmla="*/ 2147483647 h 380"/>
              <a:gd name="T32" fmla="*/ 2147483647 w 284"/>
              <a:gd name="T33" fmla="*/ 2147483647 h 380"/>
              <a:gd name="T34" fmla="*/ 2147483647 w 284"/>
              <a:gd name="T35" fmla="*/ 2147483647 h 380"/>
              <a:gd name="T36" fmla="*/ 2147483647 w 284"/>
              <a:gd name="T37" fmla="*/ 2147483647 h 380"/>
              <a:gd name="T38" fmla="*/ 2147483647 w 284"/>
              <a:gd name="T39" fmla="*/ 2147483647 h 380"/>
              <a:gd name="T40" fmla="*/ 2147483647 w 284"/>
              <a:gd name="T41" fmla="*/ 2147483647 h 380"/>
              <a:gd name="T42" fmla="*/ 2147483647 w 284"/>
              <a:gd name="T43" fmla="*/ 2147483647 h 380"/>
              <a:gd name="T44" fmla="*/ 2147483647 w 284"/>
              <a:gd name="T45" fmla="*/ 2147483647 h 380"/>
              <a:gd name="T46" fmla="*/ 2147483647 w 284"/>
              <a:gd name="T47" fmla="*/ 2147483647 h 380"/>
              <a:gd name="T48" fmla="*/ 2147483647 w 284"/>
              <a:gd name="T49" fmla="*/ 2147483647 h 380"/>
              <a:gd name="T50" fmla="*/ 2147483647 w 284"/>
              <a:gd name="T51" fmla="*/ 2147483647 h 380"/>
              <a:gd name="T52" fmla="*/ 2147483647 w 284"/>
              <a:gd name="T53" fmla="*/ 2147483647 h 380"/>
              <a:gd name="T54" fmla="*/ 2147483647 w 284"/>
              <a:gd name="T55" fmla="*/ 2147483647 h 380"/>
              <a:gd name="T56" fmla="*/ 2147483647 w 284"/>
              <a:gd name="T57" fmla="*/ 2147483647 h 380"/>
              <a:gd name="T58" fmla="*/ 2147483647 w 284"/>
              <a:gd name="T59" fmla="*/ 2147483647 h 380"/>
              <a:gd name="T60" fmla="*/ 2147483647 w 284"/>
              <a:gd name="T61" fmla="*/ 2147483647 h 380"/>
              <a:gd name="T62" fmla="*/ 2147483647 w 284"/>
              <a:gd name="T63" fmla="*/ 2147483647 h 380"/>
              <a:gd name="T64" fmla="*/ 2147483647 w 284"/>
              <a:gd name="T65" fmla="*/ 2147483647 h 380"/>
              <a:gd name="T66" fmla="*/ 2147483647 w 284"/>
              <a:gd name="T67" fmla="*/ 2147483647 h 380"/>
              <a:gd name="T68" fmla="*/ 2147483647 w 284"/>
              <a:gd name="T69" fmla="*/ 2147483647 h 380"/>
              <a:gd name="T70" fmla="*/ 2147483647 w 284"/>
              <a:gd name="T71" fmla="*/ 2147483647 h 380"/>
              <a:gd name="T72" fmla="*/ 2147483647 w 284"/>
              <a:gd name="T73" fmla="*/ 2147483647 h 380"/>
              <a:gd name="T74" fmla="*/ 2147483647 w 284"/>
              <a:gd name="T75" fmla="*/ 2147483647 h 380"/>
              <a:gd name="T76" fmla="*/ 2147483647 w 284"/>
              <a:gd name="T77" fmla="*/ 2147483647 h 380"/>
              <a:gd name="T78" fmla="*/ 2147483647 w 284"/>
              <a:gd name="T79" fmla="*/ 2147483647 h 380"/>
              <a:gd name="T80" fmla="*/ 2147483647 w 284"/>
              <a:gd name="T81" fmla="*/ 2147483647 h 380"/>
              <a:gd name="T82" fmla="*/ 2147483647 w 284"/>
              <a:gd name="T83" fmla="*/ 2147483647 h 380"/>
              <a:gd name="T84" fmla="*/ 2147483647 w 284"/>
              <a:gd name="T85" fmla="*/ 2147483647 h 380"/>
              <a:gd name="T86" fmla="*/ 2147483647 w 284"/>
              <a:gd name="T87" fmla="*/ 2147483647 h 380"/>
              <a:gd name="T88" fmla="*/ 2147483647 w 284"/>
              <a:gd name="T89" fmla="*/ 2147483647 h 380"/>
              <a:gd name="T90" fmla="*/ 2147483647 w 284"/>
              <a:gd name="T91" fmla="*/ 0 h 380"/>
              <a:gd name="T92" fmla="*/ 2147483647 w 284"/>
              <a:gd name="T93" fmla="*/ 2147483647 h 380"/>
              <a:gd name="T94" fmla="*/ 2147483647 w 284"/>
              <a:gd name="T95" fmla="*/ 2147483647 h 380"/>
              <a:gd name="T96" fmla="*/ 2147483647 w 284"/>
              <a:gd name="T97" fmla="*/ 2147483647 h 380"/>
              <a:gd name="T98" fmla="*/ 2147483647 w 284"/>
              <a:gd name="T99" fmla="*/ 2147483647 h 380"/>
              <a:gd name="T100" fmla="*/ 2147483647 w 284"/>
              <a:gd name="T101" fmla="*/ 2147483647 h 380"/>
              <a:gd name="T102" fmla="*/ 2147483647 w 284"/>
              <a:gd name="T103" fmla="*/ 2147483647 h 380"/>
              <a:gd name="T104" fmla="*/ 2147483647 w 284"/>
              <a:gd name="T105" fmla="*/ 2147483647 h 380"/>
              <a:gd name="T106" fmla="*/ 2147483647 w 284"/>
              <a:gd name="T107" fmla="*/ 2147483647 h 380"/>
              <a:gd name="T108" fmla="*/ 2147483647 w 284"/>
              <a:gd name="T109" fmla="*/ 2147483647 h 380"/>
              <a:gd name="T110" fmla="*/ 0 w 284"/>
              <a:gd name="T111" fmla="*/ 2147483647 h 380"/>
              <a:gd name="T112" fmla="*/ 2147483647 w 284"/>
              <a:gd name="T113" fmla="*/ 2147483647 h 380"/>
              <a:gd name="T114" fmla="*/ 2147483647 w 284"/>
              <a:gd name="T115" fmla="*/ 2147483647 h 380"/>
              <a:gd name="T116" fmla="*/ 2147483647 w 284"/>
              <a:gd name="T117" fmla="*/ 2147483647 h 3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4"/>
              <a:gd name="T178" fmla="*/ 0 h 380"/>
              <a:gd name="T179" fmla="*/ 284 w 284"/>
              <a:gd name="T180" fmla="*/ 380 h 3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4" h="380">
                <a:moveTo>
                  <a:pt x="18" y="234"/>
                </a:moveTo>
                <a:lnTo>
                  <a:pt x="20" y="234"/>
                </a:lnTo>
                <a:lnTo>
                  <a:pt x="22" y="242"/>
                </a:lnTo>
                <a:lnTo>
                  <a:pt x="26" y="250"/>
                </a:lnTo>
                <a:lnTo>
                  <a:pt x="28" y="258"/>
                </a:lnTo>
                <a:lnTo>
                  <a:pt x="30" y="266"/>
                </a:lnTo>
                <a:lnTo>
                  <a:pt x="30" y="280"/>
                </a:lnTo>
                <a:lnTo>
                  <a:pt x="42" y="280"/>
                </a:lnTo>
                <a:lnTo>
                  <a:pt x="42" y="284"/>
                </a:lnTo>
                <a:lnTo>
                  <a:pt x="44" y="286"/>
                </a:lnTo>
                <a:lnTo>
                  <a:pt x="50" y="290"/>
                </a:lnTo>
                <a:lnTo>
                  <a:pt x="56" y="294"/>
                </a:lnTo>
                <a:lnTo>
                  <a:pt x="58" y="296"/>
                </a:lnTo>
                <a:lnTo>
                  <a:pt x="58" y="302"/>
                </a:lnTo>
                <a:lnTo>
                  <a:pt x="62" y="308"/>
                </a:lnTo>
                <a:lnTo>
                  <a:pt x="66" y="312"/>
                </a:lnTo>
                <a:lnTo>
                  <a:pt x="76" y="322"/>
                </a:lnTo>
                <a:lnTo>
                  <a:pt x="86" y="330"/>
                </a:lnTo>
                <a:lnTo>
                  <a:pt x="90" y="334"/>
                </a:lnTo>
                <a:lnTo>
                  <a:pt x="94" y="340"/>
                </a:lnTo>
                <a:lnTo>
                  <a:pt x="94" y="346"/>
                </a:lnTo>
                <a:lnTo>
                  <a:pt x="94" y="350"/>
                </a:lnTo>
                <a:lnTo>
                  <a:pt x="96" y="352"/>
                </a:lnTo>
                <a:lnTo>
                  <a:pt x="106" y="360"/>
                </a:lnTo>
                <a:lnTo>
                  <a:pt x="112" y="362"/>
                </a:lnTo>
                <a:lnTo>
                  <a:pt x="120" y="366"/>
                </a:lnTo>
                <a:lnTo>
                  <a:pt x="120" y="362"/>
                </a:lnTo>
                <a:lnTo>
                  <a:pt x="124" y="362"/>
                </a:lnTo>
                <a:lnTo>
                  <a:pt x="128" y="366"/>
                </a:lnTo>
                <a:lnTo>
                  <a:pt x="134" y="362"/>
                </a:lnTo>
                <a:lnTo>
                  <a:pt x="142" y="362"/>
                </a:lnTo>
                <a:lnTo>
                  <a:pt x="144" y="366"/>
                </a:lnTo>
                <a:lnTo>
                  <a:pt x="146" y="372"/>
                </a:lnTo>
                <a:lnTo>
                  <a:pt x="156" y="380"/>
                </a:lnTo>
                <a:lnTo>
                  <a:pt x="160" y="378"/>
                </a:lnTo>
                <a:lnTo>
                  <a:pt x="168" y="376"/>
                </a:lnTo>
                <a:lnTo>
                  <a:pt x="192" y="376"/>
                </a:lnTo>
                <a:lnTo>
                  <a:pt x="200" y="376"/>
                </a:lnTo>
                <a:lnTo>
                  <a:pt x="206" y="372"/>
                </a:lnTo>
                <a:lnTo>
                  <a:pt x="212" y="368"/>
                </a:lnTo>
                <a:lnTo>
                  <a:pt x="216" y="362"/>
                </a:lnTo>
                <a:lnTo>
                  <a:pt x="244" y="362"/>
                </a:lnTo>
                <a:lnTo>
                  <a:pt x="240" y="354"/>
                </a:lnTo>
                <a:lnTo>
                  <a:pt x="236" y="348"/>
                </a:lnTo>
                <a:lnTo>
                  <a:pt x="232" y="342"/>
                </a:lnTo>
                <a:lnTo>
                  <a:pt x="228" y="336"/>
                </a:lnTo>
                <a:lnTo>
                  <a:pt x="226" y="322"/>
                </a:lnTo>
                <a:lnTo>
                  <a:pt x="222" y="318"/>
                </a:lnTo>
                <a:lnTo>
                  <a:pt x="218" y="314"/>
                </a:lnTo>
                <a:lnTo>
                  <a:pt x="204" y="304"/>
                </a:lnTo>
                <a:lnTo>
                  <a:pt x="198" y="298"/>
                </a:lnTo>
                <a:lnTo>
                  <a:pt x="194" y="294"/>
                </a:lnTo>
                <a:lnTo>
                  <a:pt x="194" y="292"/>
                </a:lnTo>
                <a:lnTo>
                  <a:pt x="196" y="290"/>
                </a:lnTo>
                <a:lnTo>
                  <a:pt x="200" y="288"/>
                </a:lnTo>
                <a:lnTo>
                  <a:pt x="206" y="286"/>
                </a:lnTo>
                <a:lnTo>
                  <a:pt x="210" y="282"/>
                </a:lnTo>
                <a:lnTo>
                  <a:pt x="212" y="270"/>
                </a:lnTo>
                <a:lnTo>
                  <a:pt x="212" y="262"/>
                </a:lnTo>
                <a:lnTo>
                  <a:pt x="212" y="252"/>
                </a:lnTo>
                <a:lnTo>
                  <a:pt x="214" y="242"/>
                </a:lnTo>
                <a:lnTo>
                  <a:pt x="218" y="240"/>
                </a:lnTo>
                <a:lnTo>
                  <a:pt x="226" y="238"/>
                </a:lnTo>
                <a:lnTo>
                  <a:pt x="228" y="228"/>
                </a:lnTo>
                <a:lnTo>
                  <a:pt x="230" y="218"/>
                </a:lnTo>
                <a:lnTo>
                  <a:pt x="238" y="204"/>
                </a:lnTo>
                <a:lnTo>
                  <a:pt x="248" y="190"/>
                </a:lnTo>
                <a:lnTo>
                  <a:pt x="250" y="182"/>
                </a:lnTo>
                <a:lnTo>
                  <a:pt x="250" y="174"/>
                </a:lnTo>
                <a:lnTo>
                  <a:pt x="250" y="152"/>
                </a:lnTo>
                <a:lnTo>
                  <a:pt x="252" y="144"/>
                </a:lnTo>
                <a:lnTo>
                  <a:pt x="254" y="136"/>
                </a:lnTo>
                <a:lnTo>
                  <a:pt x="256" y="128"/>
                </a:lnTo>
                <a:lnTo>
                  <a:pt x="256" y="116"/>
                </a:lnTo>
                <a:lnTo>
                  <a:pt x="264" y="114"/>
                </a:lnTo>
                <a:lnTo>
                  <a:pt x="272" y="110"/>
                </a:lnTo>
                <a:lnTo>
                  <a:pt x="280" y="104"/>
                </a:lnTo>
                <a:lnTo>
                  <a:pt x="284" y="98"/>
                </a:lnTo>
                <a:lnTo>
                  <a:pt x="280" y="94"/>
                </a:lnTo>
                <a:lnTo>
                  <a:pt x="276" y="90"/>
                </a:lnTo>
                <a:lnTo>
                  <a:pt x="272" y="86"/>
                </a:lnTo>
                <a:lnTo>
                  <a:pt x="268" y="82"/>
                </a:lnTo>
                <a:lnTo>
                  <a:pt x="264" y="72"/>
                </a:lnTo>
                <a:lnTo>
                  <a:pt x="260" y="62"/>
                </a:lnTo>
                <a:lnTo>
                  <a:pt x="256" y="40"/>
                </a:lnTo>
                <a:lnTo>
                  <a:pt x="254" y="30"/>
                </a:lnTo>
                <a:lnTo>
                  <a:pt x="250" y="20"/>
                </a:lnTo>
                <a:lnTo>
                  <a:pt x="246" y="12"/>
                </a:lnTo>
                <a:lnTo>
                  <a:pt x="238" y="8"/>
                </a:lnTo>
                <a:lnTo>
                  <a:pt x="232" y="4"/>
                </a:lnTo>
                <a:lnTo>
                  <a:pt x="228" y="0"/>
                </a:lnTo>
                <a:lnTo>
                  <a:pt x="222" y="0"/>
                </a:lnTo>
                <a:lnTo>
                  <a:pt x="218" y="4"/>
                </a:lnTo>
                <a:lnTo>
                  <a:pt x="208" y="10"/>
                </a:lnTo>
                <a:lnTo>
                  <a:pt x="202" y="18"/>
                </a:lnTo>
                <a:lnTo>
                  <a:pt x="192" y="24"/>
                </a:lnTo>
                <a:lnTo>
                  <a:pt x="186" y="18"/>
                </a:lnTo>
                <a:lnTo>
                  <a:pt x="48" y="18"/>
                </a:lnTo>
                <a:lnTo>
                  <a:pt x="48" y="58"/>
                </a:lnTo>
                <a:lnTo>
                  <a:pt x="34" y="58"/>
                </a:lnTo>
                <a:lnTo>
                  <a:pt x="30" y="66"/>
                </a:lnTo>
                <a:lnTo>
                  <a:pt x="36" y="140"/>
                </a:lnTo>
                <a:lnTo>
                  <a:pt x="26" y="142"/>
                </a:lnTo>
                <a:lnTo>
                  <a:pt x="20" y="146"/>
                </a:lnTo>
                <a:lnTo>
                  <a:pt x="14" y="152"/>
                </a:lnTo>
                <a:lnTo>
                  <a:pt x="12" y="160"/>
                </a:lnTo>
                <a:lnTo>
                  <a:pt x="8" y="168"/>
                </a:lnTo>
                <a:lnTo>
                  <a:pt x="6" y="176"/>
                </a:lnTo>
                <a:lnTo>
                  <a:pt x="6" y="196"/>
                </a:lnTo>
                <a:lnTo>
                  <a:pt x="4" y="200"/>
                </a:lnTo>
                <a:lnTo>
                  <a:pt x="0" y="206"/>
                </a:lnTo>
                <a:lnTo>
                  <a:pt x="0" y="208"/>
                </a:lnTo>
                <a:lnTo>
                  <a:pt x="2" y="208"/>
                </a:lnTo>
                <a:lnTo>
                  <a:pt x="10" y="212"/>
                </a:lnTo>
                <a:lnTo>
                  <a:pt x="12" y="220"/>
                </a:lnTo>
                <a:lnTo>
                  <a:pt x="14" y="224"/>
                </a:lnTo>
                <a:lnTo>
                  <a:pt x="18" y="228"/>
                </a:lnTo>
                <a:lnTo>
                  <a:pt x="20" y="236"/>
                </a:lnTo>
                <a:lnTo>
                  <a:pt x="18" y="234"/>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80" name="Freeform 86"/>
          <p:cNvSpPr>
            <a:spLocks/>
          </p:cNvSpPr>
          <p:nvPr/>
        </p:nvSpPr>
        <p:spPr bwMode="auto">
          <a:xfrm>
            <a:off x="5032771" y="3102106"/>
            <a:ext cx="300038" cy="338138"/>
          </a:xfrm>
          <a:custGeom>
            <a:avLst/>
            <a:gdLst>
              <a:gd name="T0" fmla="*/ 2147483647 w 252"/>
              <a:gd name="T1" fmla="*/ 2147483647 h 284"/>
              <a:gd name="T2" fmla="*/ 2147483647 w 252"/>
              <a:gd name="T3" fmla="*/ 2147483647 h 284"/>
              <a:gd name="T4" fmla="*/ 2147483647 w 252"/>
              <a:gd name="T5" fmla="*/ 2147483647 h 284"/>
              <a:gd name="T6" fmla="*/ 2147483647 w 252"/>
              <a:gd name="T7" fmla="*/ 2147483647 h 284"/>
              <a:gd name="T8" fmla="*/ 2147483647 w 252"/>
              <a:gd name="T9" fmla="*/ 2147483647 h 284"/>
              <a:gd name="T10" fmla="*/ 2147483647 w 252"/>
              <a:gd name="T11" fmla="*/ 2147483647 h 284"/>
              <a:gd name="T12" fmla="*/ 2147483647 w 252"/>
              <a:gd name="T13" fmla="*/ 2147483647 h 284"/>
              <a:gd name="T14" fmla="*/ 2147483647 w 252"/>
              <a:gd name="T15" fmla="*/ 2147483647 h 284"/>
              <a:gd name="T16" fmla="*/ 2147483647 w 252"/>
              <a:gd name="T17" fmla="*/ 2147483647 h 284"/>
              <a:gd name="T18" fmla="*/ 2147483647 w 252"/>
              <a:gd name="T19" fmla="*/ 2147483647 h 284"/>
              <a:gd name="T20" fmla="*/ 2147483647 w 252"/>
              <a:gd name="T21" fmla="*/ 2147483647 h 284"/>
              <a:gd name="T22" fmla="*/ 2147483647 w 252"/>
              <a:gd name="T23" fmla="*/ 2147483647 h 284"/>
              <a:gd name="T24" fmla="*/ 2147483647 w 252"/>
              <a:gd name="T25" fmla="*/ 2147483647 h 284"/>
              <a:gd name="T26" fmla="*/ 2147483647 w 252"/>
              <a:gd name="T27" fmla="*/ 2147483647 h 284"/>
              <a:gd name="T28" fmla="*/ 2147483647 w 252"/>
              <a:gd name="T29" fmla="*/ 2147483647 h 284"/>
              <a:gd name="T30" fmla="*/ 2147483647 w 252"/>
              <a:gd name="T31" fmla="*/ 2147483647 h 284"/>
              <a:gd name="T32" fmla="*/ 2147483647 w 252"/>
              <a:gd name="T33" fmla="*/ 2147483647 h 284"/>
              <a:gd name="T34" fmla="*/ 2147483647 w 252"/>
              <a:gd name="T35" fmla="*/ 2147483647 h 284"/>
              <a:gd name="T36" fmla="*/ 2147483647 w 252"/>
              <a:gd name="T37" fmla="*/ 2147483647 h 284"/>
              <a:gd name="T38" fmla="*/ 2147483647 w 252"/>
              <a:gd name="T39" fmla="*/ 2147483647 h 284"/>
              <a:gd name="T40" fmla="*/ 2147483647 w 252"/>
              <a:gd name="T41" fmla="*/ 2147483647 h 284"/>
              <a:gd name="T42" fmla="*/ 2147483647 w 252"/>
              <a:gd name="T43" fmla="*/ 2147483647 h 284"/>
              <a:gd name="T44" fmla="*/ 2147483647 w 252"/>
              <a:gd name="T45" fmla="*/ 2147483647 h 284"/>
              <a:gd name="T46" fmla="*/ 2147483647 w 252"/>
              <a:gd name="T47" fmla="*/ 2147483647 h 284"/>
              <a:gd name="T48" fmla="*/ 2147483647 w 252"/>
              <a:gd name="T49" fmla="*/ 2147483647 h 284"/>
              <a:gd name="T50" fmla="*/ 2147483647 w 252"/>
              <a:gd name="T51" fmla="*/ 2147483647 h 284"/>
              <a:gd name="T52" fmla="*/ 2147483647 w 252"/>
              <a:gd name="T53" fmla="*/ 2147483647 h 284"/>
              <a:gd name="T54" fmla="*/ 2147483647 w 252"/>
              <a:gd name="T55" fmla="*/ 2147483647 h 284"/>
              <a:gd name="T56" fmla="*/ 2147483647 w 252"/>
              <a:gd name="T57" fmla="*/ 2147483647 h 284"/>
              <a:gd name="T58" fmla="*/ 2147483647 w 252"/>
              <a:gd name="T59" fmla="*/ 2147483647 h 284"/>
              <a:gd name="T60" fmla="*/ 0 w 252"/>
              <a:gd name="T61" fmla="*/ 2147483647 h 284"/>
              <a:gd name="T62" fmla="*/ 2147483647 w 252"/>
              <a:gd name="T63" fmla="*/ 2147483647 h 284"/>
              <a:gd name="T64" fmla="*/ 2147483647 w 252"/>
              <a:gd name="T65" fmla="*/ 2147483647 h 284"/>
              <a:gd name="T66" fmla="*/ 2147483647 w 252"/>
              <a:gd name="T67" fmla="*/ 2147483647 h 284"/>
              <a:gd name="T68" fmla="*/ 2147483647 w 252"/>
              <a:gd name="T69" fmla="*/ 2147483647 h 284"/>
              <a:gd name="T70" fmla="*/ 2147483647 w 252"/>
              <a:gd name="T71" fmla="*/ 2147483647 h 284"/>
              <a:gd name="T72" fmla="*/ 2147483647 w 252"/>
              <a:gd name="T73" fmla="*/ 2147483647 h 284"/>
              <a:gd name="T74" fmla="*/ 2147483647 w 252"/>
              <a:gd name="T75" fmla="*/ 2147483647 h 284"/>
              <a:gd name="T76" fmla="*/ 2147483647 w 252"/>
              <a:gd name="T77" fmla="*/ 2147483647 h 284"/>
              <a:gd name="T78" fmla="*/ 2147483647 w 252"/>
              <a:gd name="T79" fmla="*/ 2147483647 h 284"/>
              <a:gd name="T80" fmla="*/ 2147483647 w 252"/>
              <a:gd name="T81" fmla="*/ 2147483647 h 284"/>
              <a:gd name="T82" fmla="*/ 2147483647 w 252"/>
              <a:gd name="T83" fmla="*/ 2147483647 h 284"/>
              <a:gd name="T84" fmla="*/ 2147483647 w 252"/>
              <a:gd name="T85" fmla="*/ 2147483647 h 284"/>
              <a:gd name="T86" fmla="*/ 2147483647 w 252"/>
              <a:gd name="T87" fmla="*/ 2147483647 h 284"/>
              <a:gd name="T88" fmla="*/ 2147483647 w 252"/>
              <a:gd name="T89" fmla="*/ 2147483647 h 284"/>
              <a:gd name="T90" fmla="*/ 2147483647 w 252"/>
              <a:gd name="T91" fmla="*/ 2147483647 h 284"/>
              <a:gd name="T92" fmla="*/ 2147483647 w 252"/>
              <a:gd name="T93" fmla="*/ 2147483647 h 284"/>
              <a:gd name="T94" fmla="*/ 2147483647 w 252"/>
              <a:gd name="T95" fmla="*/ 2147483647 h 2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2"/>
              <a:gd name="T145" fmla="*/ 0 h 284"/>
              <a:gd name="T146" fmla="*/ 252 w 252"/>
              <a:gd name="T147" fmla="*/ 284 h 28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2" h="284">
                <a:moveTo>
                  <a:pt x="170" y="102"/>
                </a:moveTo>
                <a:lnTo>
                  <a:pt x="164" y="96"/>
                </a:lnTo>
                <a:lnTo>
                  <a:pt x="170" y="102"/>
                </a:lnTo>
                <a:lnTo>
                  <a:pt x="156" y="112"/>
                </a:lnTo>
                <a:lnTo>
                  <a:pt x="150" y="120"/>
                </a:lnTo>
                <a:lnTo>
                  <a:pt x="148" y="130"/>
                </a:lnTo>
                <a:lnTo>
                  <a:pt x="150" y="136"/>
                </a:lnTo>
                <a:lnTo>
                  <a:pt x="154" y="138"/>
                </a:lnTo>
                <a:lnTo>
                  <a:pt x="162" y="138"/>
                </a:lnTo>
                <a:lnTo>
                  <a:pt x="168" y="134"/>
                </a:lnTo>
                <a:lnTo>
                  <a:pt x="168" y="142"/>
                </a:lnTo>
                <a:lnTo>
                  <a:pt x="170" y="152"/>
                </a:lnTo>
                <a:lnTo>
                  <a:pt x="176" y="164"/>
                </a:lnTo>
                <a:lnTo>
                  <a:pt x="186" y="172"/>
                </a:lnTo>
                <a:lnTo>
                  <a:pt x="196" y="180"/>
                </a:lnTo>
                <a:lnTo>
                  <a:pt x="210" y="186"/>
                </a:lnTo>
                <a:lnTo>
                  <a:pt x="224" y="192"/>
                </a:lnTo>
                <a:lnTo>
                  <a:pt x="238" y="194"/>
                </a:lnTo>
                <a:lnTo>
                  <a:pt x="252" y="196"/>
                </a:lnTo>
                <a:lnTo>
                  <a:pt x="246" y="208"/>
                </a:lnTo>
                <a:lnTo>
                  <a:pt x="236" y="218"/>
                </a:lnTo>
                <a:lnTo>
                  <a:pt x="218" y="240"/>
                </a:lnTo>
                <a:lnTo>
                  <a:pt x="214" y="248"/>
                </a:lnTo>
                <a:lnTo>
                  <a:pt x="210" y="252"/>
                </a:lnTo>
                <a:lnTo>
                  <a:pt x="208" y="254"/>
                </a:lnTo>
                <a:lnTo>
                  <a:pt x="202" y="256"/>
                </a:lnTo>
                <a:lnTo>
                  <a:pt x="198" y="254"/>
                </a:lnTo>
                <a:lnTo>
                  <a:pt x="192" y="254"/>
                </a:lnTo>
                <a:lnTo>
                  <a:pt x="186" y="256"/>
                </a:lnTo>
                <a:lnTo>
                  <a:pt x="178" y="260"/>
                </a:lnTo>
                <a:lnTo>
                  <a:pt x="168" y="268"/>
                </a:lnTo>
                <a:lnTo>
                  <a:pt x="158" y="274"/>
                </a:lnTo>
                <a:lnTo>
                  <a:pt x="154" y="276"/>
                </a:lnTo>
                <a:lnTo>
                  <a:pt x="148" y="276"/>
                </a:lnTo>
                <a:lnTo>
                  <a:pt x="142" y="276"/>
                </a:lnTo>
                <a:lnTo>
                  <a:pt x="138" y="272"/>
                </a:lnTo>
                <a:lnTo>
                  <a:pt x="136" y="270"/>
                </a:lnTo>
                <a:lnTo>
                  <a:pt x="132" y="270"/>
                </a:lnTo>
                <a:lnTo>
                  <a:pt x="128" y="270"/>
                </a:lnTo>
                <a:lnTo>
                  <a:pt x="126" y="272"/>
                </a:lnTo>
                <a:lnTo>
                  <a:pt x="122" y="276"/>
                </a:lnTo>
                <a:lnTo>
                  <a:pt x="116" y="282"/>
                </a:lnTo>
                <a:lnTo>
                  <a:pt x="114" y="284"/>
                </a:lnTo>
                <a:lnTo>
                  <a:pt x="110" y="284"/>
                </a:lnTo>
                <a:lnTo>
                  <a:pt x="102" y="284"/>
                </a:lnTo>
                <a:lnTo>
                  <a:pt x="94" y="280"/>
                </a:lnTo>
                <a:lnTo>
                  <a:pt x="80" y="274"/>
                </a:lnTo>
                <a:lnTo>
                  <a:pt x="66" y="268"/>
                </a:lnTo>
                <a:lnTo>
                  <a:pt x="58" y="266"/>
                </a:lnTo>
                <a:lnTo>
                  <a:pt x="48" y="264"/>
                </a:lnTo>
                <a:lnTo>
                  <a:pt x="50" y="264"/>
                </a:lnTo>
                <a:lnTo>
                  <a:pt x="46" y="256"/>
                </a:lnTo>
                <a:lnTo>
                  <a:pt x="42" y="250"/>
                </a:lnTo>
                <a:lnTo>
                  <a:pt x="38" y="244"/>
                </a:lnTo>
                <a:lnTo>
                  <a:pt x="34" y="238"/>
                </a:lnTo>
                <a:lnTo>
                  <a:pt x="32" y="224"/>
                </a:lnTo>
                <a:lnTo>
                  <a:pt x="28" y="220"/>
                </a:lnTo>
                <a:lnTo>
                  <a:pt x="24" y="216"/>
                </a:lnTo>
                <a:lnTo>
                  <a:pt x="10" y="206"/>
                </a:lnTo>
                <a:lnTo>
                  <a:pt x="4" y="200"/>
                </a:lnTo>
                <a:lnTo>
                  <a:pt x="0" y="196"/>
                </a:lnTo>
                <a:lnTo>
                  <a:pt x="0" y="194"/>
                </a:lnTo>
                <a:lnTo>
                  <a:pt x="2" y="192"/>
                </a:lnTo>
                <a:lnTo>
                  <a:pt x="6" y="190"/>
                </a:lnTo>
                <a:lnTo>
                  <a:pt x="12" y="188"/>
                </a:lnTo>
                <a:lnTo>
                  <a:pt x="16" y="184"/>
                </a:lnTo>
                <a:lnTo>
                  <a:pt x="18" y="172"/>
                </a:lnTo>
                <a:lnTo>
                  <a:pt x="18" y="164"/>
                </a:lnTo>
                <a:lnTo>
                  <a:pt x="18" y="154"/>
                </a:lnTo>
                <a:lnTo>
                  <a:pt x="20" y="144"/>
                </a:lnTo>
                <a:lnTo>
                  <a:pt x="24" y="142"/>
                </a:lnTo>
                <a:lnTo>
                  <a:pt x="32" y="140"/>
                </a:lnTo>
                <a:lnTo>
                  <a:pt x="34" y="130"/>
                </a:lnTo>
                <a:lnTo>
                  <a:pt x="36" y="120"/>
                </a:lnTo>
                <a:lnTo>
                  <a:pt x="44" y="106"/>
                </a:lnTo>
                <a:lnTo>
                  <a:pt x="54" y="92"/>
                </a:lnTo>
                <a:lnTo>
                  <a:pt x="56" y="84"/>
                </a:lnTo>
                <a:lnTo>
                  <a:pt x="56" y="76"/>
                </a:lnTo>
                <a:lnTo>
                  <a:pt x="56" y="54"/>
                </a:lnTo>
                <a:lnTo>
                  <a:pt x="58" y="46"/>
                </a:lnTo>
                <a:lnTo>
                  <a:pt x="60" y="38"/>
                </a:lnTo>
                <a:lnTo>
                  <a:pt x="62" y="30"/>
                </a:lnTo>
                <a:lnTo>
                  <a:pt x="62" y="18"/>
                </a:lnTo>
                <a:lnTo>
                  <a:pt x="70" y="16"/>
                </a:lnTo>
                <a:lnTo>
                  <a:pt x="78" y="12"/>
                </a:lnTo>
                <a:lnTo>
                  <a:pt x="86" y="6"/>
                </a:lnTo>
                <a:lnTo>
                  <a:pt x="90" y="0"/>
                </a:lnTo>
                <a:lnTo>
                  <a:pt x="96" y="12"/>
                </a:lnTo>
                <a:lnTo>
                  <a:pt x="102" y="30"/>
                </a:lnTo>
                <a:lnTo>
                  <a:pt x="108" y="44"/>
                </a:lnTo>
                <a:lnTo>
                  <a:pt x="112" y="48"/>
                </a:lnTo>
                <a:lnTo>
                  <a:pt x="118" y="50"/>
                </a:lnTo>
                <a:lnTo>
                  <a:pt x="134" y="62"/>
                </a:lnTo>
                <a:lnTo>
                  <a:pt x="146" y="74"/>
                </a:lnTo>
                <a:lnTo>
                  <a:pt x="164" y="96"/>
                </a:lnTo>
                <a:lnTo>
                  <a:pt x="170" y="102"/>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81" name="Freeform 87"/>
          <p:cNvSpPr>
            <a:spLocks/>
          </p:cNvSpPr>
          <p:nvPr/>
        </p:nvSpPr>
        <p:spPr bwMode="auto">
          <a:xfrm>
            <a:off x="5197079" y="3240219"/>
            <a:ext cx="214313" cy="311944"/>
          </a:xfrm>
          <a:custGeom>
            <a:avLst/>
            <a:gdLst>
              <a:gd name="T0" fmla="*/ 2147483647 w 180"/>
              <a:gd name="T1" fmla="*/ 2147483647 h 262"/>
              <a:gd name="T2" fmla="*/ 2147483647 w 180"/>
              <a:gd name="T3" fmla="*/ 2147483647 h 262"/>
              <a:gd name="T4" fmla="*/ 2147483647 w 180"/>
              <a:gd name="T5" fmla="*/ 2147483647 h 262"/>
              <a:gd name="T6" fmla="*/ 2147483647 w 180"/>
              <a:gd name="T7" fmla="*/ 2147483647 h 262"/>
              <a:gd name="T8" fmla="*/ 2147483647 w 180"/>
              <a:gd name="T9" fmla="*/ 2147483647 h 262"/>
              <a:gd name="T10" fmla="*/ 2147483647 w 180"/>
              <a:gd name="T11" fmla="*/ 2147483647 h 262"/>
              <a:gd name="T12" fmla="*/ 2147483647 w 180"/>
              <a:gd name="T13" fmla="*/ 2147483647 h 262"/>
              <a:gd name="T14" fmla="*/ 2147483647 w 180"/>
              <a:gd name="T15" fmla="*/ 2147483647 h 262"/>
              <a:gd name="T16" fmla="*/ 2147483647 w 180"/>
              <a:gd name="T17" fmla="*/ 2147483647 h 262"/>
              <a:gd name="T18" fmla="*/ 2147483647 w 180"/>
              <a:gd name="T19" fmla="*/ 2147483647 h 262"/>
              <a:gd name="T20" fmla="*/ 2147483647 w 180"/>
              <a:gd name="T21" fmla="*/ 2147483647 h 262"/>
              <a:gd name="T22" fmla="*/ 2147483647 w 180"/>
              <a:gd name="T23" fmla="*/ 2147483647 h 262"/>
              <a:gd name="T24" fmla="*/ 2147483647 w 180"/>
              <a:gd name="T25" fmla="*/ 2147483647 h 262"/>
              <a:gd name="T26" fmla="*/ 2147483647 w 180"/>
              <a:gd name="T27" fmla="*/ 2147483647 h 262"/>
              <a:gd name="T28" fmla="*/ 2147483647 w 180"/>
              <a:gd name="T29" fmla="*/ 2147483647 h 262"/>
              <a:gd name="T30" fmla="*/ 2147483647 w 180"/>
              <a:gd name="T31" fmla="*/ 2147483647 h 262"/>
              <a:gd name="T32" fmla="*/ 2147483647 w 180"/>
              <a:gd name="T33" fmla="*/ 2147483647 h 262"/>
              <a:gd name="T34" fmla="*/ 2147483647 w 180"/>
              <a:gd name="T35" fmla="*/ 2147483647 h 262"/>
              <a:gd name="T36" fmla="*/ 2147483647 w 180"/>
              <a:gd name="T37" fmla="*/ 2147483647 h 262"/>
              <a:gd name="T38" fmla="*/ 2147483647 w 180"/>
              <a:gd name="T39" fmla="*/ 2147483647 h 262"/>
              <a:gd name="T40" fmla="*/ 2147483647 w 180"/>
              <a:gd name="T41" fmla="*/ 2147483647 h 262"/>
              <a:gd name="T42" fmla="*/ 2147483647 w 180"/>
              <a:gd name="T43" fmla="*/ 2147483647 h 262"/>
              <a:gd name="T44" fmla="*/ 2147483647 w 180"/>
              <a:gd name="T45" fmla="*/ 2147483647 h 262"/>
              <a:gd name="T46" fmla="*/ 2147483647 w 180"/>
              <a:gd name="T47" fmla="*/ 2147483647 h 262"/>
              <a:gd name="T48" fmla="*/ 2147483647 w 180"/>
              <a:gd name="T49" fmla="*/ 2147483647 h 262"/>
              <a:gd name="T50" fmla="*/ 2147483647 w 180"/>
              <a:gd name="T51" fmla="*/ 2147483647 h 262"/>
              <a:gd name="T52" fmla="*/ 2147483647 w 180"/>
              <a:gd name="T53" fmla="*/ 2147483647 h 262"/>
              <a:gd name="T54" fmla="*/ 2147483647 w 180"/>
              <a:gd name="T55" fmla="*/ 2147483647 h 262"/>
              <a:gd name="T56" fmla="*/ 2147483647 w 180"/>
              <a:gd name="T57" fmla="*/ 2147483647 h 262"/>
              <a:gd name="T58" fmla="*/ 2147483647 w 180"/>
              <a:gd name="T59" fmla="*/ 2147483647 h 262"/>
              <a:gd name="T60" fmla="*/ 2147483647 w 180"/>
              <a:gd name="T61" fmla="*/ 2147483647 h 262"/>
              <a:gd name="T62" fmla="*/ 2147483647 w 180"/>
              <a:gd name="T63" fmla="*/ 2147483647 h 262"/>
              <a:gd name="T64" fmla="*/ 0 w 180"/>
              <a:gd name="T65" fmla="*/ 2147483647 h 262"/>
              <a:gd name="T66" fmla="*/ 2147483647 w 180"/>
              <a:gd name="T67" fmla="*/ 2147483647 h 2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0"/>
              <a:gd name="T103" fmla="*/ 0 h 262"/>
              <a:gd name="T104" fmla="*/ 180 w 180"/>
              <a:gd name="T105" fmla="*/ 262 h 26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0" h="262">
                <a:moveTo>
                  <a:pt x="18" y="158"/>
                </a:moveTo>
                <a:lnTo>
                  <a:pt x="26" y="154"/>
                </a:lnTo>
                <a:lnTo>
                  <a:pt x="34" y="148"/>
                </a:lnTo>
                <a:lnTo>
                  <a:pt x="42" y="144"/>
                </a:lnTo>
                <a:lnTo>
                  <a:pt x="48" y="140"/>
                </a:lnTo>
                <a:lnTo>
                  <a:pt x="54" y="138"/>
                </a:lnTo>
                <a:lnTo>
                  <a:pt x="60" y="138"/>
                </a:lnTo>
                <a:lnTo>
                  <a:pt x="64" y="140"/>
                </a:lnTo>
                <a:lnTo>
                  <a:pt x="70" y="138"/>
                </a:lnTo>
                <a:lnTo>
                  <a:pt x="72" y="136"/>
                </a:lnTo>
                <a:lnTo>
                  <a:pt x="76" y="132"/>
                </a:lnTo>
                <a:lnTo>
                  <a:pt x="80" y="124"/>
                </a:lnTo>
                <a:lnTo>
                  <a:pt x="98" y="102"/>
                </a:lnTo>
                <a:lnTo>
                  <a:pt x="108" y="92"/>
                </a:lnTo>
                <a:lnTo>
                  <a:pt x="114" y="80"/>
                </a:lnTo>
                <a:lnTo>
                  <a:pt x="100" y="78"/>
                </a:lnTo>
                <a:lnTo>
                  <a:pt x="86" y="76"/>
                </a:lnTo>
                <a:lnTo>
                  <a:pt x="72" y="70"/>
                </a:lnTo>
                <a:lnTo>
                  <a:pt x="58" y="64"/>
                </a:lnTo>
                <a:lnTo>
                  <a:pt x="48" y="56"/>
                </a:lnTo>
                <a:lnTo>
                  <a:pt x="38" y="48"/>
                </a:lnTo>
                <a:lnTo>
                  <a:pt x="32" y="36"/>
                </a:lnTo>
                <a:lnTo>
                  <a:pt x="30" y="26"/>
                </a:lnTo>
                <a:lnTo>
                  <a:pt x="30" y="18"/>
                </a:lnTo>
                <a:lnTo>
                  <a:pt x="42" y="6"/>
                </a:lnTo>
                <a:lnTo>
                  <a:pt x="42" y="12"/>
                </a:lnTo>
                <a:lnTo>
                  <a:pt x="42" y="14"/>
                </a:lnTo>
                <a:lnTo>
                  <a:pt x="42" y="18"/>
                </a:lnTo>
                <a:lnTo>
                  <a:pt x="46" y="22"/>
                </a:lnTo>
                <a:lnTo>
                  <a:pt x="52" y="26"/>
                </a:lnTo>
                <a:lnTo>
                  <a:pt x="56" y="30"/>
                </a:lnTo>
                <a:lnTo>
                  <a:pt x="62" y="30"/>
                </a:lnTo>
                <a:lnTo>
                  <a:pt x="68" y="30"/>
                </a:lnTo>
                <a:lnTo>
                  <a:pt x="72" y="26"/>
                </a:lnTo>
                <a:lnTo>
                  <a:pt x="76" y="22"/>
                </a:lnTo>
                <a:lnTo>
                  <a:pt x="80" y="22"/>
                </a:lnTo>
                <a:lnTo>
                  <a:pt x="94" y="22"/>
                </a:lnTo>
                <a:lnTo>
                  <a:pt x="104" y="20"/>
                </a:lnTo>
                <a:lnTo>
                  <a:pt x="114" y="18"/>
                </a:lnTo>
                <a:lnTo>
                  <a:pt x="128" y="14"/>
                </a:lnTo>
                <a:lnTo>
                  <a:pt x="142" y="14"/>
                </a:lnTo>
                <a:lnTo>
                  <a:pt x="146" y="14"/>
                </a:lnTo>
                <a:lnTo>
                  <a:pt x="150" y="12"/>
                </a:lnTo>
                <a:lnTo>
                  <a:pt x="156" y="8"/>
                </a:lnTo>
                <a:lnTo>
                  <a:pt x="160" y="2"/>
                </a:lnTo>
                <a:lnTo>
                  <a:pt x="164" y="2"/>
                </a:lnTo>
                <a:lnTo>
                  <a:pt x="168" y="0"/>
                </a:lnTo>
                <a:lnTo>
                  <a:pt x="174" y="2"/>
                </a:lnTo>
                <a:lnTo>
                  <a:pt x="180" y="2"/>
                </a:lnTo>
                <a:lnTo>
                  <a:pt x="176" y="8"/>
                </a:lnTo>
                <a:lnTo>
                  <a:pt x="174" y="16"/>
                </a:lnTo>
                <a:lnTo>
                  <a:pt x="174" y="28"/>
                </a:lnTo>
                <a:lnTo>
                  <a:pt x="172" y="40"/>
                </a:lnTo>
                <a:lnTo>
                  <a:pt x="166" y="54"/>
                </a:lnTo>
                <a:lnTo>
                  <a:pt x="156" y="82"/>
                </a:lnTo>
                <a:lnTo>
                  <a:pt x="136" y="120"/>
                </a:lnTo>
                <a:lnTo>
                  <a:pt x="114" y="152"/>
                </a:lnTo>
                <a:lnTo>
                  <a:pt x="104" y="168"/>
                </a:lnTo>
                <a:lnTo>
                  <a:pt x="90" y="182"/>
                </a:lnTo>
                <a:lnTo>
                  <a:pt x="76" y="196"/>
                </a:lnTo>
                <a:lnTo>
                  <a:pt x="60" y="210"/>
                </a:lnTo>
                <a:lnTo>
                  <a:pt x="46" y="222"/>
                </a:lnTo>
                <a:lnTo>
                  <a:pt x="34" y="234"/>
                </a:lnTo>
                <a:lnTo>
                  <a:pt x="12" y="262"/>
                </a:lnTo>
                <a:lnTo>
                  <a:pt x="6" y="258"/>
                </a:lnTo>
                <a:lnTo>
                  <a:pt x="0" y="254"/>
                </a:lnTo>
                <a:lnTo>
                  <a:pt x="0" y="182"/>
                </a:lnTo>
                <a:lnTo>
                  <a:pt x="16" y="158"/>
                </a:lnTo>
                <a:lnTo>
                  <a:pt x="18" y="158"/>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82" name="Freeform 88"/>
          <p:cNvSpPr>
            <a:spLocks/>
          </p:cNvSpPr>
          <p:nvPr/>
        </p:nvSpPr>
        <p:spPr bwMode="auto">
          <a:xfrm>
            <a:off x="4652963" y="3264031"/>
            <a:ext cx="263128" cy="197644"/>
          </a:xfrm>
          <a:custGeom>
            <a:avLst/>
            <a:gdLst>
              <a:gd name="T0" fmla="*/ 2147483647 w 221"/>
              <a:gd name="T1" fmla="*/ 2147483647 h 166"/>
              <a:gd name="T2" fmla="*/ 2147483647 w 221"/>
              <a:gd name="T3" fmla="*/ 2147483647 h 166"/>
              <a:gd name="T4" fmla="*/ 2147483647 w 221"/>
              <a:gd name="T5" fmla="*/ 2147483647 h 166"/>
              <a:gd name="T6" fmla="*/ 2147483647 w 221"/>
              <a:gd name="T7" fmla="*/ 2147483647 h 166"/>
              <a:gd name="T8" fmla="*/ 2147483647 w 221"/>
              <a:gd name="T9" fmla="*/ 2147483647 h 166"/>
              <a:gd name="T10" fmla="*/ 2147483647 w 221"/>
              <a:gd name="T11" fmla="*/ 2147483647 h 166"/>
              <a:gd name="T12" fmla="*/ 2147483647 w 221"/>
              <a:gd name="T13" fmla="*/ 2147483647 h 166"/>
              <a:gd name="T14" fmla="*/ 2147483647 w 221"/>
              <a:gd name="T15" fmla="*/ 2147483647 h 166"/>
              <a:gd name="T16" fmla="*/ 2147483647 w 221"/>
              <a:gd name="T17" fmla="*/ 2147483647 h 166"/>
              <a:gd name="T18" fmla="*/ 2147483647 w 221"/>
              <a:gd name="T19" fmla="*/ 2147483647 h 166"/>
              <a:gd name="T20" fmla="*/ 2147483647 w 221"/>
              <a:gd name="T21" fmla="*/ 0 h 166"/>
              <a:gd name="T22" fmla="*/ 2147483647 w 221"/>
              <a:gd name="T23" fmla="*/ 2147483647 h 166"/>
              <a:gd name="T24" fmla="*/ 2147483647 w 221"/>
              <a:gd name="T25" fmla="*/ 2147483647 h 166"/>
              <a:gd name="T26" fmla="*/ 2147483647 w 221"/>
              <a:gd name="T27" fmla="*/ 2147483647 h 166"/>
              <a:gd name="T28" fmla="*/ 2147483647 w 221"/>
              <a:gd name="T29" fmla="*/ 2147483647 h 166"/>
              <a:gd name="T30" fmla="*/ 2147483647 w 221"/>
              <a:gd name="T31" fmla="*/ 2147483647 h 166"/>
              <a:gd name="T32" fmla="*/ 2147483647 w 221"/>
              <a:gd name="T33" fmla="*/ 2147483647 h 166"/>
              <a:gd name="T34" fmla="*/ 2147483647 w 221"/>
              <a:gd name="T35" fmla="*/ 2147483647 h 166"/>
              <a:gd name="T36" fmla="*/ 2147483647 w 221"/>
              <a:gd name="T37" fmla="*/ 2147483647 h 166"/>
              <a:gd name="T38" fmla="*/ 2147483647 w 221"/>
              <a:gd name="T39" fmla="*/ 2147483647 h 166"/>
              <a:gd name="T40" fmla="*/ 2147483647 w 221"/>
              <a:gd name="T41" fmla="*/ 2147483647 h 166"/>
              <a:gd name="T42" fmla="*/ 2147483647 w 221"/>
              <a:gd name="T43" fmla="*/ 2147483647 h 166"/>
              <a:gd name="T44" fmla="*/ 2147483647 w 221"/>
              <a:gd name="T45" fmla="*/ 2147483647 h 166"/>
              <a:gd name="T46" fmla="*/ 2147483647 w 221"/>
              <a:gd name="T47" fmla="*/ 2147483647 h 166"/>
              <a:gd name="T48" fmla="*/ 0 w 221"/>
              <a:gd name="T49" fmla="*/ 2147483647 h 166"/>
              <a:gd name="T50" fmla="*/ 2147483647 w 221"/>
              <a:gd name="T51" fmla="*/ 2147483647 h 166"/>
              <a:gd name="T52" fmla="*/ 2147483647 w 221"/>
              <a:gd name="T53" fmla="*/ 2147483647 h 166"/>
              <a:gd name="T54" fmla="*/ 2147483647 w 221"/>
              <a:gd name="T55" fmla="*/ 2147483647 h 166"/>
              <a:gd name="T56" fmla="*/ 2147483647 w 221"/>
              <a:gd name="T57" fmla="*/ 2147483647 h 166"/>
              <a:gd name="T58" fmla="*/ 2147483647 w 221"/>
              <a:gd name="T59" fmla="*/ 2147483647 h 166"/>
              <a:gd name="T60" fmla="*/ 2147483647 w 221"/>
              <a:gd name="T61" fmla="*/ 2147483647 h 166"/>
              <a:gd name="T62" fmla="*/ 2147483647 w 221"/>
              <a:gd name="T63" fmla="*/ 2147483647 h 166"/>
              <a:gd name="T64" fmla="*/ 2147483647 w 221"/>
              <a:gd name="T65" fmla="*/ 2147483647 h 166"/>
              <a:gd name="T66" fmla="*/ 2147483647 w 221"/>
              <a:gd name="T67" fmla="*/ 2147483647 h 166"/>
              <a:gd name="T68" fmla="*/ 2147483647 w 221"/>
              <a:gd name="T69" fmla="*/ 2147483647 h 166"/>
              <a:gd name="T70" fmla="*/ 2147483647 w 221"/>
              <a:gd name="T71" fmla="*/ 2147483647 h 166"/>
              <a:gd name="T72" fmla="*/ 2147483647 w 221"/>
              <a:gd name="T73" fmla="*/ 2147483647 h 166"/>
              <a:gd name="T74" fmla="*/ 2147483647 w 221"/>
              <a:gd name="T75" fmla="*/ 2147483647 h 166"/>
              <a:gd name="T76" fmla="*/ 2147483647 w 221"/>
              <a:gd name="T77" fmla="*/ 2147483647 h 166"/>
              <a:gd name="T78" fmla="*/ 2147483647 w 221"/>
              <a:gd name="T79" fmla="*/ 2147483647 h 166"/>
              <a:gd name="T80" fmla="*/ 2147483647 w 221"/>
              <a:gd name="T81" fmla="*/ 2147483647 h 166"/>
              <a:gd name="T82" fmla="*/ 2147483647 w 221"/>
              <a:gd name="T83" fmla="*/ 2147483647 h 166"/>
              <a:gd name="T84" fmla="*/ 2147483647 w 221"/>
              <a:gd name="T85" fmla="*/ 2147483647 h 166"/>
              <a:gd name="T86" fmla="*/ 2147483647 w 221"/>
              <a:gd name="T87" fmla="*/ 2147483647 h 1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1"/>
              <a:gd name="T133" fmla="*/ 0 h 166"/>
              <a:gd name="T134" fmla="*/ 221 w 221"/>
              <a:gd name="T135" fmla="*/ 166 h 1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1" h="166">
                <a:moveTo>
                  <a:pt x="221" y="118"/>
                </a:moveTo>
                <a:lnTo>
                  <a:pt x="219" y="116"/>
                </a:lnTo>
                <a:lnTo>
                  <a:pt x="219" y="112"/>
                </a:lnTo>
                <a:lnTo>
                  <a:pt x="219" y="106"/>
                </a:lnTo>
                <a:lnTo>
                  <a:pt x="215" y="100"/>
                </a:lnTo>
                <a:lnTo>
                  <a:pt x="211" y="96"/>
                </a:lnTo>
                <a:lnTo>
                  <a:pt x="201" y="88"/>
                </a:lnTo>
                <a:lnTo>
                  <a:pt x="191" y="78"/>
                </a:lnTo>
                <a:lnTo>
                  <a:pt x="187" y="74"/>
                </a:lnTo>
                <a:lnTo>
                  <a:pt x="183" y="68"/>
                </a:lnTo>
                <a:lnTo>
                  <a:pt x="183" y="62"/>
                </a:lnTo>
                <a:lnTo>
                  <a:pt x="181" y="60"/>
                </a:lnTo>
                <a:lnTo>
                  <a:pt x="175" y="56"/>
                </a:lnTo>
                <a:lnTo>
                  <a:pt x="169" y="52"/>
                </a:lnTo>
                <a:lnTo>
                  <a:pt x="167" y="50"/>
                </a:lnTo>
                <a:lnTo>
                  <a:pt x="167" y="46"/>
                </a:lnTo>
                <a:lnTo>
                  <a:pt x="155" y="46"/>
                </a:lnTo>
                <a:lnTo>
                  <a:pt x="155" y="32"/>
                </a:lnTo>
                <a:lnTo>
                  <a:pt x="153" y="24"/>
                </a:lnTo>
                <a:lnTo>
                  <a:pt x="151" y="16"/>
                </a:lnTo>
                <a:lnTo>
                  <a:pt x="147" y="8"/>
                </a:lnTo>
                <a:lnTo>
                  <a:pt x="145" y="0"/>
                </a:lnTo>
                <a:lnTo>
                  <a:pt x="143" y="0"/>
                </a:lnTo>
                <a:lnTo>
                  <a:pt x="145" y="2"/>
                </a:lnTo>
                <a:lnTo>
                  <a:pt x="137" y="2"/>
                </a:lnTo>
                <a:lnTo>
                  <a:pt x="133" y="2"/>
                </a:lnTo>
                <a:lnTo>
                  <a:pt x="129" y="4"/>
                </a:lnTo>
                <a:lnTo>
                  <a:pt x="121" y="12"/>
                </a:lnTo>
                <a:lnTo>
                  <a:pt x="117" y="22"/>
                </a:lnTo>
                <a:lnTo>
                  <a:pt x="113" y="32"/>
                </a:lnTo>
                <a:lnTo>
                  <a:pt x="111" y="34"/>
                </a:lnTo>
                <a:lnTo>
                  <a:pt x="107" y="36"/>
                </a:lnTo>
                <a:lnTo>
                  <a:pt x="96" y="38"/>
                </a:lnTo>
                <a:lnTo>
                  <a:pt x="76" y="40"/>
                </a:lnTo>
                <a:lnTo>
                  <a:pt x="74" y="48"/>
                </a:lnTo>
                <a:lnTo>
                  <a:pt x="72" y="54"/>
                </a:lnTo>
                <a:lnTo>
                  <a:pt x="68" y="58"/>
                </a:lnTo>
                <a:lnTo>
                  <a:pt x="62" y="62"/>
                </a:lnTo>
                <a:lnTo>
                  <a:pt x="48" y="66"/>
                </a:lnTo>
                <a:lnTo>
                  <a:pt x="36" y="68"/>
                </a:lnTo>
                <a:lnTo>
                  <a:pt x="32" y="66"/>
                </a:lnTo>
                <a:lnTo>
                  <a:pt x="30" y="64"/>
                </a:lnTo>
                <a:lnTo>
                  <a:pt x="26" y="66"/>
                </a:lnTo>
                <a:lnTo>
                  <a:pt x="22" y="70"/>
                </a:lnTo>
                <a:lnTo>
                  <a:pt x="20" y="72"/>
                </a:lnTo>
                <a:lnTo>
                  <a:pt x="18" y="70"/>
                </a:lnTo>
                <a:lnTo>
                  <a:pt x="14" y="74"/>
                </a:lnTo>
                <a:lnTo>
                  <a:pt x="8" y="82"/>
                </a:lnTo>
                <a:lnTo>
                  <a:pt x="2" y="92"/>
                </a:lnTo>
                <a:lnTo>
                  <a:pt x="0" y="102"/>
                </a:lnTo>
                <a:lnTo>
                  <a:pt x="0" y="112"/>
                </a:lnTo>
                <a:lnTo>
                  <a:pt x="2" y="122"/>
                </a:lnTo>
                <a:lnTo>
                  <a:pt x="10" y="138"/>
                </a:lnTo>
                <a:lnTo>
                  <a:pt x="20" y="152"/>
                </a:lnTo>
                <a:lnTo>
                  <a:pt x="30" y="166"/>
                </a:lnTo>
                <a:lnTo>
                  <a:pt x="34" y="158"/>
                </a:lnTo>
                <a:lnTo>
                  <a:pt x="38" y="152"/>
                </a:lnTo>
                <a:lnTo>
                  <a:pt x="44" y="148"/>
                </a:lnTo>
                <a:lnTo>
                  <a:pt x="56" y="148"/>
                </a:lnTo>
                <a:lnTo>
                  <a:pt x="66" y="148"/>
                </a:lnTo>
                <a:lnTo>
                  <a:pt x="68" y="138"/>
                </a:lnTo>
                <a:lnTo>
                  <a:pt x="70" y="128"/>
                </a:lnTo>
                <a:lnTo>
                  <a:pt x="72" y="124"/>
                </a:lnTo>
                <a:lnTo>
                  <a:pt x="76" y="122"/>
                </a:lnTo>
                <a:lnTo>
                  <a:pt x="80" y="118"/>
                </a:lnTo>
                <a:lnTo>
                  <a:pt x="84" y="118"/>
                </a:lnTo>
                <a:lnTo>
                  <a:pt x="90" y="118"/>
                </a:lnTo>
                <a:lnTo>
                  <a:pt x="96" y="120"/>
                </a:lnTo>
                <a:lnTo>
                  <a:pt x="109" y="126"/>
                </a:lnTo>
                <a:lnTo>
                  <a:pt x="121" y="132"/>
                </a:lnTo>
                <a:lnTo>
                  <a:pt x="129" y="134"/>
                </a:lnTo>
                <a:lnTo>
                  <a:pt x="137" y="134"/>
                </a:lnTo>
                <a:lnTo>
                  <a:pt x="139" y="134"/>
                </a:lnTo>
                <a:lnTo>
                  <a:pt x="141" y="130"/>
                </a:lnTo>
                <a:lnTo>
                  <a:pt x="143" y="126"/>
                </a:lnTo>
                <a:lnTo>
                  <a:pt x="145" y="124"/>
                </a:lnTo>
                <a:lnTo>
                  <a:pt x="149" y="126"/>
                </a:lnTo>
                <a:lnTo>
                  <a:pt x="151" y="126"/>
                </a:lnTo>
                <a:lnTo>
                  <a:pt x="157" y="124"/>
                </a:lnTo>
                <a:lnTo>
                  <a:pt x="161" y="122"/>
                </a:lnTo>
                <a:lnTo>
                  <a:pt x="167" y="120"/>
                </a:lnTo>
                <a:lnTo>
                  <a:pt x="173" y="120"/>
                </a:lnTo>
                <a:lnTo>
                  <a:pt x="185" y="120"/>
                </a:lnTo>
                <a:lnTo>
                  <a:pt x="187" y="114"/>
                </a:lnTo>
                <a:lnTo>
                  <a:pt x="191" y="112"/>
                </a:lnTo>
                <a:lnTo>
                  <a:pt x="199" y="114"/>
                </a:lnTo>
                <a:lnTo>
                  <a:pt x="207" y="116"/>
                </a:lnTo>
                <a:lnTo>
                  <a:pt x="221" y="116"/>
                </a:lnTo>
                <a:lnTo>
                  <a:pt x="221" y="118"/>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83" name="Freeform 89"/>
          <p:cNvSpPr>
            <a:spLocks/>
          </p:cNvSpPr>
          <p:nvPr/>
        </p:nvSpPr>
        <p:spPr bwMode="auto">
          <a:xfrm>
            <a:off x="5054204" y="3416431"/>
            <a:ext cx="161925" cy="216694"/>
          </a:xfrm>
          <a:custGeom>
            <a:avLst/>
            <a:gdLst>
              <a:gd name="T0" fmla="*/ 2147483647 w 136"/>
              <a:gd name="T1" fmla="*/ 2147483647 h 182"/>
              <a:gd name="T2" fmla="*/ 2147483647 w 136"/>
              <a:gd name="T3" fmla="*/ 2147483647 h 182"/>
              <a:gd name="T4" fmla="*/ 2147483647 w 136"/>
              <a:gd name="T5" fmla="*/ 2147483647 h 182"/>
              <a:gd name="T6" fmla="*/ 2147483647 w 136"/>
              <a:gd name="T7" fmla="*/ 2147483647 h 182"/>
              <a:gd name="T8" fmla="*/ 2147483647 w 136"/>
              <a:gd name="T9" fmla="*/ 2147483647 h 182"/>
              <a:gd name="T10" fmla="*/ 2147483647 w 136"/>
              <a:gd name="T11" fmla="*/ 2147483647 h 182"/>
              <a:gd name="T12" fmla="*/ 2147483647 w 136"/>
              <a:gd name="T13" fmla="*/ 2147483647 h 182"/>
              <a:gd name="T14" fmla="*/ 2147483647 w 136"/>
              <a:gd name="T15" fmla="*/ 2147483647 h 182"/>
              <a:gd name="T16" fmla="*/ 2147483647 w 136"/>
              <a:gd name="T17" fmla="*/ 2147483647 h 182"/>
              <a:gd name="T18" fmla="*/ 2147483647 w 136"/>
              <a:gd name="T19" fmla="*/ 2147483647 h 182"/>
              <a:gd name="T20" fmla="*/ 2147483647 w 136"/>
              <a:gd name="T21" fmla="*/ 2147483647 h 182"/>
              <a:gd name="T22" fmla="*/ 2147483647 w 136"/>
              <a:gd name="T23" fmla="*/ 2147483647 h 182"/>
              <a:gd name="T24" fmla="*/ 2147483647 w 136"/>
              <a:gd name="T25" fmla="*/ 2147483647 h 182"/>
              <a:gd name="T26" fmla="*/ 2147483647 w 136"/>
              <a:gd name="T27" fmla="*/ 2147483647 h 182"/>
              <a:gd name="T28" fmla="*/ 2147483647 w 136"/>
              <a:gd name="T29" fmla="*/ 2147483647 h 182"/>
              <a:gd name="T30" fmla="*/ 2147483647 w 136"/>
              <a:gd name="T31" fmla="*/ 2147483647 h 182"/>
              <a:gd name="T32" fmla="*/ 2147483647 w 136"/>
              <a:gd name="T33" fmla="*/ 0 h 182"/>
              <a:gd name="T34" fmla="*/ 2147483647 w 136"/>
              <a:gd name="T35" fmla="*/ 0 h 182"/>
              <a:gd name="T36" fmla="*/ 0 w 136"/>
              <a:gd name="T37" fmla="*/ 2147483647 h 182"/>
              <a:gd name="T38" fmla="*/ 2147483647 w 136"/>
              <a:gd name="T39" fmla="*/ 2147483647 h 182"/>
              <a:gd name="T40" fmla="*/ 2147483647 w 136"/>
              <a:gd name="T41" fmla="*/ 2147483647 h 182"/>
              <a:gd name="T42" fmla="*/ 2147483647 w 136"/>
              <a:gd name="T43" fmla="*/ 2147483647 h 182"/>
              <a:gd name="T44" fmla="*/ 2147483647 w 136"/>
              <a:gd name="T45" fmla="*/ 2147483647 h 182"/>
              <a:gd name="T46" fmla="*/ 2147483647 w 136"/>
              <a:gd name="T47" fmla="*/ 2147483647 h 182"/>
              <a:gd name="T48" fmla="*/ 2147483647 w 136"/>
              <a:gd name="T49" fmla="*/ 2147483647 h 182"/>
              <a:gd name="T50" fmla="*/ 2147483647 w 136"/>
              <a:gd name="T51" fmla="*/ 2147483647 h 182"/>
              <a:gd name="T52" fmla="*/ 0 w 136"/>
              <a:gd name="T53" fmla="*/ 2147483647 h 182"/>
              <a:gd name="T54" fmla="*/ 0 w 136"/>
              <a:gd name="T55" fmla="*/ 2147483647 h 182"/>
              <a:gd name="T56" fmla="*/ 2147483647 w 136"/>
              <a:gd name="T57" fmla="*/ 2147483647 h 182"/>
              <a:gd name="T58" fmla="*/ 2147483647 w 136"/>
              <a:gd name="T59" fmla="*/ 2147483647 h 182"/>
              <a:gd name="T60" fmla="*/ 2147483647 w 136"/>
              <a:gd name="T61" fmla="*/ 2147483647 h 182"/>
              <a:gd name="T62" fmla="*/ 2147483647 w 136"/>
              <a:gd name="T63" fmla="*/ 2147483647 h 182"/>
              <a:gd name="T64" fmla="*/ 2147483647 w 136"/>
              <a:gd name="T65" fmla="*/ 2147483647 h 182"/>
              <a:gd name="T66" fmla="*/ 2147483647 w 136"/>
              <a:gd name="T67" fmla="*/ 2147483647 h 182"/>
              <a:gd name="T68" fmla="*/ 2147483647 w 136"/>
              <a:gd name="T69" fmla="*/ 2147483647 h 182"/>
              <a:gd name="T70" fmla="*/ 2147483647 w 136"/>
              <a:gd name="T71" fmla="*/ 2147483647 h 182"/>
              <a:gd name="T72" fmla="*/ 2147483647 w 136"/>
              <a:gd name="T73" fmla="*/ 2147483647 h 182"/>
              <a:gd name="T74" fmla="*/ 2147483647 w 136"/>
              <a:gd name="T75" fmla="*/ 2147483647 h 182"/>
              <a:gd name="T76" fmla="*/ 2147483647 w 136"/>
              <a:gd name="T77" fmla="*/ 2147483647 h 182"/>
              <a:gd name="T78" fmla="*/ 2147483647 w 136"/>
              <a:gd name="T79" fmla="*/ 2147483647 h 182"/>
              <a:gd name="T80" fmla="*/ 2147483647 w 136"/>
              <a:gd name="T81" fmla="*/ 2147483647 h 1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6"/>
              <a:gd name="T124" fmla="*/ 0 h 182"/>
              <a:gd name="T125" fmla="*/ 136 w 136"/>
              <a:gd name="T126" fmla="*/ 182 h 1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6" h="182">
                <a:moveTo>
                  <a:pt x="130" y="12"/>
                </a:moveTo>
                <a:lnTo>
                  <a:pt x="124" y="12"/>
                </a:lnTo>
                <a:lnTo>
                  <a:pt x="120" y="8"/>
                </a:lnTo>
                <a:lnTo>
                  <a:pt x="118" y="6"/>
                </a:lnTo>
                <a:lnTo>
                  <a:pt x="114" y="6"/>
                </a:lnTo>
                <a:lnTo>
                  <a:pt x="110" y="6"/>
                </a:lnTo>
                <a:lnTo>
                  <a:pt x="108" y="8"/>
                </a:lnTo>
                <a:lnTo>
                  <a:pt x="104" y="12"/>
                </a:lnTo>
                <a:lnTo>
                  <a:pt x="98" y="18"/>
                </a:lnTo>
                <a:lnTo>
                  <a:pt x="96" y="20"/>
                </a:lnTo>
                <a:lnTo>
                  <a:pt x="92" y="20"/>
                </a:lnTo>
                <a:lnTo>
                  <a:pt x="84" y="20"/>
                </a:lnTo>
                <a:lnTo>
                  <a:pt x="76" y="16"/>
                </a:lnTo>
                <a:lnTo>
                  <a:pt x="62" y="10"/>
                </a:lnTo>
                <a:lnTo>
                  <a:pt x="50" y="4"/>
                </a:lnTo>
                <a:lnTo>
                  <a:pt x="42" y="2"/>
                </a:lnTo>
                <a:lnTo>
                  <a:pt x="32" y="0"/>
                </a:lnTo>
                <a:lnTo>
                  <a:pt x="4" y="0"/>
                </a:lnTo>
                <a:lnTo>
                  <a:pt x="0" y="6"/>
                </a:lnTo>
                <a:lnTo>
                  <a:pt x="4" y="14"/>
                </a:lnTo>
                <a:lnTo>
                  <a:pt x="8" y="22"/>
                </a:lnTo>
                <a:lnTo>
                  <a:pt x="16" y="36"/>
                </a:lnTo>
                <a:lnTo>
                  <a:pt x="18" y="42"/>
                </a:lnTo>
                <a:lnTo>
                  <a:pt x="18" y="46"/>
                </a:lnTo>
                <a:lnTo>
                  <a:pt x="18" y="52"/>
                </a:lnTo>
                <a:lnTo>
                  <a:pt x="18" y="56"/>
                </a:lnTo>
                <a:lnTo>
                  <a:pt x="0" y="82"/>
                </a:lnTo>
                <a:lnTo>
                  <a:pt x="0" y="108"/>
                </a:lnTo>
                <a:lnTo>
                  <a:pt x="66" y="148"/>
                </a:lnTo>
                <a:lnTo>
                  <a:pt x="66" y="158"/>
                </a:lnTo>
                <a:lnTo>
                  <a:pt x="94" y="182"/>
                </a:lnTo>
                <a:lnTo>
                  <a:pt x="98" y="178"/>
                </a:lnTo>
                <a:lnTo>
                  <a:pt x="102" y="170"/>
                </a:lnTo>
                <a:lnTo>
                  <a:pt x="116" y="140"/>
                </a:lnTo>
                <a:lnTo>
                  <a:pt x="132" y="114"/>
                </a:lnTo>
                <a:lnTo>
                  <a:pt x="126" y="110"/>
                </a:lnTo>
                <a:lnTo>
                  <a:pt x="120" y="106"/>
                </a:lnTo>
                <a:lnTo>
                  <a:pt x="120" y="34"/>
                </a:lnTo>
                <a:lnTo>
                  <a:pt x="130" y="16"/>
                </a:lnTo>
                <a:lnTo>
                  <a:pt x="136" y="12"/>
                </a:lnTo>
                <a:lnTo>
                  <a:pt x="130" y="12"/>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84" name="Freeform 90"/>
          <p:cNvSpPr>
            <a:spLocks/>
          </p:cNvSpPr>
          <p:nvPr/>
        </p:nvSpPr>
        <p:spPr bwMode="auto">
          <a:xfrm>
            <a:off x="4963717" y="3416432"/>
            <a:ext cx="111919" cy="138113"/>
          </a:xfrm>
          <a:custGeom>
            <a:avLst/>
            <a:gdLst>
              <a:gd name="T0" fmla="*/ 2147483647 w 94"/>
              <a:gd name="T1" fmla="*/ 0 h 116"/>
              <a:gd name="T2" fmla="*/ 2147483647 w 94"/>
              <a:gd name="T3" fmla="*/ 2147483647 h 116"/>
              <a:gd name="T4" fmla="*/ 2147483647 w 94"/>
              <a:gd name="T5" fmla="*/ 2147483647 h 116"/>
              <a:gd name="T6" fmla="*/ 2147483647 w 94"/>
              <a:gd name="T7" fmla="*/ 2147483647 h 116"/>
              <a:gd name="T8" fmla="*/ 2147483647 w 94"/>
              <a:gd name="T9" fmla="*/ 2147483647 h 116"/>
              <a:gd name="T10" fmla="*/ 2147483647 w 94"/>
              <a:gd name="T11" fmla="*/ 2147483647 h 116"/>
              <a:gd name="T12" fmla="*/ 2147483647 w 94"/>
              <a:gd name="T13" fmla="*/ 2147483647 h 116"/>
              <a:gd name="T14" fmla="*/ 2147483647 w 94"/>
              <a:gd name="T15" fmla="*/ 2147483647 h 116"/>
              <a:gd name="T16" fmla="*/ 2147483647 w 94"/>
              <a:gd name="T17" fmla="*/ 2147483647 h 116"/>
              <a:gd name="T18" fmla="*/ 2147483647 w 94"/>
              <a:gd name="T19" fmla="*/ 2147483647 h 116"/>
              <a:gd name="T20" fmla="*/ 2147483647 w 94"/>
              <a:gd name="T21" fmla="*/ 2147483647 h 116"/>
              <a:gd name="T22" fmla="*/ 2147483647 w 94"/>
              <a:gd name="T23" fmla="*/ 2147483647 h 116"/>
              <a:gd name="T24" fmla="*/ 2147483647 w 94"/>
              <a:gd name="T25" fmla="*/ 2147483647 h 116"/>
              <a:gd name="T26" fmla="*/ 2147483647 w 94"/>
              <a:gd name="T27" fmla="*/ 2147483647 h 116"/>
              <a:gd name="T28" fmla="*/ 0 w 94"/>
              <a:gd name="T29" fmla="*/ 2147483647 h 116"/>
              <a:gd name="T30" fmla="*/ 0 w 94"/>
              <a:gd name="T31" fmla="*/ 2147483647 h 116"/>
              <a:gd name="T32" fmla="*/ 2147483647 w 94"/>
              <a:gd name="T33" fmla="*/ 2147483647 h 116"/>
              <a:gd name="T34" fmla="*/ 2147483647 w 94"/>
              <a:gd name="T35" fmla="*/ 2147483647 h 116"/>
              <a:gd name="T36" fmla="*/ 2147483647 w 94"/>
              <a:gd name="T37" fmla="*/ 2147483647 h 116"/>
              <a:gd name="T38" fmla="*/ 2147483647 w 94"/>
              <a:gd name="T39" fmla="*/ 2147483647 h 116"/>
              <a:gd name="T40" fmla="*/ 2147483647 w 94"/>
              <a:gd name="T41" fmla="*/ 2147483647 h 116"/>
              <a:gd name="T42" fmla="*/ 2147483647 w 94"/>
              <a:gd name="T43" fmla="*/ 2147483647 h 116"/>
              <a:gd name="T44" fmla="*/ 2147483647 w 94"/>
              <a:gd name="T45" fmla="*/ 2147483647 h 116"/>
              <a:gd name="T46" fmla="*/ 2147483647 w 94"/>
              <a:gd name="T47" fmla="*/ 2147483647 h 116"/>
              <a:gd name="T48" fmla="*/ 2147483647 w 94"/>
              <a:gd name="T49" fmla="*/ 2147483647 h 116"/>
              <a:gd name="T50" fmla="*/ 2147483647 w 94"/>
              <a:gd name="T51" fmla="*/ 2147483647 h 116"/>
              <a:gd name="T52" fmla="*/ 2147483647 w 94"/>
              <a:gd name="T53" fmla="*/ 2147483647 h 116"/>
              <a:gd name="T54" fmla="*/ 2147483647 w 94"/>
              <a:gd name="T55" fmla="*/ 2147483647 h 116"/>
              <a:gd name="T56" fmla="*/ 2147483647 w 94"/>
              <a:gd name="T57" fmla="*/ 2147483647 h 116"/>
              <a:gd name="T58" fmla="*/ 2147483647 w 94"/>
              <a:gd name="T59" fmla="*/ 0 h 1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4"/>
              <a:gd name="T91" fmla="*/ 0 h 116"/>
              <a:gd name="T92" fmla="*/ 94 w 94"/>
              <a:gd name="T93" fmla="*/ 116 h 11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4" h="116">
                <a:moveTo>
                  <a:pt x="80" y="0"/>
                </a:moveTo>
                <a:lnTo>
                  <a:pt x="76" y="6"/>
                </a:lnTo>
                <a:lnTo>
                  <a:pt x="80" y="14"/>
                </a:lnTo>
                <a:lnTo>
                  <a:pt x="84" y="22"/>
                </a:lnTo>
                <a:lnTo>
                  <a:pt x="92" y="36"/>
                </a:lnTo>
                <a:lnTo>
                  <a:pt x="94" y="42"/>
                </a:lnTo>
                <a:lnTo>
                  <a:pt x="94" y="46"/>
                </a:lnTo>
                <a:lnTo>
                  <a:pt x="94" y="52"/>
                </a:lnTo>
                <a:lnTo>
                  <a:pt x="94" y="56"/>
                </a:lnTo>
                <a:lnTo>
                  <a:pt x="76" y="82"/>
                </a:lnTo>
                <a:lnTo>
                  <a:pt x="76" y="108"/>
                </a:lnTo>
                <a:lnTo>
                  <a:pt x="20" y="106"/>
                </a:lnTo>
                <a:lnTo>
                  <a:pt x="14" y="110"/>
                </a:lnTo>
                <a:lnTo>
                  <a:pt x="10" y="116"/>
                </a:lnTo>
                <a:lnTo>
                  <a:pt x="0" y="116"/>
                </a:lnTo>
                <a:lnTo>
                  <a:pt x="0" y="94"/>
                </a:lnTo>
                <a:lnTo>
                  <a:pt x="6" y="82"/>
                </a:lnTo>
                <a:lnTo>
                  <a:pt x="12" y="70"/>
                </a:lnTo>
                <a:lnTo>
                  <a:pt x="18" y="60"/>
                </a:lnTo>
                <a:lnTo>
                  <a:pt x="26" y="52"/>
                </a:lnTo>
                <a:lnTo>
                  <a:pt x="26" y="42"/>
                </a:lnTo>
                <a:lnTo>
                  <a:pt x="22" y="38"/>
                </a:lnTo>
                <a:lnTo>
                  <a:pt x="22" y="30"/>
                </a:lnTo>
                <a:lnTo>
                  <a:pt x="20" y="18"/>
                </a:lnTo>
                <a:lnTo>
                  <a:pt x="24" y="16"/>
                </a:lnTo>
                <a:lnTo>
                  <a:pt x="32" y="14"/>
                </a:lnTo>
                <a:lnTo>
                  <a:pt x="56" y="14"/>
                </a:lnTo>
                <a:lnTo>
                  <a:pt x="66" y="12"/>
                </a:lnTo>
                <a:lnTo>
                  <a:pt x="76" y="6"/>
                </a:lnTo>
                <a:lnTo>
                  <a:pt x="80" y="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85" name="Freeform 91"/>
          <p:cNvSpPr>
            <a:spLocks/>
          </p:cNvSpPr>
          <p:nvPr/>
        </p:nvSpPr>
        <p:spPr bwMode="auto">
          <a:xfrm>
            <a:off x="4958954" y="3542638"/>
            <a:ext cx="233363" cy="254794"/>
          </a:xfrm>
          <a:custGeom>
            <a:avLst/>
            <a:gdLst>
              <a:gd name="T0" fmla="*/ 2147483647 w 196"/>
              <a:gd name="T1" fmla="*/ 2147483647 h 214"/>
              <a:gd name="T2" fmla="*/ 2147483647 w 196"/>
              <a:gd name="T3" fmla="*/ 2147483647 h 214"/>
              <a:gd name="T4" fmla="*/ 2147483647 w 196"/>
              <a:gd name="T5" fmla="*/ 2147483647 h 214"/>
              <a:gd name="T6" fmla="*/ 2147483647 w 196"/>
              <a:gd name="T7" fmla="*/ 2147483647 h 214"/>
              <a:gd name="T8" fmla="*/ 2147483647 w 196"/>
              <a:gd name="T9" fmla="*/ 2147483647 h 214"/>
              <a:gd name="T10" fmla="*/ 2147483647 w 196"/>
              <a:gd name="T11" fmla="*/ 2147483647 h 214"/>
              <a:gd name="T12" fmla="*/ 2147483647 w 196"/>
              <a:gd name="T13" fmla="*/ 2147483647 h 214"/>
              <a:gd name="T14" fmla="*/ 2147483647 w 196"/>
              <a:gd name="T15" fmla="*/ 2147483647 h 214"/>
              <a:gd name="T16" fmla="*/ 2147483647 w 196"/>
              <a:gd name="T17" fmla="*/ 2147483647 h 214"/>
              <a:gd name="T18" fmla="*/ 2147483647 w 196"/>
              <a:gd name="T19" fmla="*/ 2147483647 h 214"/>
              <a:gd name="T20" fmla="*/ 2147483647 w 196"/>
              <a:gd name="T21" fmla="*/ 2147483647 h 214"/>
              <a:gd name="T22" fmla="*/ 2147483647 w 196"/>
              <a:gd name="T23" fmla="*/ 2147483647 h 214"/>
              <a:gd name="T24" fmla="*/ 2147483647 w 196"/>
              <a:gd name="T25" fmla="*/ 2147483647 h 214"/>
              <a:gd name="T26" fmla="*/ 2147483647 w 196"/>
              <a:gd name="T27" fmla="*/ 2147483647 h 214"/>
              <a:gd name="T28" fmla="*/ 2147483647 w 196"/>
              <a:gd name="T29" fmla="*/ 2147483647 h 214"/>
              <a:gd name="T30" fmla="*/ 2147483647 w 196"/>
              <a:gd name="T31" fmla="*/ 2147483647 h 214"/>
              <a:gd name="T32" fmla="*/ 2147483647 w 196"/>
              <a:gd name="T33" fmla="*/ 2147483647 h 214"/>
              <a:gd name="T34" fmla="*/ 2147483647 w 196"/>
              <a:gd name="T35" fmla="*/ 2147483647 h 214"/>
              <a:gd name="T36" fmla="*/ 2147483647 w 196"/>
              <a:gd name="T37" fmla="*/ 2147483647 h 214"/>
              <a:gd name="T38" fmla="*/ 2147483647 w 196"/>
              <a:gd name="T39" fmla="*/ 2147483647 h 214"/>
              <a:gd name="T40" fmla="*/ 2147483647 w 196"/>
              <a:gd name="T41" fmla="*/ 2147483647 h 214"/>
              <a:gd name="T42" fmla="*/ 2147483647 w 196"/>
              <a:gd name="T43" fmla="*/ 2147483647 h 214"/>
              <a:gd name="T44" fmla="*/ 2147483647 w 196"/>
              <a:gd name="T45" fmla="*/ 2147483647 h 214"/>
              <a:gd name="T46" fmla="*/ 2147483647 w 196"/>
              <a:gd name="T47" fmla="*/ 2147483647 h 214"/>
              <a:gd name="T48" fmla="*/ 2147483647 w 196"/>
              <a:gd name="T49" fmla="*/ 2147483647 h 214"/>
              <a:gd name="T50" fmla="*/ 2147483647 w 196"/>
              <a:gd name="T51" fmla="*/ 2147483647 h 214"/>
              <a:gd name="T52" fmla="*/ 2147483647 w 196"/>
              <a:gd name="T53" fmla="*/ 2147483647 h 214"/>
              <a:gd name="T54" fmla="*/ 2147483647 w 196"/>
              <a:gd name="T55" fmla="*/ 2147483647 h 214"/>
              <a:gd name="T56" fmla="*/ 2147483647 w 196"/>
              <a:gd name="T57" fmla="*/ 2147483647 h 214"/>
              <a:gd name="T58" fmla="*/ 2147483647 w 196"/>
              <a:gd name="T59" fmla="*/ 2147483647 h 214"/>
              <a:gd name="T60" fmla="*/ 0 w 196"/>
              <a:gd name="T61" fmla="*/ 2147483647 h 214"/>
              <a:gd name="T62" fmla="*/ 2147483647 w 196"/>
              <a:gd name="T63" fmla="*/ 2147483647 h 214"/>
              <a:gd name="T64" fmla="*/ 2147483647 w 196"/>
              <a:gd name="T65" fmla="*/ 2147483647 h 214"/>
              <a:gd name="T66" fmla="*/ 2147483647 w 196"/>
              <a:gd name="T67" fmla="*/ 2147483647 h 214"/>
              <a:gd name="T68" fmla="*/ 2147483647 w 196"/>
              <a:gd name="T69" fmla="*/ 2147483647 h 214"/>
              <a:gd name="T70" fmla="*/ 2147483647 w 196"/>
              <a:gd name="T71" fmla="*/ 2147483647 h 214"/>
              <a:gd name="T72" fmla="*/ 2147483647 w 196"/>
              <a:gd name="T73" fmla="*/ 2147483647 h 214"/>
              <a:gd name="T74" fmla="*/ 2147483647 w 196"/>
              <a:gd name="T75" fmla="*/ 2147483647 h 214"/>
              <a:gd name="T76" fmla="*/ 2147483647 w 196"/>
              <a:gd name="T77" fmla="*/ 2147483647 h 214"/>
              <a:gd name="T78" fmla="*/ 2147483647 w 196"/>
              <a:gd name="T79" fmla="*/ 2147483647 h 214"/>
              <a:gd name="T80" fmla="*/ 2147483647 w 196"/>
              <a:gd name="T81" fmla="*/ 0 h 2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96"/>
              <a:gd name="T124" fmla="*/ 0 h 214"/>
              <a:gd name="T125" fmla="*/ 196 w 196"/>
              <a:gd name="T126" fmla="*/ 214 h 2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96" h="214">
                <a:moveTo>
                  <a:pt x="24" y="0"/>
                </a:moveTo>
                <a:lnTo>
                  <a:pt x="80" y="2"/>
                </a:lnTo>
                <a:lnTo>
                  <a:pt x="146" y="42"/>
                </a:lnTo>
                <a:lnTo>
                  <a:pt x="146" y="52"/>
                </a:lnTo>
                <a:lnTo>
                  <a:pt x="174" y="76"/>
                </a:lnTo>
                <a:lnTo>
                  <a:pt x="170" y="80"/>
                </a:lnTo>
                <a:lnTo>
                  <a:pt x="170" y="86"/>
                </a:lnTo>
                <a:lnTo>
                  <a:pt x="168" y="90"/>
                </a:lnTo>
                <a:lnTo>
                  <a:pt x="166" y="94"/>
                </a:lnTo>
                <a:lnTo>
                  <a:pt x="164" y="98"/>
                </a:lnTo>
                <a:lnTo>
                  <a:pt x="164" y="104"/>
                </a:lnTo>
                <a:lnTo>
                  <a:pt x="166" y="110"/>
                </a:lnTo>
                <a:lnTo>
                  <a:pt x="170" y="114"/>
                </a:lnTo>
                <a:lnTo>
                  <a:pt x="174" y="118"/>
                </a:lnTo>
                <a:lnTo>
                  <a:pt x="176" y="124"/>
                </a:lnTo>
                <a:lnTo>
                  <a:pt x="176" y="136"/>
                </a:lnTo>
                <a:lnTo>
                  <a:pt x="176" y="152"/>
                </a:lnTo>
                <a:lnTo>
                  <a:pt x="178" y="168"/>
                </a:lnTo>
                <a:lnTo>
                  <a:pt x="182" y="174"/>
                </a:lnTo>
                <a:lnTo>
                  <a:pt x="186" y="180"/>
                </a:lnTo>
                <a:lnTo>
                  <a:pt x="190" y="186"/>
                </a:lnTo>
                <a:lnTo>
                  <a:pt x="196" y="190"/>
                </a:lnTo>
                <a:lnTo>
                  <a:pt x="188" y="192"/>
                </a:lnTo>
                <a:lnTo>
                  <a:pt x="180" y="194"/>
                </a:lnTo>
                <a:lnTo>
                  <a:pt x="174" y="198"/>
                </a:lnTo>
                <a:lnTo>
                  <a:pt x="164" y="202"/>
                </a:lnTo>
                <a:lnTo>
                  <a:pt x="150" y="206"/>
                </a:lnTo>
                <a:lnTo>
                  <a:pt x="144" y="208"/>
                </a:lnTo>
                <a:lnTo>
                  <a:pt x="142" y="210"/>
                </a:lnTo>
                <a:lnTo>
                  <a:pt x="140" y="212"/>
                </a:lnTo>
                <a:lnTo>
                  <a:pt x="136" y="212"/>
                </a:lnTo>
                <a:lnTo>
                  <a:pt x="132" y="212"/>
                </a:lnTo>
                <a:lnTo>
                  <a:pt x="130" y="210"/>
                </a:lnTo>
                <a:lnTo>
                  <a:pt x="126" y="210"/>
                </a:lnTo>
                <a:lnTo>
                  <a:pt x="124" y="212"/>
                </a:lnTo>
                <a:lnTo>
                  <a:pt x="122" y="214"/>
                </a:lnTo>
                <a:lnTo>
                  <a:pt x="118" y="214"/>
                </a:lnTo>
                <a:lnTo>
                  <a:pt x="90" y="212"/>
                </a:lnTo>
                <a:lnTo>
                  <a:pt x="88" y="184"/>
                </a:lnTo>
                <a:lnTo>
                  <a:pt x="86" y="182"/>
                </a:lnTo>
                <a:lnTo>
                  <a:pt x="84" y="178"/>
                </a:lnTo>
                <a:lnTo>
                  <a:pt x="82" y="172"/>
                </a:lnTo>
                <a:lnTo>
                  <a:pt x="66" y="172"/>
                </a:lnTo>
                <a:lnTo>
                  <a:pt x="50" y="160"/>
                </a:lnTo>
                <a:lnTo>
                  <a:pt x="44" y="156"/>
                </a:lnTo>
                <a:lnTo>
                  <a:pt x="34" y="152"/>
                </a:lnTo>
                <a:lnTo>
                  <a:pt x="28" y="150"/>
                </a:lnTo>
                <a:lnTo>
                  <a:pt x="26" y="148"/>
                </a:lnTo>
                <a:lnTo>
                  <a:pt x="24" y="146"/>
                </a:lnTo>
                <a:lnTo>
                  <a:pt x="22" y="144"/>
                </a:lnTo>
                <a:lnTo>
                  <a:pt x="20" y="136"/>
                </a:lnTo>
                <a:lnTo>
                  <a:pt x="18" y="128"/>
                </a:lnTo>
                <a:lnTo>
                  <a:pt x="18" y="122"/>
                </a:lnTo>
                <a:lnTo>
                  <a:pt x="12" y="118"/>
                </a:lnTo>
                <a:lnTo>
                  <a:pt x="8" y="112"/>
                </a:lnTo>
                <a:lnTo>
                  <a:pt x="2" y="108"/>
                </a:lnTo>
                <a:lnTo>
                  <a:pt x="2" y="100"/>
                </a:lnTo>
                <a:lnTo>
                  <a:pt x="2" y="98"/>
                </a:lnTo>
                <a:lnTo>
                  <a:pt x="4" y="94"/>
                </a:lnTo>
                <a:lnTo>
                  <a:pt x="2" y="90"/>
                </a:lnTo>
                <a:lnTo>
                  <a:pt x="0" y="88"/>
                </a:lnTo>
                <a:lnTo>
                  <a:pt x="0" y="84"/>
                </a:lnTo>
                <a:lnTo>
                  <a:pt x="0" y="78"/>
                </a:lnTo>
                <a:lnTo>
                  <a:pt x="4" y="72"/>
                </a:lnTo>
                <a:lnTo>
                  <a:pt x="12" y="62"/>
                </a:lnTo>
                <a:lnTo>
                  <a:pt x="22" y="54"/>
                </a:lnTo>
                <a:lnTo>
                  <a:pt x="24" y="50"/>
                </a:lnTo>
                <a:lnTo>
                  <a:pt x="24" y="44"/>
                </a:lnTo>
                <a:lnTo>
                  <a:pt x="24" y="42"/>
                </a:lnTo>
                <a:lnTo>
                  <a:pt x="22" y="40"/>
                </a:lnTo>
                <a:lnTo>
                  <a:pt x="20" y="38"/>
                </a:lnTo>
                <a:lnTo>
                  <a:pt x="18" y="36"/>
                </a:lnTo>
                <a:lnTo>
                  <a:pt x="20" y="32"/>
                </a:lnTo>
                <a:lnTo>
                  <a:pt x="22" y="30"/>
                </a:lnTo>
                <a:lnTo>
                  <a:pt x="24" y="28"/>
                </a:lnTo>
                <a:lnTo>
                  <a:pt x="24" y="24"/>
                </a:lnTo>
                <a:lnTo>
                  <a:pt x="26" y="24"/>
                </a:lnTo>
                <a:lnTo>
                  <a:pt x="26" y="18"/>
                </a:lnTo>
                <a:lnTo>
                  <a:pt x="24" y="12"/>
                </a:lnTo>
                <a:lnTo>
                  <a:pt x="22" y="6"/>
                </a:lnTo>
                <a:lnTo>
                  <a:pt x="22" y="0"/>
                </a:lnTo>
                <a:lnTo>
                  <a:pt x="24" y="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86" name="Freeform 92"/>
          <p:cNvSpPr>
            <a:spLocks/>
          </p:cNvSpPr>
          <p:nvPr/>
        </p:nvSpPr>
        <p:spPr bwMode="auto">
          <a:xfrm>
            <a:off x="4612482" y="3397383"/>
            <a:ext cx="382190" cy="440531"/>
          </a:xfrm>
          <a:custGeom>
            <a:avLst/>
            <a:gdLst>
              <a:gd name="T0" fmla="*/ 2147483647 w 321"/>
              <a:gd name="T1" fmla="*/ 2147483647 h 370"/>
              <a:gd name="T2" fmla="*/ 2147483647 w 321"/>
              <a:gd name="T3" fmla="*/ 2147483647 h 370"/>
              <a:gd name="T4" fmla="*/ 2147483647 w 321"/>
              <a:gd name="T5" fmla="*/ 2147483647 h 370"/>
              <a:gd name="T6" fmla="*/ 2147483647 w 321"/>
              <a:gd name="T7" fmla="*/ 2147483647 h 370"/>
              <a:gd name="T8" fmla="*/ 2147483647 w 321"/>
              <a:gd name="T9" fmla="*/ 2147483647 h 370"/>
              <a:gd name="T10" fmla="*/ 2147483647 w 321"/>
              <a:gd name="T11" fmla="*/ 2147483647 h 370"/>
              <a:gd name="T12" fmla="*/ 2147483647 w 321"/>
              <a:gd name="T13" fmla="*/ 2147483647 h 370"/>
              <a:gd name="T14" fmla="*/ 2147483647 w 321"/>
              <a:gd name="T15" fmla="*/ 2147483647 h 370"/>
              <a:gd name="T16" fmla="*/ 2147483647 w 321"/>
              <a:gd name="T17" fmla="*/ 2147483647 h 370"/>
              <a:gd name="T18" fmla="*/ 2147483647 w 321"/>
              <a:gd name="T19" fmla="*/ 2147483647 h 370"/>
              <a:gd name="T20" fmla="*/ 2147483647 w 321"/>
              <a:gd name="T21" fmla="*/ 2147483647 h 370"/>
              <a:gd name="T22" fmla="*/ 2147483647 w 321"/>
              <a:gd name="T23" fmla="*/ 2147483647 h 370"/>
              <a:gd name="T24" fmla="*/ 2147483647 w 321"/>
              <a:gd name="T25" fmla="*/ 2147483647 h 370"/>
              <a:gd name="T26" fmla="*/ 2147483647 w 321"/>
              <a:gd name="T27" fmla="*/ 2147483647 h 370"/>
              <a:gd name="T28" fmla="*/ 2147483647 w 321"/>
              <a:gd name="T29" fmla="*/ 2147483647 h 370"/>
              <a:gd name="T30" fmla="*/ 2147483647 w 321"/>
              <a:gd name="T31" fmla="*/ 2147483647 h 370"/>
              <a:gd name="T32" fmla="*/ 2147483647 w 321"/>
              <a:gd name="T33" fmla="*/ 2147483647 h 370"/>
              <a:gd name="T34" fmla="*/ 2147483647 w 321"/>
              <a:gd name="T35" fmla="*/ 2147483647 h 370"/>
              <a:gd name="T36" fmla="*/ 2147483647 w 321"/>
              <a:gd name="T37" fmla="*/ 2147483647 h 370"/>
              <a:gd name="T38" fmla="*/ 2147483647 w 321"/>
              <a:gd name="T39" fmla="*/ 2147483647 h 370"/>
              <a:gd name="T40" fmla="*/ 0 w 321"/>
              <a:gd name="T41" fmla="*/ 2147483647 h 370"/>
              <a:gd name="T42" fmla="*/ 2147483647 w 321"/>
              <a:gd name="T43" fmla="*/ 2147483647 h 370"/>
              <a:gd name="T44" fmla="*/ 2147483647 w 321"/>
              <a:gd name="T45" fmla="*/ 2147483647 h 370"/>
              <a:gd name="T46" fmla="*/ 2147483647 w 321"/>
              <a:gd name="T47" fmla="*/ 2147483647 h 370"/>
              <a:gd name="T48" fmla="*/ 2147483647 w 321"/>
              <a:gd name="T49" fmla="*/ 2147483647 h 370"/>
              <a:gd name="T50" fmla="*/ 2147483647 w 321"/>
              <a:gd name="T51" fmla="*/ 2147483647 h 370"/>
              <a:gd name="T52" fmla="*/ 2147483647 w 321"/>
              <a:gd name="T53" fmla="*/ 2147483647 h 370"/>
              <a:gd name="T54" fmla="*/ 2147483647 w 321"/>
              <a:gd name="T55" fmla="*/ 2147483647 h 370"/>
              <a:gd name="T56" fmla="*/ 2147483647 w 321"/>
              <a:gd name="T57" fmla="*/ 2147483647 h 370"/>
              <a:gd name="T58" fmla="*/ 2147483647 w 321"/>
              <a:gd name="T59" fmla="*/ 2147483647 h 370"/>
              <a:gd name="T60" fmla="*/ 2147483647 w 321"/>
              <a:gd name="T61" fmla="*/ 2147483647 h 370"/>
              <a:gd name="T62" fmla="*/ 2147483647 w 321"/>
              <a:gd name="T63" fmla="*/ 2147483647 h 370"/>
              <a:gd name="T64" fmla="*/ 2147483647 w 321"/>
              <a:gd name="T65" fmla="*/ 2147483647 h 370"/>
              <a:gd name="T66" fmla="*/ 2147483647 w 321"/>
              <a:gd name="T67" fmla="*/ 2147483647 h 370"/>
              <a:gd name="T68" fmla="*/ 2147483647 w 321"/>
              <a:gd name="T69" fmla="*/ 2147483647 h 370"/>
              <a:gd name="T70" fmla="*/ 2147483647 w 321"/>
              <a:gd name="T71" fmla="*/ 2147483647 h 370"/>
              <a:gd name="T72" fmla="*/ 2147483647 w 321"/>
              <a:gd name="T73" fmla="*/ 2147483647 h 370"/>
              <a:gd name="T74" fmla="*/ 2147483647 w 321"/>
              <a:gd name="T75" fmla="*/ 2147483647 h 370"/>
              <a:gd name="T76" fmla="*/ 2147483647 w 321"/>
              <a:gd name="T77" fmla="*/ 2147483647 h 370"/>
              <a:gd name="T78" fmla="*/ 2147483647 w 321"/>
              <a:gd name="T79" fmla="*/ 2147483647 h 370"/>
              <a:gd name="T80" fmla="*/ 2147483647 w 321"/>
              <a:gd name="T81" fmla="*/ 2147483647 h 370"/>
              <a:gd name="T82" fmla="*/ 2147483647 w 321"/>
              <a:gd name="T83" fmla="*/ 2147483647 h 370"/>
              <a:gd name="T84" fmla="*/ 2147483647 w 321"/>
              <a:gd name="T85" fmla="*/ 2147483647 h 370"/>
              <a:gd name="T86" fmla="*/ 2147483647 w 321"/>
              <a:gd name="T87" fmla="*/ 2147483647 h 370"/>
              <a:gd name="T88" fmla="*/ 2147483647 w 321"/>
              <a:gd name="T89" fmla="*/ 2147483647 h 370"/>
              <a:gd name="T90" fmla="*/ 2147483647 w 321"/>
              <a:gd name="T91" fmla="*/ 2147483647 h 370"/>
              <a:gd name="T92" fmla="*/ 2147483647 w 321"/>
              <a:gd name="T93" fmla="*/ 2147483647 h 370"/>
              <a:gd name="T94" fmla="*/ 2147483647 w 321"/>
              <a:gd name="T95" fmla="*/ 2147483647 h 370"/>
              <a:gd name="T96" fmla="*/ 2147483647 w 321"/>
              <a:gd name="T97" fmla="*/ 2147483647 h 370"/>
              <a:gd name="T98" fmla="*/ 2147483647 w 321"/>
              <a:gd name="T99" fmla="*/ 2147483647 h 370"/>
              <a:gd name="T100" fmla="*/ 2147483647 w 321"/>
              <a:gd name="T101" fmla="*/ 2147483647 h 370"/>
              <a:gd name="T102" fmla="*/ 2147483647 w 321"/>
              <a:gd name="T103" fmla="*/ 2147483647 h 370"/>
              <a:gd name="T104" fmla="*/ 2147483647 w 321"/>
              <a:gd name="T105" fmla="*/ 2147483647 h 370"/>
              <a:gd name="T106" fmla="*/ 2147483647 w 321"/>
              <a:gd name="T107" fmla="*/ 2147483647 h 370"/>
              <a:gd name="T108" fmla="*/ 2147483647 w 321"/>
              <a:gd name="T109" fmla="*/ 2147483647 h 370"/>
              <a:gd name="T110" fmla="*/ 2147483647 w 321"/>
              <a:gd name="T111" fmla="*/ 2147483647 h 370"/>
              <a:gd name="T112" fmla="*/ 2147483647 w 321"/>
              <a:gd name="T113" fmla="*/ 2147483647 h 370"/>
              <a:gd name="T114" fmla="*/ 2147483647 w 321"/>
              <a:gd name="T115" fmla="*/ 2147483647 h 370"/>
              <a:gd name="T116" fmla="*/ 2147483647 w 321"/>
              <a:gd name="T117" fmla="*/ 2147483647 h 3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1"/>
              <a:gd name="T178" fmla="*/ 0 h 370"/>
              <a:gd name="T179" fmla="*/ 321 w 321"/>
              <a:gd name="T180" fmla="*/ 370 h 3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1" h="370">
                <a:moveTo>
                  <a:pt x="315" y="266"/>
                </a:moveTo>
                <a:lnTo>
                  <a:pt x="301" y="268"/>
                </a:lnTo>
                <a:lnTo>
                  <a:pt x="289" y="274"/>
                </a:lnTo>
                <a:lnTo>
                  <a:pt x="283" y="276"/>
                </a:lnTo>
                <a:lnTo>
                  <a:pt x="279" y="280"/>
                </a:lnTo>
                <a:lnTo>
                  <a:pt x="277" y="286"/>
                </a:lnTo>
                <a:lnTo>
                  <a:pt x="275" y="292"/>
                </a:lnTo>
                <a:lnTo>
                  <a:pt x="275" y="332"/>
                </a:lnTo>
                <a:lnTo>
                  <a:pt x="277" y="340"/>
                </a:lnTo>
                <a:lnTo>
                  <a:pt x="279" y="344"/>
                </a:lnTo>
                <a:lnTo>
                  <a:pt x="285" y="348"/>
                </a:lnTo>
                <a:lnTo>
                  <a:pt x="297" y="348"/>
                </a:lnTo>
                <a:lnTo>
                  <a:pt x="297" y="360"/>
                </a:lnTo>
                <a:lnTo>
                  <a:pt x="295" y="364"/>
                </a:lnTo>
                <a:lnTo>
                  <a:pt x="291" y="368"/>
                </a:lnTo>
                <a:lnTo>
                  <a:pt x="287" y="370"/>
                </a:lnTo>
                <a:lnTo>
                  <a:pt x="285" y="370"/>
                </a:lnTo>
                <a:lnTo>
                  <a:pt x="281" y="362"/>
                </a:lnTo>
                <a:lnTo>
                  <a:pt x="277" y="358"/>
                </a:lnTo>
                <a:lnTo>
                  <a:pt x="267" y="350"/>
                </a:lnTo>
                <a:lnTo>
                  <a:pt x="259" y="342"/>
                </a:lnTo>
                <a:lnTo>
                  <a:pt x="255" y="340"/>
                </a:lnTo>
                <a:lnTo>
                  <a:pt x="255" y="336"/>
                </a:lnTo>
                <a:lnTo>
                  <a:pt x="249" y="338"/>
                </a:lnTo>
                <a:lnTo>
                  <a:pt x="247" y="340"/>
                </a:lnTo>
                <a:lnTo>
                  <a:pt x="245" y="340"/>
                </a:lnTo>
                <a:lnTo>
                  <a:pt x="241" y="342"/>
                </a:lnTo>
                <a:lnTo>
                  <a:pt x="235" y="340"/>
                </a:lnTo>
                <a:lnTo>
                  <a:pt x="227" y="338"/>
                </a:lnTo>
                <a:lnTo>
                  <a:pt x="223" y="334"/>
                </a:lnTo>
                <a:lnTo>
                  <a:pt x="221" y="330"/>
                </a:lnTo>
                <a:lnTo>
                  <a:pt x="205" y="324"/>
                </a:lnTo>
                <a:lnTo>
                  <a:pt x="199" y="322"/>
                </a:lnTo>
                <a:lnTo>
                  <a:pt x="191" y="322"/>
                </a:lnTo>
                <a:lnTo>
                  <a:pt x="183" y="322"/>
                </a:lnTo>
                <a:lnTo>
                  <a:pt x="179" y="324"/>
                </a:lnTo>
                <a:lnTo>
                  <a:pt x="175" y="324"/>
                </a:lnTo>
                <a:lnTo>
                  <a:pt x="167" y="322"/>
                </a:lnTo>
                <a:lnTo>
                  <a:pt x="169" y="314"/>
                </a:lnTo>
                <a:lnTo>
                  <a:pt x="169" y="310"/>
                </a:lnTo>
                <a:lnTo>
                  <a:pt x="167" y="302"/>
                </a:lnTo>
                <a:lnTo>
                  <a:pt x="163" y="300"/>
                </a:lnTo>
                <a:lnTo>
                  <a:pt x="163" y="296"/>
                </a:lnTo>
                <a:lnTo>
                  <a:pt x="165" y="272"/>
                </a:lnTo>
                <a:lnTo>
                  <a:pt x="163" y="248"/>
                </a:lnTo>
                <a:lnTo>
                  <a:pt x="157" y="250"/>
                </a:lnTo>
                <a:lnTo>
                  <a:pt x="149" y="250"/>
                </a:lnTo>
                <a:lnTo>
                  <a:pt x="143" y="248"/>
                </a:lnTo>
                <a:lnTo>
                  <a:pt x="141" y="246"/>
                </a:lnTo>
                <a:lnTo>
                  <a:pt x="139" y="244"/>
                </a:lnTo>
                <a:lnTo>
                  <a:pt x="118" y="244"/>
                </a:lnTo>
                <a:lnTo>
                  <a:pt x="118" y="252"/>
                </a:lnTo>
                <a:lnTo>
                  <a:pt x="116" y="258"/>
                </a:lnTo>
                <a:lnTo>
                  <a:pt x="112" y="260"/>
                </a:lnTo>
                <a:lnTo>
                  <a:pt x="104" y="260"/>
                </a:lnTo>
                <a:lnTo>
                  <a:pt x="92" y="260"/>
                </a:lnTo>
                <a:lnTo>
                  <a:pt x="88" y="260"/>
                </a:lnTo>
                <a:lnTo>
                  <a:pt x="84" y="258"/>
                </a:lnTo>
                <a:lnTo>
                  <a:pt x="76" y="248"/>
                </a:lnTo>
                <a:lnTo>
                  <a:pt x="70" y="236"/>
                </a:lnTo>
                <a:lnTo>
                  <a:pt x="70" y="222"/>
                </a:lnTo>
                <a:lnTo>
                  <a:pt x="2" y="222"/>
                </a:lnTo>
                <a:lnTo>
                  <a:pt x="0" y="214"/>
                </a:lnTo>
                <a:lnTo>
                  <a:pt x="2" y="204"/>
                </a:lnTo>
                <a:lnTo>
                  <a:pt x="4" y="200"/>
                </a:lnTo>
                <a:lnTo>
                  <a:pt x="8" y="198"/>
                </a:lnTo>
                <a:lnTo>
                  <a:pt x="14" y="198"/>
                </a:lnTo>
                <a:lnTo>
                  <a:pt x="16" y="198"/>
                </a:lnTo>
                <a:lnTo>
                  <a:pt x="20" y="196"/>
                </a:lnTo>
                <a:lnTo>
                  <a:pt x="22" y="194"/>
                </a:lnTo>
                <a:lnTo>
                  <a:pt x="24" y="192"/>
                </a:lnTo>
                <a:lnTo>
                  <a:pt x="28" y="192"/>
                </a:lnTo>
                <a:lnTo>
                  <a:pt x="32" y="192"/>
                </a:lnTo>
                <a:lnTo>
                  <a:pt x="32" y="196"/>
                </a:lnTo>
                <a:lnTo>
                  <a:pt x="34" y="198"/>
                </a:lnTo>
                <a:lnTo>
                  <a:pt x="38" y="198"/>
                </a:lnTo>
                <a:lnTo>
                  <a:pt x="44" y="198"/>
                </a:lnTo>
                <a:lnTo>
                  <a:pt x="48" y="194"/>
                </a:lnTo>
                <a:lnTo>
                  <a:pt x="52" y="188"/>
                </a:lnTo>
                <a:lnTo>
                  <a:pt x="56" y="180"/>
                </a:lnTo>
                <a:lnTo>
                  <a:pt x="60" y="166"/>
                </a:lnTo>
                <a:lnTo>
                  <a:pt x="60" y="152"/>
                </a:lnTo>
                <a:lnTo>
                  <a:pt x="64" y="150"/>
                </a:lnTo>
                <a:lnTo>
                  <a:pt x="68" y="146"/>
                </a:lnTo>
                <a:lnTo>
                  <a:pt x="70" y="134"/>
                </a:lnTo>
                <a:lnTo>
                  <a:pt x="74" y="130"/>
                </a:lnTo>
                <a:lnTo>
                  <a:pt x="78" y="126"/>
                </a:lnTo>
                <a:lnTo>
                  <a:pt x="82" y="124"/>
                </a:lnTo>
                <a:lnTo>
                  <a:pt x="86" y="120"/>
                </a:lnTo>
                <a:lnTo>
                  <a:pt x="88" y="116"/>
                </a:lnTo>
                <a:lnTo>
                  <a:pt x="86" y="112"/>
                </a:lnTo>
                <a:lnTo>
                  <a:pt x="86" y="108"/>
                </a:lnTo>
                <a:lnTo>
                  <a:pt x="86" y="104"/>
                </a:lnTo>
                <a:lnTo>
                  <a:pt x="98" y="72"/>
                </a:lnTo>
                <a:lnTo>
                  <a:pt x="102" y="58"/>
                </a:lnTo>
                <a:lnTo>
                  <a:pt x="104" y="46"/>
                </a:lnTo>
                <a:lnTo>
                  <a:pt x="102" y="42"/>
                </a:lnTo>
                <a:lnTo>
                  <a:pt x="102" y="40"/>
                </a:lnTo>
                <a:lnTo>
                  <a:pt x="100" y="38"/>
                </a:lnTo>
                <a:lnTo>
                  <a:pt x="100" y="36"/>
                </a:lnTo>
                <a:lnTo>
                  <a:pt x="102" y="26"/>
                </a:lnTo>
                <a:lnTo>
                  <a:pt x="104" y="16"/>
                </a:lnTo>
                <a:lnTo>
                  <a:pt x="106" y="12"/>
                </a:lnTo>
                <a:lnTo>
                  <a:pt x="110" y="10"/>
                </a:lnTo>
                <a:lnTo>
                  <a:pt x="114" y="6"/>
                </a:lnTo>
                <a:lnTo>
                  <a:pt x="118" y="6"/>
                </a:lnTo>
                <a:lnTo>
                  <a:pt x="124" y="6"/>
                </a:lnTo>
                <a:lnTo>
                  <a:pt x="130" y="8"/>
                </a:lnTo>
                <a:lnTo>
                  <a:pt x="143" y="14"/>
                </a:lnTo>
                <a:lnTo>
                  <a:pt x="155" y="20"/>
                </a:lnTo>
                <a:lnTo>
                  <a:pt x="163" y="22"/>
                </a:lnTo>
                <a:lnTo>
                  <a:pt x="171" y="22"/>
                </a:lnTo>
                <a:lnTo>
                  <a:pt x="173" y="22"/>
                </a:lnTo>
                <a:lnTo>
                  <a:pt x="175" y="18"/>
                </a:lnTo>
                <a:lnTo>
                  <a:pt x="177" y="14"/>
                </a:lnTo>
                <a:lnTo>
                  <a:pt x="179" y="12"/>
                </a:lnTo>
                <a:lnTo>
                  <a:pt x="183" y="14"/>
                </a:lnTo>
                <a:lnTo>
                  <a:pt x="185" y="14"/>
                </a:lnTo>
                <a:lnTo>
                  <a:pt x="191" y="12"/>
                </a:lnTo>
                <a:lnTo>
                  <a:pt x="195" y="10"/>
                </a:lnTo>
                <a:lnTo>
                  <a:pt x="201" y="8"/>
                </a:lnTo>
                <a:lnTo>
                  <a:pt x="207" y="8"/>
                </a:lnTo>
                <a:lnTo>
                  <a:pt x="219" y="8"/>
                </a:lnTo>
                <a:lnTo>
                  <a:pt x="221" y="2"/>
                </a:lnTo>
                <a:lnTo>
                  <a:pt x="225" y="0"/>
                </a:lnTo>
                <a:lnTo>
                  <a:pt x="233" y="2"/>
                </a:lnTo>
                <a:lnTo>
                  <a:pt x="241" y="4"/>
                </a:lnTo>
                <a:lnTo>
                  <a:pt x="255" y="4"/>
                </a:lnTo>
                <a:lnTo>
                  <a:pt x="265" y="12"/>
                </a:lnTo>
                <a:lnTo>
                  <a:pt x="271" y="16"/>
                </a:lnTo>
                <a:lnTo>
                  <a:pt x="279" y="20"/>
                </a:lnTo>
                <a:lnTo>
                  <a:pt x="279" y="16"/>
                </a:lnTo>
                <a:lnTo>
                  <a:pt x="283" y="16"/>
                </a:lnTo>
                <a:lnTo>
                  <a:pt x="287" y="20"/>
                </a:lnTo>
                <a:lnTo>
                  <a:pt x="293" y="16"/>
                </a:lnTo>
                <a:lnTo>
                  <a:pt x="301" y="16"/>
                </a:lnTo>
                <a:lnTo>
                  <a:pt x="303" y="20"/>
                </a:lnTo>
                <a:lnTo>
                  <a:pt x="305" y="26"/>
                </a:lnTo>
                <a:lnTo>
                  <a:pt x="315" y="34"/>
                </a:lnTo>
                <a:lnTo>
                  <a:pt x="317" y="46"/>
                </a:lnTo>
                <a:lnTo>
                  <a:pt x="317" y="54"/>
                </a:lnTo>
                <a:lnTo>
                  <a:pt x="321" y="58"/>
                </a:lnTo>
                <a:lnTo>
                  <a:pt x="321" y="68"/>
                </a:lnTo>
                <a:lnTo>
                  <a:pt x="313" y="76"/>
                </a:lnTo>
                <a:lnTo>
                  <a:pt x="307" y="86"/>
                </a:lnTo>
                <a:lnTo>
                  <a:pt x="301" y="98"/>
                </a:lnTo>
                <a:lnTo>
                  <a:pt x="295" y="110"/>
                </a:lnTo>
                <a:lnTo>
                  <a:pt x="295" y="132"/>
                </a:lnTo>
                <a:lnTo>
                  <a:pt x="291" y="136"/>
                </a:lnTo>
                <a:lnTo>
                  <a:pt x="287" y="142"/>
                </a:lnTo>
                <a:lnTo>
                  <a:pt x="285" y="148"/>
                </a:lnTo>
                <a:lnTo>
                  <a:pt x="285" y="158"/>
                </a:lnTo>
                <a:lnTo>
                  <a:pt x="287" y="162"/>
                </a:lnTo>
                <a:lnTo>
                  <a:pt x="291" y="164"/>
                </a:lnTo>
                <a:lnTo>
                  <a:pt x="291" y="168"/>
                </a:lnTo>
                <a:lnTo>
                  <a:pt x="289" y="172"/>
                </a:lnTo>
                <a:lnTo>
                  <a:pt x="289" y="176"/>
                </a:lnTo>
                <a:lnTo>
                  <a:pt x="289" y="180"/>
                </a:lnTo>
                <a:lnTo>
                  <a:pt x="291" y="186"/>
                </a:lnTo>
                <a:lnTo>
                  <a:pt x="295" y="194"/>
                </a:lnTo>
                <a:lnTo>
                  <a:pt x="291" y="200"/>
                </a:lnTo>
                <a:lnTo>
                  <a:pt x="291" y="206"/>
                </a:lnTo>
                <a:lnTo>
                  <a:pt x="291" y="210"/>
                </a:lnTo>
                <a:lnTo>
                  <a:pt x="293" y="212"/>
                </a:lnTo>
                <a:lnTo>
                  <a:pt x="295" y="216"/>
                </a:lnTo>
                <a:lnTo>
                  <a:pt x="293" y="220"/>
                </a:lnTo>
                <a:lnTo>
                  <a:pt x="293" y="222"/>
                </a:lnTo>
                <a:lnTo>
                  <a:pt x="293" y="230"/>
                </a:lnTo>
                <a:lnTo>
                  <a:pt x="299" y="234"/>
                </a:lnTo>
                <a:lnTo>
                  <a:pt x="303" y="240"/>
                </a:lnTo>
                <a:lnTo>
                  <a:pt x="309" y="244"/>
                </a:lnTo>
                <a:lnTo>
                  <a:pt x="309" y="250"/>
                </a:lnTo>
                <a:lnTo>
                  <a:pt x="311" y="258"/>
                </a:lnTo>
                <a:lnTo>
                  <a:pt x="313" y="266"/>
                </a:lnTo>
                <a:lnTo>
                  <a:pt x="315" y="268"/>
                </a:lnTo>
                <a:lnTo>
                  <a:pt x="317" y="270"/>
                </a:lnTo>
                <a:lnTo>
                  <a:pt x="315" y="266"/>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87" name="Freeform 93"/>
          <p:cNvSpPr>
            <a:spLocks/>
          </p:cNvSpPr>
          <p:nvPr/>
        </p:nvSpPr>
        <p:spPr bwMode="auto">
          <a:xfrm>
            <a:off x="4970860" y="3768856"/>
            <a:ext cx="221456" cy="381000"/>
          </a:xfrm>
          <a:custGeom>
            <a:avLst/>
            <a:gdLst>
              <a:gd name="T0" fmla="*/ 2147483647 w 186"/>
              <a:gd name="T1" fmla="*/ 2147483647 h 320"/>
              <a:gd name="T2" fmla="*/ 2147483647 w 186"/>
              <a:gd name="T3" fmla="*/ 2147483647 h 320"/>
              <a:gd name="T4" fmla="*/ 2147483647 w 186"/>
              <a:gd name="T5" fmla="*/ 2147483647 h 320"/>
              <a:gd name="T6" fmla="*/ 2147483647 w 186"/>
              <a:gd name="T7" fmla="*/ 2147483647 h 320"/>
              <a:gd name="T8" fmla="*/ 2147483647 w 186"/>
              <a:gd name="T9" fmla="*/ 2147483647 h 320"/>
              <a:gd name="T10" fmla="*/ 2147483647 w 186"/>
              <a:gd name="T11" fmla="*/ 2147483647 h 320"/>
              <a:gd name="T12" fmla="*/ 2147483647 w 186"/>
              <a:gd name="T13" fmla="*/ 2147483647 h 320"/>
              <a:gd name="T14" fmla="*/ 2147483647 w 186"/>
              <a:gd name="T15" fmla="*/ 2147483647 h 320"/>
              <a:gd name="T16" fmla="*/ 2147483647 w 186"/>
              <a:gd name="T17" fmla="*/ 2147483647 h 320"/>
              <a:gd name="T18" fmla="*/ 2147483647 w 186"/>
              <a:gd name="T19" fmla="*/ 2147483647 h 320"/>
              <a:gd name="T20" fmla="*/ 2147483647 w 186"/>
              <a:gd name="T21" fmla="*/ 2147483647 h 320"/>
              <a:gd name="T22" fmla="*/ 2147483647 w 186"/>
              <a:gd name="T23" fmla="*/ 2147483647 h 320"/>
              <a:gd name="T24" fmla="*/ 2147483647 w 186"/>
              <a:gd name="T25" fmla="*/ 2147483647 h 320"/>
              <a:gd name="T26" fmla="*/ 2147483647 w 186"/>
              <a:gd name="T27" fmla="*/ 2147483647 h 320"/>
              <a:gd name="T28" fmla="*/ 2147483647 w 186"/>
              <a:gd name="T29" fmla="*/ 2147483647 h 320"/>
              <a:gd name="T30" fmla="*/ 2147483647 w 186"/>
              <a:gd name="T31" fmla="*/ 2147483647 h 320"/>
              <a:gd name="T32" fmla="*/ 2147483647 w 186"/>
              <a:gd name="T33" fmla="*/ 2147483647 h 320"/>
              <a:gd name="T34" fmla="*/ 2147483647 w 186"/>
              <a:gd name="T35" fmla="*/ 2147483647 h 320"/>
              <a:gd name="T36" fmla="*/ 2147483647 w 186"/>
              <a:gd name="T37" fmla="*/ 2147483647 h 320"/>
              <a:gd name="T38" fmla="*/ 2147483647 w 186"/>
              <a:gd name="T39" fmla="*/ 2147483647 h 320"/>
              <a:gd name="T40" fmla="*/ 2147483647 w 186"/>
              <a:gd name="T41" fmla="*/ 2147483647 h 320"/>
              <a:gd name="T42" fmla="*/ 2147483647 w 186"/>
              <a:gd name="T43" fmla="*/ 2147483647 h 320"/>
              <a:gd name="T44" fmla="*/ 2147483647 w 186"/>
              <a:gd name="T45" fmla="*/ 2147483647 h 320"/>
              <a:gd name="T46" fmla="*/ 2147483647 w 186"/>
              <a:gd name="T47" fmla="*/ 2147483647 h 320"/>
              <a:gd name="T48" fmla="*/ 2147483647 w 186"/>
              <a:gd name="T49" fmla="*/ 2147483647 h 320"/>
              <a:gd name="T50" fmla="*/ 2147483647 w 186"/>
              <a:gd name="T51" fmla="*/ 2147483647 h 320"/>
              <a:gd name="T52" fmla="*/ 2147483647 w 186"/>
              <a:gd name="T53" fmla="*/ 2147483647 h 320"/>
              <a:gd name="T54" fmla="*/ 2147483647 w 186"/>
              <a:gd name="T55" fmla="*/ 2147483647 h 320"/>
              <a:gd name="T56" fmla="*/ 2147483647 w 186"/>
              <a:gd name="T57" fmla="*/ 2147483647 h 320"/>
              <a:gd name="T58" fmla="*/ 2147483647 w 186"/>
              <a:gd name="T59" fmla="*/ 2147483647 h 320"/>
              <a:gd name="T60" fmla="*/ 2147483647 w 186"/>
              <a:gd name="T61" fmla="*/ 2147483647 h 320"/>
              <a:gd name="T62" fmla="*/ 2147483647 w 186"/>
              <a:gd name="T63" fmla="*/ 2147483647 h 320"/>
              <a:gd name="T64" fmla="*/ 2147483647 w 186"/>
              <a:gd name="T65" fmla="*/ 2147483647 h 320"/>
              <a:gd name="T66" fmla="*/ 2147483647 w 186"/>
              <a:gd name="T67" fmla="*/ 2147483647 h 320"/>
              <a:gd name="T68" fmla="*/ 2147483647 w 186"/>
              <a:gd name="T69" fmla="*/ 2147483647 h 320"/>
              <a:gd name="T70" fmla="*/ 2147483647 w 186"/>
              <a:gd name="T71" fmla="*/ 2147483647 h 320"/>
              <a:gd name="T72" fmla="*/ 2147483647 w 186"/>
              <a:gd name="T73" fmla="*/ 2147483647 h 320"/>
              <a:gd name="T74" fmla="*/ 2147483647 w 186"/>
              <a:gd name="T75" fmla="*/ 2147483647 h 320"/>
              <a:gd name="T76" fmla="*/ 2147483647 w 186"/>
              <a:gd name="T77" fmla="*/ 2147483647 h 320"/>
              <a:gd name="T78" fmla="*/ 2147483647 w 186"/>
              <a:gd name="T79" fmla="*/ 2147483647 h 320"/>
              <a:gd name="T80" fmla="*/ 2147483647 w 186"/>
              <a:gd name="T81" fmla="*/ 2147483647 h 320"/>
              <a:gd name="T82" fmla="*/ 2147483647 w 186"/>
              <a:gd name="T83" fmla="*/ 2147483647 h 320"/>
              <a:gd name="T84" fmla="*/ 2147483647 w 186"/>
              <a:gd name="T85" fmla="*/ 2147483647 h 320"/>
              <a:gd name="T86" fmla="*/ 2147483647 w 186"/>
              <a:gd name="T87" fmla="*/ 2147483647 h 320"/>
              <a:gd name="T88" fmla="*/ 0 w 186"/>
              <a:gd name="T89" fmla="*/ 2147483647 h 320"/>
              <a:gd name="T90" fmla="*/ 2147483647 w 186"/>
              <a:gd name="T91" fmla="*/ 2147483647 h 320"/>
              <a:gd name="T92" fmla="*/ 2147483647 w 186"/>
              <a:gd name="T93" fmla="*/ 2147483647 h 320"/>
              <a:gd name="T94" fmla="*/ 2147483647 w 186"/>
              <a:gd name="T95" fmla="*/ 2147483647 h 320"/>
              <a:gd name="T96" fmla="*/ 2147483647 w 186"/>
              <a:gd name="T97" fmla="*/ 2147483647 h 320"/>
              <a:gd name="T98" fmla="*/ 2147483647 w 186"/>
              <a:gd name="T99" fmla="*/ 2147483647 h 320"/>
              <a:gd name="T100" fmla="*/ 2147483647 w 186"/>
              <a:gd name="T101" fmla="*/ 2147483647 h 320"/>
              <a:gd name="T102" fmla="*/ 2147483647 w 186"/>
              <a:gd name="T103" fmla="*/ 2147483647 h 320"/>
              <a:gd name="T104" fmla="*/ 2147483647 w 186"/>
              <a:gd name="T105" fmla="*/ 2147483647 h 320"/>
              <a:gd name="T106" fmla="*/ 2147483647 w 186"/>
              <a:gd name="T107" fmla="*/ 2147483647 h 320"/>
              <a:gd name="T108" fmla="*/ 2147483647 w 186"/>
              <a:gd name="T109" fmla="*/ 2147483647 h 320"/>
              <a:gd name="T110" fmla="*/ 2147483647 w 186"/>
              <a:gd name="T111" fmla="*/ 2147483647 h 320"/>
              <a:gd name="T112" fmla="*/ 2147483647 w 186"/>
              <a:gd name="T113" fmla="*/ 2147483647 h 320"/>
              <a:gd name="T114" fmla="*/ 2147483647 w 186"/>
              <a:gd name="T115" fmla="*/ 2147483647 h 32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6"/>
              <a:gd name="T175" fmla="*/ 0 h 320"/>
              <a:gd name="T176" fmla="*/ 186 w 186"/>
              <a:gd name="T177" fmla="*/ 320 h 32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6" h="320">
                <a:moveTo>
                  <a:pt x="32" y="320"/>
                </a:moveTo>
                <a:lnTo>
                  <a:pt x="34" y="310"/>
                </a:lnTo>
                <a:lnTo>
                  <a:pt x="34" y="304"/>
                </a:lnTo>
                <a:lnTo>
                  <a:pt x="36" y="296"/>
                </a:lnTo>
                <a:lnTo>
                  <a:pt x="40" y="290"/>
                </a:lnTo>
                <a:lnTo>
                  <a:pt x="46" y="288"/>
                </a:lnTo>
                <a:lnTo>
                  <a:pt x="54" y="284"/>
                </a:lnTo>
                <a:lnTo>
                  <a:pt x="70" y="278"/>
                </a:lnTo>
                <a:lnTo>
                  <a:pt x="76" y="274"/>
                </a:lnTo>
                <a:lnTo>
                  <a:pt x="80" y="268"/>
                </a:lnTo>
                <a:lnTo>
                  <a:pt x="84" y="250"/>
                </a:lnTo>
                <a:lnTo>
                  <a:pt x="84" y="234"/>
                </a:lnTo>
                <a:lnTo>
                  <a:pt x="84" y="226"/>
                </a:lnTo>
                <a:lnTo>
                  <a:pt x="82" y="220"/>
                </a:lnTo>
                <a:lnTo>
                  <a:pt x="78" y="212"/>
                </a:lnTo>
                <a:lnTo>
                  <a:pt x="78" y="208"/>
                </a:lnTo>
                <a:lnTo>
                  <a:pt x="78" y="200"/>
                </a:lnTo>
                <a:lnTo>
                  <a:pt x="74" y="196"/>
                </a:lnTo>
                <a:lnTo>
                  <a:pt x="74" y="192"/>
                </a:lnTo>
                <a:lnTo>
                  <a:pt x="74" y="186"/>
                </a:lnTo>
                <a:lnTo>
                  <a:pt x="76" y="182"/>
                </a:lnTo>
                <a:lnTo>
                  <a:pt x="82" y="174"/>
                </a:lnTo>
                <a:lnTo>
                  <a:pt x="92" y="168"/>
                </a:lnTo>
                <a:lnTo>
                  <a:pt x="100" y="164"/>
                </a:lnTo>
                <a:lnTo>
                  <a:pt x="106" y="160"/>
                </a:lnTo>
                <a:lnTo>
                  <a:pt x="110" y="152"/>
                </a:lnTo>
                <a:lnTo>
                  <a:pt x="116" y="144"/>
                </a:lnTo>
                <a:lnTo>
                  <a:pt x="120" y="138"/>
                </a:lnTo>
                <a:lnTo>
                  <a:pt x="140" y="126"/>
                </a:lnTo>
                <a:lnTo>
                  <a:pt x="160" y="116"/>
                </a:lnTo>
                <a:lnTo>
                  <a:pt x="168" y="108"/>
                </a:lnTo>
                <a:lnTo>
                  <a:pt x="174" y="102"/>
                </a:lnTo>
                <a:lnTo>
                  <a:pt x="180" y="92"/>
                </a:lnTo>
                <a:lnTo>
                  <a:pt x="180" y="82"/>
                </a:lnTo>
                <a:lnTo>
                  <a:pt x="180" y="72"/>
                </a:lnTo>
                <a:lnTo>
                  <a:pt x="182" y="60"/>
                </a:lnTo>
                <a:lnTo>
                  <a:pt x="182" y="54"/>
                </a:lnTo>
                <a:lnTo>
                  <a:pt x="186" y="52"/>
                </a:lnTo>
                <a:lnTo>
                  <a:pt x="184" y="24"/>
                </a:lnTo>
                <a:lnTo>
                  <a:pt x="184" y="12"/>
                </a:lnTo>
                <a:lnTo>
                  <a:pt x="186" y="0"/>
                </a:lnTo>
                <a:lnTo>
                  <a:pt x="178" y="2"/>
                </a:lnTo>
                <a:lnTo>
                  <a:pt x="170" y="4"/>
                </a:lnTo>
                <a:lnTo>
                  <a:pt x="164" y="8"/>
                </a:lnTo>
                <a:lnTo>
                  <a:pt x="154" y="12"/>
                </a:lnTo>
                <a:lnTo>
                  <a:pt x="140" y="16"/>
                </a:lnTo>
                <a:lnTo>
                  <a:pt x="134" y="18"/>
                </a:lnTo>
                <a:lnTo>
                  <a:pt x="132" y="20"/>
                </a:lnTo>
                <a:lnTo>
                  <a:pt x="130" y="22"/>
                </a:lnTo>
                <a:lnTo>
                  <a:pt x="126" y="22"/>
                </a:lnTo>
                <a:lnTo>
                  <a:pt x="122" y="22"/>
                </a:lnTo>
                <a:lnTo>
                  <a:pt x="120" y="20"/>
                </a:lnTo>
                <a:lnTo>
                  <a:pt x="116" y="20"/>
                </a:lnTo>
                <a:lnTo>
                  <a:pt x="114" y="22"/>
                </a:lnTo>
                <a:lnTo>
                  <a:pt x="112" y="24"/>
                </a:lnTo>
                <a:lnTo>
                  <a:pt x="108" y="24"/>
                </a:lnTo>
                <a:lnTo>
                  <a:pt x="80" y="22"/>
                </a:lnTo>
                <a:lnTo>
                  <a:pt x="76" y="30"/>
                </a:lnTo>
                <a:lnTo>
                  <a:pt x="74" y="40"/>
                </a:lnTo>
                <a:lnTo>
                  <a:pt x="76" y="46"/>
                </a:lnTo>
                <a:lnTo>
                  <a:pt x="78" y="52"/>
                </a:lnTo>
                <a:lnTo>
                  <a:pt x="86" y="62"/>
                </a:lnTo>
                <a:lnTo>
                  <a:pt x="94" y="74"/>
                </a:lnTo>
                <a:lnTo>
                  <a:pt x="98" y="80"/>
                </a:lnTo>
                <a:lnTo>
                  <a:pt x="98" y="86"/>
                </a:lnTo>
                <a:lnTo>
                  <a:pt x="98" y="96"/>
                </a:lnTo>
                <a:lnTo>
                  <a:pt x="96" y="102"/>
                </a:lnTo>
                <a:lnTo>
                  <a:pt x="94" y="108"/>
                </a:lnTo>
                <a:lnTo>
                  <a:pt x="92" y="110"/>
                </a:lnTo>
                <a:lnTo>
                  <a:pt x="88" y="114"/>
                </a:lnTo>
                <a:lnTo>
                  <a:pt x="86" y="116"/>
                </a:lnTo>
                <a:lnTo>
                  <a:pt x="84" y="118"/>
                </a:lnTo>
                <a:lnTo>
                  <a:pt x="84" y="128"/>
                </a:lnTo>
                <a:lnTo>
                  <a:pt x="82" y="124"/>
                </a:lnTo>
                <a:lnTo>
                  <a:pt x="76" y="120"/>
                </a:lnTo>
                <a:lnTo>
                  <a:pt x="72" y="116"/>
                </a:lnTo>
                <a:lnTo>
                  <a:pt x="70" y="108"/>
                </a:lnTo>
                <a:lnTo>
                  <a:pt x="72" y="98"/>
                </a:lnTo>
                <a:lnTo>
                  <a:pt x="74" y="90"/>
                </a:lnTo>
                <a:lnTo>
                  <a:pt x="74" y="78"/>
                </a:lnTo>
                <a:lnTo>
                  <a:pt x="66" y="78"/>
                </a:lnTo>
                <a:lnTo>
                  <a:pt x="60" y="78"/>
                </a:lnTo>
                <a:lnTo>
                  <a:pt x="56" y="76"/>
                </a:lnTo>
                <a:lnTo>
                  <a:pt x="54" y="70"/>
                </a:lnTo>
                <a:lnTo>
                  <a:pt x="46" y="70"/>
                </a:lnTo>
                <a:lnTo>
                  <a:pt x="36" y="76"/>
                </a:lnTo>
                <a:lnTo>
                  <a:pt x="24" y="78"/>
                </a:lnTo>
                <a:lnTo>
                  <a:pt x="12" y="82"/>
                </a:lnTo>
                <a:lnTo>
                  <a:pt x="6" y="86"/>
                </a:lnTo>
                <a:lnTo>
                  <a:pt x="0" y="90"/>
                </a:lnTo>
                <a:lnTo>
                  <a:pt x="2" y="106"/>
                </a:lnTo>
                <a:lnTo>
                  <a:pt x="18" y="110"/>
                </a:lnTo>
                <a:lnTo>
                  <a:pt x="32" y="114"/>
                </a:lnTo>
                <a:lnTo>
                  <a:pt x="38" y="118"/>
                </a:lnTo>
                <a:lnTo>
                  <a:pt x="42" y="124"/>
                </a:lnTo>
                <a:lnTo>
                  <a:pt x="46" y="130"/>
                </a:lnTo>
                <a:lnTo>
                  <a:pt x="46" y="138"/>
                </a:lnTo>
                <a:lnTo>
                  <a:pt x="46" y="146"/>
                </a:lnTo>
                <a:lnTo>
                  <a:pt x="44" y="154"/>
                </a:lnTo>
                <a:lnTo>
                  <a:pt x="42" y="160"/>
                </a:lnTo>
                <a:lnTo>
                  <a:pt x="42" y="170"/>
                </a:lnTo>
                <a:lnTo>
                  <a:pt x="42" y="182"/>
                </a:lnTo>
                <a:lnTo>
                  <a:pt x="40" y="192"/>
                </a:lnTo>
                <a:lnTo>
                  <a:pt x="38" y="202"/>
                </a:lnTo>
                <a:lnTo>
                  <a:pt x="32" y="212"/>
                </a:lnTo>
                <a:lnTo>
                  <a:pt x="20" y="224"/>
                </a:lnTo>
                <a:lnTo>
                  <a:pt x="14" y="234"/>
                </a:lnTo>
                <a:lnTo>
                  <a:pt x="14" y="244"/>
                </a:lnTo>
                <a:lnTo>
                  <a:pt x="18" y="252"/>
                </a:lnTo>
                <a:lnTo>
                  <a:pt x="22" y="260"/>
                </a:lnTo>
                <a:lnTo>
                  <a:pt x="24" y="270"/>
                </a:lnTo>
                <a:lnTo>
                  <a:pt x="22" y="278"/>
                </a:lnTo>
                <a:lnTo>
                  <a:pt x="20" y="284"/>
                </a:lnTo>
                <a:lnTo>
                  <a:pt x="20" y="320"/>
                </a:lnTo>
                <a:lnTo>
                  <a:pt x="30" y="320"/>
                </a:lnTo>
                <a:lnTo>
                  <a:pt x="32" y="32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88" name="Freeform 94"/>
          <p:cNvSpPr>
            <a:spLocks/>
          </p:cNvSpPr>
          <p:nvPr/>
        </p:nvSpPr>
        <p:spPr bwMode="auto">
          <a:xfrm>
            <a:off x="4683919" y="4037937"/>
            <a:ext cx="327422" cy="300038"/>
          </a:xfrm>
          <a:custGeom>
            <a:avLst/>
            <a:gdLst>
              <a:gd name="T0" fmla="*/ 2147483647 w 275"/>
              <a:gd name="T1" fmla="*/ 2147483647 h 252"/>
              <a:gd name="T2" fmla="*/ 2147483647 w 275"/>
              <a:gd name="T3" fmla="*/ 2147483647 h 252"/>
              <a:gd name="T4" fmla="*/ 2147483647 w 275"/>
              <a:gd name="T5" fmla="*/ 2147483647 h 252"/>
              <a:gd name="T6" fmla="*/ 2147483647 w 275"/>
              <a:gd name="T7" fmla="*/ 2147483647 h 252"/>
              <a:gd name="T8" fmla="*/ 2147483647 w 275"/>
              <a:gd name="T9" fmla="*/ 2147483647 h 252"/>
              <a:gd name="T10" fmla="*/ 2147483647 w 275"/>
              <a:gd name="T11" fmla="*/ 2147483647 h 252"/>
              <a:gd name="T12" fmla="*/ 2147483647 w 275"/>
              <a:gd name="T13" fmla="*/ 2147483647 h 252"/>
              <a:gd name="T14" fmla="*/ 2147483647 w 275"/>
              <a:gd name="T15" fmla="*/ 2147483647 h 252"/>
              <a:gd name="T16" fmla="*/ 2147483647 w 275"/>
              <a:gd name="T17" fmla="*/ 2147483647 h 252"/>
              <a:gd name="T18" fmla="*/ 2147483647 w 275"/>
              <a:gd name="T19" fmla="*/ 2147483647 h 252"/>
              <a:gd name="T20" fmla="*/ 2147483647 w 275"/>
              <a:gd name="T21" fmla="*/ 2147483647 h 252"/>
              <a:gd name="T22" fmla="*/ 2147483647 w 275"/>
              <a:gd name="T23" fmla="*/ 2147483647 h 252"/>
              <a:gd name="T24" fmla="*/ 2147483647 w 275"/>
              <a:gd name="T25" fmla="*/ 2147483647 h 252"/>
              <a:gd name="T26" fmla="*/ 2147483647 w 275"/>
              <a:gd name="T27" fmla="*/ 2147483647 h 252"/>
              <a:gd name="T28" fmla="*/ 2147483647 w 275"/>
              <a:gd name="T29" fmla="*/ 2147483647 h 252"/>
              <a:gd name="T30" fmla="*/ 2147483647 w 275"/>
              <a:gd name="T31" fmla="*/ 2147483647 h 252"/>
              <a:gd name="T32" fmla="*/ 2147483647 w 275"/>
              <a:gd name="T33" fmla="*/ 2147483647 h 252"/>
              <a:gd name="T34" fmla="*/ 2147483647 w 275"/>
              <a:gd name="T35" fmla="*/ 2147483647 h 252"/>
              <a:gd name="T36" fmla="*/ 2147483647 w 275"/>
              <a:gd name="T37" fmla="*/ 2147483647 h 252"/>
              <a:gd name="T38" fmla="*/ 2147483647 w 275"/>
              <a:gd name="T39" fmla="*/ 2147483647 h 252"/>
              <a:gd name="T40" fmla="*/ 2147483647 w 275"/>
              <a:gd name="T41" fmla="*/ 2147483647 h 252"/>
              <a:gd name="T42" fmla="*/ 2147483647 w 275"/>
              <a:gd name="T43" fmla="*/ 2147483647 h 252"/>
              <a:gd name="T44" fmla="*/ 0 w 275"/>
              <a:gd name="T45" fmla="*/ 2147483647 h 252"/>
              <a:gd name="T46" fmla="*/ 2147483647 w 275"/>
              <a:gd name="T47" fmla="*/ 2147483647 h 252"/>
              <a:gd name="T48" fmla="*/ 2147483647 w 275"/>
              <a:gd name="T49" fmla="*/ 2147483647 h 252"/>
              <a:gd name="T50" fmla="*/ 2147483647 w 275"/>
              <a:gd name="T51" fmla="*/ 2147483647 h 252"/>
              <a:gd name="T52" fmla="*/ 2147483647 w 275"/>
              <a:gd name="T53" fmla="*/ 2147483647 h 252"/>
              <a:gd name="T54" fmla="*/ 2147483647 w 275"/>
              <a:gd name="T55" fmla="*/ 2147483647 h 252"/>
              <a:gd name="T56" fmla="*/ 2147483647 w 275"/>
              <a:gd name="T57" fmla="*/ 2147483647 h 252"/>
              <a:gd name="T58" fmla="*/ 2147483647 w 275"/>
              <a:gd name="T59" fmla="*/ 2147483647 h 252"/>
              <a:gd name="T60" fmla="*/ 2147483647 w 275"/>
              <a:gd name="T61" fmla="*/ 2147483647 h 252"/>
              <a:gd name="T62" fmla="*/ 2147483647 w 275"/>
              <a:gd name="T63" fmla="*/ 2147483647 h 252"/>
              <a:gd name="T64" fmla="*/ 2147483647 w 275"/>
              <a:gd name="T65" fmla="*/ 2147483647 h 252"/>
              <a:gd name="T66" fmla="*/ 2147483647 w 275"/>
              <a:gd name="T67" fmla="*/ 2147483647 h 252"/>
              <a:gd name="T68" fmla="*/ 2147483647 w 275"/>
              <a:gd name="T69" fmla="*/ 2147483647 h 252"/>
              <a:gd name="T70" fmla="*/ 2147483647 w 275"/>
              <a:gd name="T71" fmla="*/ 2147483647 h 252"/>
              <a:gd name="T72" fmla="*/ 2147483647 w 275"/>
              <a:gd name="T73" fmla="*/ 2147483647 h 252"/>
              <a:gd name="T74" fmla="*/ 2147483647 w 275"/>
              <a:gd name="T75" fmla="*/ 2147483647 h 252"/>
              <a:gd name="T76" fmla="*/ 2147483647 w 275"/>
              <a:gd name="T77" fmla="*/ 2147483647 h 252"/>
              <a:gd name="T78" fmla="*/ 2147483647 w 275"/>
              <a:gd name="T79" fmla="*/ 2147483647 h 252"/>
              <a:gd name="T80" fmla="*/ 2147483647 w 275"/>
              <a:gd name="T81" fmla="*/ 2147483647 h 252"/>
              <a:gd name="T82" fmla="*/ 2147483647 w 275"/>
              <a:gd name="T83" fmla="*/ 2147483647 h 252"/>
              <a:gd name="T84" fmla="*/ 2147483647 w 275"/>
              <a:gd name="T85" fmla="*/ 2147483647 h 252"/>
              <a:gd name="T86" fmla="*/ 2147483647 w 275"/>
              <a:gd name="T87" fmla="*/ 2147483647 h 252"/>
              <a:gd name="T88" fmla="*/ 2147483647 w 275"/>
              <a:gd name="T89" fmla="*/ 2147483647 h 252"/>
              <a:gd name="T90" fmla="*/ 2147483647 w 275"/>
              <a:gd name="T91" fmla="*/ 2147483647 h 252"/>
              <a:gd name="T92" fmla="*/ 2147483647 w 275"/>
              <a:gd name="T93" fmla="*/ 2147483647 h 252"/>
              <a:gd name="T94" fmla="*/ 2147483647 w 275"/>
              <a:gd name="T95" fmla="*/ 2147483647 h 252"/>
              <a:gd name="T96" fmla="*/ 2147483647 w 275"/>
              <a:gd name="T97" fmla="*/ 2147483647 h 2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5"/>
              <a:gd name="T148" fmla="*/ 0 h 252"/>
              <a:gd name="T149" fmla="*/ 275 w 275"/>
              <a:gd name="T150" fmla="*/ 252 h 2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5" h="252">
                <a:moveTo>
                  <a:pt x="273" y="94"/>
                </a:moveTo>
                <a:lnTo>
                  <a:pt x="271" y="100"/>
                </a:lnTo>
                <a:lnTo>
                  <a:pt x="273" y="106"/>
                </a:lnTo>
                <a:lnTo>
                  <a:pt x="275" y="108"/>
                </a:lnTo>
                <a:lnTo>
                  <a:pt x="275" y="112"/>
                </a:lnTo>
                <a:lnTo>
                  <a:pt x="275" y="116"/>
                </a:lnTo>
                <a:lnTo>
                  <a:pt x="273" y="122"/>
                </a:lnTo>
                <a:lnTo>
                  <a:pt x="267" y="128"/>
                </a:lnTo>
                <a:lnTo>
                  <a:pt x="253" y="136"/>
                </a:lnTo>
                <a:lnTo>
                  <a:pt x="243" y="146"/>
                </a:lnTo>
                <a:lnTo>
                  <a:pt x="235" y="158"/>
                </a:lnTo>
                <a:lnTo>
                  <a:pt x="221" y="182"/>
                </a:lnTo>
                <a:lnTo>
                  <a:pt x="205" y="202"/>
                </a:lnTo>
                <a:lnTo>
                  <a:pt x="195" y="212"/>
                </a:lnTo>
                <a:lnTo>
                  <a:pt x="185" y="220"/>
                </a:lnTo>
                <a:lnTo>
                  <a:pt x="175" y="222"/>
                </a:lnTo>
                <a:lnTo>
                  <a:pt x="167" y="224"/>
                </a:lnTo>
                <a:lnTo>
                  <a:pt x="157" y="228"/>
                </a:lnTo>
                <a:lnTo>
                  <a:pt x="147" y="232"/>
                </a:lnTo>
                <a:lnTo>
                  <a:pt x="141" y="236"/>
                </a:lnTo>
                <a:lnTo>
                  <a:pt x="135" y="238"/>
                </a:lnTo>
                <a:lnTo>
                  <a:pt x="121" y="238"/>
                </a:lnTo>
                <a:lnTo>
                  <a:pt x="105" y="236"/>
                </a:lnTo>
                <a:lnTo>
                  <a:pt x="89" y="236"/>
                </a:lnTo>
                <a:lnTo>
                  <a:pt x="87" y="240"/>
                </a:lnTo>
                <a:lnTo>
                  <a:pt x="83" y="244"/>
                </a:lnTo>
                <a:lnTo>
                  <a:pt x="72" y="244"/>
                </a:lnTo>
                <a:lnTo>
                  <a:pt x="62" y="244"/>
                </a:lnTo>
                <a:lnTo>
                  <a:pt x="54" y="248"/>
                </a:lnTo>
                <a:lnTo>
                  <a:pt x="48" y="252"/>
                </a:lnTo>
                <a:lnTo>
                  <a:pt x="30" y="236"/>
                </a:lnTo>
                <a:lnTo>
                  <a:pt x="22" y="226"/>
                </a:lnTo>
                <a:lnTo>
                  <a:pt x="20" y="220"/>
                </a:lnTo>
                <a:lnTo>
                  <a:pt x="22" y="216"/>
                </a:lnTo>
                <a:lnTo>
                  <a:pt x="22" y="214"/>
                </a:lnTo>
                <a:lnTo>
                  <a:pt x="22" y="216"/>
                </a:lnTo>
                <a:lnTo>
                  <a:pt x="24" y="208"/>
                </a:lnTo>
                <a:lnTo>
                  <a:pt x="26" y="198"/>
                </a:lnTo>
                <a:lnTo>
                  <a:pt x="24" y="192"/>
                </a:lnTo>
                <a:lnTo>
                  <a:pt x="20" y="186"/>
                </a:lnTo>
                <a:lnTo>
                  <a:pt x="16" y="182"/>
                </a:lnTo>
                <a:lnTo>
                  <a:pt x="16" y="178"/>
                </a:lnTo>
                <a:lnTo>
                  <a:pt x="14" y="162"/>
                </a:lnTo>
                <a:lnTo>
                  <a:pt x="10" y="150"/>
                </a:lnTo>
                <a:lnTo>
                  <a:pt x="6" y="142"/>
                </a:lnTo>
                <a:lnTo>
                  <a:pt x="0" y="132"/>
                </a:lnTo>
                <a:lnTo>
                  <a:pt x="4" y="126"/>
                </a:lnTo>
                <a:lnTo>
                  <a:pt x="6" y="122"/>
                </a:lnTo>
                <a:lnTo>
                  <a:pt x="10" y="122"/>
                </a:lnTo>
                <a:lnTo>
                  <a:pt x="14" y="130"/>
                </a:lnTo>
                <a:lnTo>
                  <a:pt x="20" y="134"/>
                </a:lnTo>
                <a:lnTo>
                  <a:pt x="26" y="136"/>
                </a:lnTo>
                <a:lnTo>
                  <a:pt x="34" y="136"/>
                </a:lnTo>
                <a:lnTo>
                  <a:pt x="44" y="136"/>
                </a:lnTo>
                <a:lnTo>
                  <a:pt x="50" y="132"/>
                </a:lnTo>
                <a:lnTo>
                  <a:pt x="54" y="128"/>
                </a:lnTo>
                <a:lnTo>
                  <a:pt x="60" y="124"/>
                </a:lnTo>
                <a:lnTo>
                  <a:pt x="60" y="58"/>
                </a:lnTo>
                <a:lnTo>
                  <a:pt x="64" y="60"/>
                </a:lnTo>
                <a:lnTo>
                  <a:pt x="72" y="70"/>
                </a:lnTo>
                <a:lnTo>
                  <a:pt x="74" y="74"/>
                </a:lnTo>
                <a:lnTo>
                  <a:pt x="74" y="80"/>
                </a:lnTo>
                <a:lnTo>
                  <a:pt x="72" y="88"/>
                </a:lnTo>
                <a:lnTo>
                  <a:pt x="70" y="96"/>
                </a:lnTo>
                <a:lnTo>
                  <a:pt x="89" y="96"/>
                </a:lnTo>
                <a:lnTo>
                  <a:pt x="97" y="90"/>
                </a:lnTo>
                <a:lnTo>
                  <a:pt x="105" y="78"/>
                </a:lnTo>
                <a:lnTo>
                  <a:pt x="113" y="68"/>
                </a:lnTo>
                <a:lnTo>
                  <a:pt x="119" y="64"/>
                </a:lnTo>
                <a:lnTo>
                  <a:pt x="125" y="66"/>
                </a:lnTo>
                <a:lnTo>
                  <a:pt x="131" y="70"/>
                </a:lnTo>
                <a:lnTo>
                  <a:pt x="135" y="74"/>
                </a:lnTo>
                <a:lnTo>
                  <a:pt x="141" y="76"/>
                </a:lnTo>
                <a:lnTo>
                  <a:pt x="149" y="74"/>
                </a:lnTo>
                <a:lnTo>
                  <a:pt x="153" y="70"/>
                </a:lnTo>
                <a:lnTo>
                  <a:pt x="157" y="64"/>
                </a:lnTo>
                <a:lnTo>
                  <a:pt x="159" y="58"/>
                </a:lnTo>
                <a:lnTo>
                  <a:pt x="163" y="54"/>
                </a:lnTo>
                <a:lnTo>
                  <a:pt x="165" y="52"/>
                </a:lnTo>
                <a:lnTo>
                  <a:pt x="169" y="50"/>
                </a:lnTo>
                <a:lnTo>
                  <a:pt x="173" y="48"/>
                </a:lnTo>
                <a:lnTo>
                  <a:pt x="185" y="34"/>
                </a:lnTo>
                <a:lnTo>
                  <a:pt x="197" y="20"/>
                </a:lnTo>
                <a:lnTo>
                  <a:pt x="203" y="12"/>
                </a:lnTo>
                <a:lnTo>
                  <a:pt x="209" y="6"/>
                </a:lnTo>
                <a:lnTo>
                  <a:pt x="217" y="2"/>
                </a:lnTo>
                <a:lnTo>
                  <a:pt x="225" y="0"/>
                </a:lnTo>
                <a:lnTo>
                  <a:pt x="233" y="2"/>
                </a:lnTo>
                <a:lnTo>
                  <a:pt x="239" y="4"/>
                </a:lnTo>
                <a:lnTo>
                  <a:pt x="245" y="6"/>
                </a:lnTo>
                <a:lnTo>
                  <a:pt x="255" y="8"/>
                </a:lnTo>
                <a:lnTo>
                  <a:pt x="255" y="18"/>
                </a:lnTo>
                <a:lnTo>
                  <a:pt x="259" y="26"/>
                </a:lnTo>
                <a:lnTo>
                  <a:pt x="263" y="34"/>
                </a:lnTo>
                <a:lnTo>
                  <a:pt x="265" y="44"/>
                </a:lnTo>
                <a:lnTo>
                  <a:pt x="263" y="52"/>
                </a:lnTo>
                <a:lnTo>
                  <a:pt x="261" y="58"/>
                </a:lnTo>
                <a:lnTo>
                  <a:pt x="261" y="94"/>
                </a:lnTo>
                <a:lnTo>
                  <a:pt x="273" y="94"/>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89" name="Freeform 95"/>
          <p:cNvSpPr>
            <a:spLocks/>
          </p:cNvSpPr>
          <p:nvPr/>
        </p:nvSpPr>
        <p:spPr bwMode="auto">
          <a:xfrm>
            <a:off x="4873228" y="3887919"/>
            <a:ext cx="152400" cy="159544"/>
          </a:xfrm>
          <a:custGeom>
            <a:avLst/>
            <a:gdLst>
              <a:gd name="T0" fmla="*/ 2147483647 w 128"/>
              <a:gd name="T1" fmla="*/ 0 h 134"/>
              <a:gd name="T2" fmla="*/ 2147483647 w 128"/>
              <a:gd name="T3" fmla="*/ 2147483647 h 134"/>
              <a:gd name="T4" fmla="*/ 2147483647 w 128"/>
              <a:gd name="T5" fmla="*/ 2147483647 h 134"/>
              <a:gd name="T6" fmla="*/ 2147483647 w 128"/>
              <a:gd name="T7" fmla="*/ 2147483647 h 134"/>
              <a:gd name="T8" fmla="*/ 2147483647 w 128"/>
              <a:gd name="T9" fmla="*/ 2147483647 h 134"/>
              <a:gd name="T10" fmla="*/ 2147483647 w 128"/>
              <a:gd name="T11" fmla="*/ 2147483647 h 134"/>
              <a:gd name="T12" fmla="*/ 2147483647 w 128"/>
              <a:gd name="T13" fmla="*/ 2147483647 h 134"/>
              <a:gd name="T14" fmla="*/ 2147483647 w 128"/>
              <a:gd name="T15" fmla="*/ 2147483647 h 134"/>
              <a:gd name="T16" fmla="*/ 2147483647 w 128"/>
              <a:gd name="T17" fmla="*/ 2147483647 h 134"/>
              <a:gd name="T18" fmla="*/ 2147483647 w 128"/>
              <a:gd name="T19" fmla="*/ 2147483647 h 134"/>
              <a:gd name="T20" fmla="*/ 2147483647 w 128"/>
              <a:gd name="T21" fmla="*/ 2147483647 h 134"/>
              <a:gd name="T22" fmla="*/ 2147483647 w 128"/>
              <a:gd name="T23" fmla="*/ 2147483647 h 134"/>
              <a:gd name="T24" fmla="*/ 2147483647 w 128"/>
              <a:gd name="T25" fmla="*/ 2147483647 h 134"/>
              <a:gd name="T26" fmla="*/ 2147483647 w 128"/>
              <a:gd name="T27" fmla="*/ 2147483647 h 134"/>
              <a:gd name="T28" fmla="*/ 2147483647 w 128"/>
              <a:gd name="T29" fmla="*/ 2147483647 h 134"/>
              <a:gd name="T30" fmla="*/ 2147483647 w 128"/>
              <a:gd name="T31" fmla="*/ 2147483647 h 134"/>
              <a:gd name="T32" fmla="*/ 2147483647 w 128"/>
              <a:gd name="T33" fmla="*/ 2147483647 h 134"/>
              <a:gd name="T34" fmla="*/ 2147483647 w 128"/>
              <a:gd name="T35" fmla="*/ 2147483647 h 134"/>
              <a:gd name="T36" fmla="*/ 2147483647 w 128"/>
              <a:gd name="T37" fmla="*/ 2147483647 h 134"/>
              <a:gd name="T38" fmla="*/ 2147483647 w 128"/>
              <a:gd name="T39" fmla="*/ 2147483647 h 134"/>
              <a:gd name="T40" fmla="*/ 2147483647 w 128"/>
              <a:gd name="T41" fmla="*/ 2147483647 h 134"/>
              <a:gd name="T42" fmla="*/ 2147483647 w 128"/>
              <a:gd name="T43" fmla="*/ 2147483647 h 134"/>
              <a:gd name="T44" fmla="*/ 2147483647 w 128"/>
              <a:gd name="T45" fmla="*/ 2147483647 h 134"/>
              <a:gd name="T46" fmla="*/ 2147483647 w 128"/>
              <a:gd name="T47" fmla="*/ 2147483647 h 134"/>
              <a:gd name="T48" fmla="*/ 2147483647 w 128"/>
              <a:gd name="T49" fmla="*/ 2147483647 h 134"/>
              <a:gd name="T50" fmla="*/ 2147483647 w 128"/>
              <a:gd name="T51" fmla="*/ 2147483647 h 134"/>
              <a:gd name="T52" fmla="*/ 2147483647 w 128"/>
              <a:gd name="T53" fmla="*/ 2147483647 h 134"/>
              <a:gd name="T54" fmla="*/ 2147483647 w 128"/>
              <a:gd name="T55" fmla="*/ 2147483647 h 134"/>
              <a:gd name="T56" fmla="*/ 2147483647 w 128"/>
              <a:gd name="T57" fmla="*/ 2147483647 h 134"/>
              <a:gd name="T58" fmla="*/ 2147483647 w 128"/>
              <a:gd name="T59" fmla="*/ 2147483647 h 134"/>
              <a:gd name="T60" fmla="*/ 2147483647 w 128"/>
              <a:gd name="T61" fmla="*/ 2147483647 h 134"/>
              <a:gd name="T62" fmla="*/ 2147483647 w 128"/>
              <a:gd name="T63" fmla="*/ 2147483647 h 134"/>
              <a:gd name="T64" fmla="*/ 2147483647 w 128"/>
              <a:gd name="T65" fmla="*/ 2147483647 h 134"/>
              <a:gd name="T66" fmla="*/ 2147483647 w 128"/>
              <a:gd name="T67" fmla="*/ 2147483647 h 134"/>
              <a:gd name="T68" fmla="*/ 2147483647 w 128"/>
              <a:gd name="T69" fmla="*/ 2147483647 h 134"/>
              <a:gd name="T70" fmla="*/ 2147483647 w 128"/>
              <a:gd name="T71" fmla="*/ 2147483647 h 134"/>
              <a:gd name="T72" fmla="*/ 2147483647 w 128"/>
              <a:gd name="T73" fmla="*/ 2147483647 h 134"/>
              <a:gd name="T74" fmla="*/ 2147483647 w 128"/>
              <a:gd name="T75" fmla="*/ 2147483647 h 134"/>
              <a:gd name="T76" fmla="*/ 2147483647 w 128"/>
              <a:gd name="T77" fmla="*/ 2147483647 h 134"/>
              <a:gd name="T78" fmla="*/ 0 w 128"/>
              <a:gd name="T79" fmla="*/ 2147483647 h 134"/>
              <a:gd name="T80" fmla="*/ 0 w 128"/>
              <a:gd name="T81" fmla="*/ 2147483647 h 134"/>
              <a:gd name="T82" fmla="*/ 2147483647 w 128"/>
              <a:gd name="T83" fmla="*/ 2147483647 h 134"/>
              <a:gd name="T84" fmla="*/ 2147483647 w 128"/>
              <a:gd name="T85" fmla="*/ 2147483647 h 134"/>
              <a:gd name="T86" fmla="*/ 2147483647 w 128"/>
              <a:gd name="T87" fmla="*/ 2147483647 h 134"/>
              <a:gd name="T88" fmla="*/ 2147483647 w 128"/>
              <a:gd name="T89" fmla="*/ 2147483647 h 134"/>
              <a:gd name="T90" fmla="*/ 2147483647 w 128"/>
              <a:gd name="T91" fmla="*/ 2147483647 h 134"/>
              <a:gd name="T92" fmla="*/ 2147483647 w 128"/>
              <a:gd name="T93" fmla="*/ 2147483647 h 134"/>
              <a:gd name="T94" fmla="*/ 2147483647 w 128"/>
              <a:gd name="T95" fmla="*/ 2147483647 h 134"/>
              <a:gd name="T96" fmla="*/ 2147483647 w 128"/>
              <a:gd name="T97" fmla="*/ 2147483647 h 134"/>
              <a:gd name="T98" fmla="*/ 2147483647 w 128"/>
              <a:gd name="T99" fmla="*/ 2147483647 h 134"/>
              <a:gd name="T100" fmla="*/ 2147483647 w 128"/>
              <a:gd name="T101" fmla="*/ 2147483647 h 134"/>
              <a:gd name="T102" fmla="*/ 2147483647 w 128"/>
              <a:gd name="T103" fmla="*/ 2147483647 h 134"/>
              <a:gd name="T104" fmla="*/ 2147483647 w 128"/>
              <a:gd name="T105" fmla="*/ 2147483647 h 134"/>
              <a:gd name="T106" fmla="*/ 2147483647 w 128"/>
              <a:gd name="T107" fmla="*/ 0 h 134"/>
              <a:gd name="T108" fmla="*/ 2147483647 w 128"/>
              <a:gd name="T109" fmla="*/ 0 h 134"/>
              <a:gd name="T110" fmla="*/ 2147483647 w 128"/>
              <a:gd name="T111" fmla="*/ 0 h 13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8"/>
              <a:gd name="T169" fmla="*/ 0 h 134"/>
              <a:gd name="T170" fmla="*/ 128 w 128"/>
              <a:gd name="T171" fmla="*/ 134 h 13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8" h="134">
                <a:moveTo>
                  <a:pt x="84" y="0"/>
                </a:moveTo>
                <a:lnTo>
                  <a:pt x="84" y="6"/>
                </a:lnTo>
                <a:lnTo>
                  <a:pt x="100" y="10"/>
                </a:lnTo>
                <a:lnTo>
                  <a:pt x="114" y="14"/>
                </a:lnTo>
                <a:lnTo>
                  <a:pt x="120" y="18"/>
                </a:lnTo>
                <a:lnTo>
                  <a:pt x="124" y="24"/>
                </a:lnTo>
                <a:lnTo>
                  <a:pt x="128" y="30"/>
                </a:lnTo>
                <a:lnTo>
                  <a:pt x="128" y="38"/>
                </a:lnTo>
                <a:lnTo>
                  <a:pt x="128" y="46"/>
                </a:lnTo>
                <a:lnTo>
                  <a:pt x="126" y="54"/>
                </a:lnTo>
                <a:lnTo>
                  <a:pt x="124" y="60"/>
                </a:lnTo>
                <a:lnTo>
                  <a:pt x="124" y="70"/>
                </a:lnTo>
                <a:lnTo>
                  <a:pt x="124" y="82"/>
                </a:lnTo>
                <a:lnTo>
                  <a:pt x="122" y="92"/>
                </a:lnTo>
                <a:lnTo>
                  <a:pt x="120" y="102"/>
                </a:lnTo>
                <a:lnTo>
                  <a:pt x="114" y="112"/>
                </a:lnTo>
                <a:lnTo>
                  <a:pt x="102" y="124"/>
                </a:lnTo>
                <a:lnTo>
                  <a:pt x="96" y="134"/>
                </a:lnTo>
                <a:lnTo>
                  <a:pt x="86" y="132"/>
                </a:lnTo>
                <a:lnTo>
                  <a:pt x="80" y="130"/>
                </a:lnTo>
                <a:lnTo>
                  <a:pt x="74" y="128"/>
                </a:lnTo>
                <a:lnTo>
                  <a:pt x="66" y="126"/>
                </a:lnTo>
                <a:lnTo>
                  <a:pt x="58" y="128"/>
                </a:lnTo>
                <a:lnTo>
                  <a:pt x="54" y="122"/>
                </a:lnTo>
                <a:lnTo>
                  <a:pt x="50" y="122"/>
                </a:lnTo>
                <a:lnTo>
                  <a:pt x="46" y="120"/>
                </a:lnTo>
                <a:lnTo>
                  <a:pt x="40" y="118"/>
                </a:lnTo>
                <a:lnTo>
                  <a:pt x="36" y="116"/>
                </a:lnTo>
                <a:lnTo>
                  <a:pt x="36" y="110"/>
                </a:lnTo>
                <a:lnTo>
                  <a:pt x="34" y="98"/>
                </a:lnTo>
                <a:lnTo>
                  <a:pt x="32" y="92"/>
                </a:lnTo>
                <a:lnTo>
                  <a:pt x="28" y="88"/>
                </a:lnTo>
                <a:lnTo>
                  <a:pt x="20" y="82"/>
                </a:lnTo>
                <a:lnTo>
                  <a:pt x="12" y="76"/>
                </a:lnTo>
                <a:lnTo>
                  <a:pt x="8" y="70"/>
                </a:lnTo>
                <a:lnTo>
                  <a:pt x="6" y="66"/>
                </a:lnTo>
                <a:lnTo>
                  <a:pt x="8" y="64"/>
                </a:lnTo>
                <a:lnTo>
                  <a:pt x="6" y="62"/>
                </a:lnTo>
                <a:lnTo>
                  <a:pt x="4" y="58"/>
                </a:lnTo>
                <a:lnTo>
                  <a:pt x="0" y="52"/>
                </a:lnTo>
                <a:lnTo>
                  <a:pt x="0" y="48"/>
                </a:lnTo>
                <a:lnTo>
                  <a:pt x="4" y="46"/>
                </a:lnTo>
                <a:lnTo>
                  <a:pt x="12" y="46"/>
                </a:lnTo>
                <a:lnTo>
                  <a:pt x="18" y="48"/>
                </a:lnTo>
                <a:lnTo>
                  <a:pt x="22" y="48"/>
                </a:lnTo>
                <a:lnTo>
                  <a:pt x="32" y="38"/>
                </a:lnTo>
                <a:lnTo>
                  <a:pt x="46" y="26"/>
                </a:lnTo>
                <a:lnTo>
                  <a:pt x="58" y="16"/>
                </a:lnTo>
                <a:lnTo>
                  <a:pt x="62" y="12"/>
                </a:lnTo>
                <a:lnTo>
                  <a:pt x="60" y="8"/>
                </a:lnTo>
                <a:lnTo>
                  <a:pt x="60" y="6"/>
                </a:lnTo>
                <a:lnTo>
                  <a:pt x="62" y="4"/>
                </a:lnTo>
                <a:lnTo>
                  <a:pt x="66" y="2"/>
                </a:lnTo>
                <a:lnTo>
                  <a:pt x="74" y="0"/>
                </a:lnTo>
                <a:lnTo>
                  <a:pt x="82" y="0"/>
                </a:lnTo>
                <a:lnTo>
                  <a:pt x="84" y="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90" name="Freeform 96"/>
          <p:cNvSpPr>
            <a:spLocks/>
          </p:cNvSpPr>
          <p:nvPr/>
        </p:nvSpPr>
        <p:spPr bwMode="auto">
          <a:xfrm>
            <a:off x="4806554" y="3714089"/>
            <a:ext cx="238125" cy="230981"/>
          </a:xfrm>
          <a:custGeom>
            <a:avLst/>
            <a:gdLst>
              <a:gd name="T0" fmla="*/ 2147483647 w 200"/>
              <a:gd name="T1" fmla="*/ 2147483647 h 194"/>
              <a:gd name="T2" fmla="*/ 2147483647 w 200"/>
              <a:gd name="T3" fmla="*/ 2147483647 h 194"/>
              <a:gd name="T4" fmla="*/ 2147483647 w 200"/>
              <a:gd name="T5" fmla="*/ 2147483647 h 194"/>
              <a:gd name="T6" fmla="*/ 2147483647 w 200"/>
              <a:gd name="T7" fmla="*/ 2147483647 h 194"/>
              <a:gd name="T8" fmla="*/ 2147483647 w 200"/>
              <a:gd name="T9" fmla="*/ 2147483647 h 194"/>
              <a:gd name="T10" fmla="*/ 2147483647 w 200"/>
              <a:gd name="T11" fmla="*/ 2147483647 h 194"/>
              <a:gd name="T12" fmla="*/ 2147483647 w 200"/>
              <a:gd name="T13" fmla="*/ 2147483647 h 194"/>
              <a:gd name="T14" fmla="*/ 2147483647 w 200"/>
              <a:gd name="T15" fmla="*/ 2147483647 h 194"/>
              <a:gd name="T16" fmla="*/ 2147483647 w 200"/>
              <a:gd name="T17" fmla="*/ 2147483647 h 194"/>
              <a:gd name="T18" fmla="*/ 2147483647 w 200"/>
              <a:gd name="T19" fmla="*/ 2147483647 h 194"/>
              <a:gd name="T20" fmla="*/ 2147483647 w 200"/>
              <a:gd name="T21" fmla="*/ 2147483647 h 194"/>
              <a:gd name="T22" fmla="*/ 2147483647 w 200"/>
              <a:gd name="T23" fmla="*/ 2147483647 h 194"/>
              <a:gd name="T24" fmla="*/ 2147483647 w 200"/>
              <a:gd name="T25" fmla="*/ 2147483647 h 194"/>
              <a:gd name="T26" fmla="*/ 2147483647 w 200"/>
              <a:gd name="T27" fmla="*/ 2147483647 h 194"/>
              <a:gd name="T28" fmla="*/ 2147483647 w 200"/>
              <a:gd name="T29" fmla="*/ 2147483647 h 194"/>
              <a:gd name="T30" fmla="*/ 2147483647 w 200"/>
              <a:gd name="T31" fmla="*/ 2147483647 h 194"/>
              <a:gd name="T32" fmla="*/ 2147483647 w 200"/>
              <a:gd name="T33" fmla="*/ 2147483647 h 194"/>
              <a:gd name="T34" fmla="*/ 2147483647 w 200"/>
              <a:gd name="T35" fmla="*/ 2147483647 h 194"/>
              <a:gd name="T36" fmla="*/ 2147483647 w 200"/>
              <a:gd name="T37" fmla="*/ 2147483647 h 194"/>
              <a:gd name="T38" fmla="*/ 2147483647 w 200"/>
              <a:gd name="T39" fmla="*/ 2147483647 h 194"/>
              <a:gd name="T40" fmla="*/ 2147483647 w 200"/>
              <a:gd name="T41" fmla="*/ 2147483647 h 194"/>
              <a:gd name="T42" fmla="*/ 2147483647 w 200"/>
              <a:gd name="T43" fmla="*/ 2147483647 h 194"/>
              <a:gd name="T44" fmla="*/ 2147483647 w 200"/>
              <a:gd name="T45" fmla="*/ 2147483647 h 194"/>
              <a:gd name="T46" fmla="*/ 2147483647 w 200"/>
              <a:gd name="T47" fmla="*/ 2147483647 h 194"/>
              <a:gd name="T48" fmla="*/ 2147483647 w 200"/>
              <a:gd name="T49" fmla="*/ 2147483647 h 194"/>
              <a:gd name="T50" fmla="*/ 2147483647 w 200"/>
              <a:gd name="T51" fmla="*/ 2147483647 h 194"/>
              <a:gd name="T52" fmla="*/ 2147483647 w 200"/>
              <a:gd name="T53" fmla="*/ 2147483647 h 194"/>
              <a:gd name="T54" fmla="*/ 2147483647 w 200"/>
              <a:gd name="T55" fmla="*/ 2147483647 h 194"/>
              <a:gd name="T56" fmla="*/ 2147483647 w 200"/>
              <a:gd name="T57" fmla="*/ 2147483647 h 194"/>
              <a:gd name="T58" fmla="*/ 2147483647 w 200"/>
              <a:gd name="T59" fmla="*/ 2147483647 h 194"/>
              <a:gd name="T60" fmla="*/ 2147483647 w 200"/>
              <a:gd name="T61" fmla="*/ 2147483647 h 194"/>
              <a:gd name="T62" fmla="*/ 2147483647 w 200"/>
              <a:gd name="T63" fmla="*/ 2147483647 h 194"/>
              <a:gd name="T64" fmla="*/ 2147483647 w 200"/>
              <a:gd name="T65" fmla="*/ 2147483647 h 194"/>
              <a:gd name="T66" fmla="*/ 2147483647 w 200"/>
              <a:gd name="T67" fmla="*/ 2147483647 h 194"/>
              <a:gd name="T68" fmla="*/ 2147483647 w 200"/>
              <a:gd name="T69" fmla="*/ 2147483647 h 194"/>
              <a:gd name="T70" fmla="*/ 2147483647 w 200"/>
              <a:gd name="T71" fmla="*/ 2147483647 h 194"/>
              <a:gd name="T72" fmla="*/ 0 w 200"/>
              <a:gd name="T73" fmla="*/ 2147483647 h 194"/>
              <a:gd name="T74" fmla="*/ 2147483647 w 200"/>
              <a:gd name="T75" fmla="*/ 2147483647 h 194"/>
              <a:gd name="T76" fmla="*/ 2147483647 w 200"/>
              <a:gd name="T77" fmla="*/ 2147483647 h 194"/>
              <a:gd name="T78" fmla="*/ 2147483647 w 200"/>
              <a:gd name="T79" fmla="*/ 2147483647 h 194"/>
              <a:gd name="T80" fmla="*/ 2147483647 w 200"/>
              <a:gd name="T81" fmla="*/ 2147483647 h 194"/>
              <a:gd name="T82" fmla="*/ 2147483647 w 200"/>
              <a:gd name="T83" fmla="*/ 2147483647 h 1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0"/>
              <a:gd name="T127" fmla="*/ 0 h 194"/>
              <a:gd name="T128" fmla="*/ 200 w 200"/>
              <a:gd name="T129" fmla="*/ 194 h 1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0" h="194">
                <a:moveTo>
                  <a:pt x="78" y="194"/>
                </a:moveTo>
                <a:lnTo>
                  <a:pt x="88" y="184"/>
                </a:lnTo>
                <a:lnTo>
                  <a:pt x="102" y="172"/>
                </a:lnTo>
                <a:lnTo>
                  <a:pt x="114" y="162"/>
                </a:lnTo>
                <a:lnTo>
                  <a:pt x="118" y="158"/>
                </a:lnTo>
                <a:lnTo>
                  <a:pt x="116" y="154"/>
                </a:lnTo>
                <a:lnTo>
                  <a:pt x="116" y="152"/>
                </a:lnTo>
                <a:lnTo>
                  <a:pt x="118" y="150"/>
                </a:lnTo>
                <a:lnTo>
                  <a:pt x="122" y="148"/>
                </a:lnTo>
                <a:lnTo>
                  <a:pt x="130" y="146"/>
                </a:lnTo>
                <a:lnTo>
                  <a:pt x="138" y="146"/>
                </a:lnTo>
                <a:lnTo>
                  <a:pt x="140" y="140"/>
                </a:lnTo>
                <a:lnTo>
                  <a:pt x="140" y="138"/>
                </a:lnTo>
                <a:lnTo>
                  <a:pt x="138" y="136"/>
                </a:lnTo>
                <a:lnTo>
                  <a:pt x="144" y="132"/>
                </a:lnTo>
                <a:lnTo>
                  <a:pt x="150" y="128"/>
                </a:lnTo>
                <a:lnTo>
                  <a:pt x="162" y="124"/>
                </a:lnTo>
                <a:lnTo>
                  <a:pt x="174" y="122"/>
                </a:lnTo>
                <a:lnTo>
                  <a:pt x="184" y="116"/>
                </a:lnTo>
                <a:lnTo>
                  <a:pt x="184" y="104"/>
                </a:lnTo>
                <a:lnTo>
                  <a:pt x="186" y="96"/>
                </a:lnTo>
                <a:lnTo>
                  <a:pt x="188" y="88"/>
                </a:lnTo>
                <a:lnTo>
                  <a:pt x="194" y="82"/>
                </a:lnTo>
                <a:lnTo>
                  <a:pt x="192" y="74"/>
                </a:lnTo>
                <a:lnTo>
                  <a:pt x="192" y="64"/>
                </a:lnTo>
                <a:lnTo>
                  <a:pt x="192" y="58"/>
                </a:lnTo>
                <a:lnTo>
                  <a:pt x="196" y="54"/>
                </a:lnTo>
                <a:lnTo>
                  <a:pt x="198" y="50"/>
                </a:lnTo>
                <a:lnTo>
                  <a:pt x="200" y="46"/>
                </a:lnTo>
                <a:lnTo>
                  <a:pt x="196" y="36"/>
                </a:lnTo>
                <a:lnTo>
                  <a:pt x="194" y="28"/>
                </a:lnTo>
                <a:lnTo>
                  <a:pt x="178" y="16"/>
                </a:lnTo>
                <a:lnTo>
                  <a:pt x="172" y="12"/>
                </a:lnTo>
                <a:lnTo>
                  <a:pt x="162" y="8"/>
                </a:lnTo>
                <a:lnTo>
                  <a:pt x="156" y="6"/>
                </a:lnTo>
                <a:lnTo>
                  <a:pt x="154" y="4"/>
                </a:lnTo>
                <a:lnTo>
                  <a:pt x="152" y="0"/>
                </a:lnTo>
                <a:lnTo>
                  <a:pt x="138" y="2"/>
                </a:lnTo>
                <a:lnTo>
                  <a:pt x="126" y="8"/>
                </a:lnTo>
                <a:lnTo>
                  <a:pt x="120" y="10"/>
                </a:lnTo>
                <a:lnTo>
                  <a:pt x="116" y="14"/>
                </a:lnTo>
                <a:lnTo>
                  <a:pt x="114" y="20"/>
                </a:lnTo>
                <a:lnTo>
                  <a:pt x="112" y="26"/>
                </a:lnTo>
                <a:lnTo>
                  <a:pt x="112" y="66"/>
                </a:lnTo>
                <a:lnTo>
                  <a:pt x="114" y="74"/>
                </a:lnTo>
                <a:lnTo>
                  <a:pt x="116" y="78"/>
                </a:lnTo>
                <a:lnTo>
                  <a:pt x="122" y="82"/>
                </a:lnTo>
                <a:lnTo>
                  <a:pt x="134" y="82"/>
                </a:lnTo>
                <a:lnTo>
                  <a:pt x="134" y="94"/>
                </a:lnTo>
                <a:lnTo>
                  <a:pt x="132" y="98"/>
                </a:lnTo>
                <a:lnTo>
                  <a:pt x="128" y="102"/>
                </a:lnTo>
                <a:lnTo>
                  <a:pt x="124" y="104"/>
                </a:lnTo>
                <a:lnTo>
                  <a:pt x="122" y="104"/>
                </a:lnTo>
                <a:lnTo>
                  <a:pt x="118" y="96"/>
                </a:lnTo>
                <a:lnTo>
                  <a:pt x="114" y="92"/>
                </a:lnTo>
                <a:lnTo>
                  <a:pt x="104" y="84"/>
                </a:lnTo>
                <a:lnTo>
                  <a:pt x="96" y="76"/>
                </a:lnTo>
                <a:lnTo>
                  <a:pt x="92" y="74"/>
                </a:lnTo>
                <a:lnTo>
                  <a:pt x="92" y="70"/>
                </a:lnTo>
                <a:lnTo>
                  <a:pt x="86" y="72"/>
                </a:lnTo>
                <a:lnTo>
                  <a:pt x="84" y="74"/>
                </a:lnTo>
                <a:lnTo>
                  <a:pt x="82" y="74"/>
                </a:lnTo>
                <a:lnTo>
                  <a:pt x="78" y="76"/>
                </a:lnTo>
                <a:lnTo>
                  <a:pt x="72" y="74"/>
                </a:lnTo>
                <a:lnTo>
                  <a:pt x="64" y="72"/>
                </a:lnTo>
                <a:lnTo>
                  <a:pt x="60" y="68"/>
                </a:lnTo>
                <a:lnTo>
                  <a:pt x="58" y="64"/>
                </a:lnTo>
                <a:lnTo>
                  <a:pt x="34" y="56"/>
                </a:lnTo>
                <a:lnTo>
                  <a:pt x="34" y="88"/>
                </a:lnTo>
                <a:lnTo>
                  <a:pt x="32" y="92"/>
                </a:lnTo>
                <a:lnTo>
                  <a:pt x="28" y="94"/>
                </a:lnTo>
                <a:lnTo>
                  <a:pt x="26" y="94"/>
                </a:lnTo>
                <a:lnTo>
                  <a:pt x="0" y="94"/>
                </a:lnTo>
                <a:lnTo>
                  <a:pt x="0" y="162"/>
                </a:lnTo>
                <a:lnTo>
                  <a:pt x="18" y="182"/>
                </a:lnTo>
                <a:lnTo>
                  <a:pt x="20" y="184"/>
                </a:lnTo>
                <a:lnTo>
                  <a:pt x="24" y="186"/>
                </a:lnTo>
                <a:lnTo>
                  <a:pt x="30" y="184"/>
                </a:lnTo>
                <a:lnTo>
                  <a:pt x="38" y="182"/>
                </a:lnTo>
                <a:lnTo>
                  <a:pt x="44" y="184"/>
                </a:lnTo>
                <a:lnTo>
                  <a:pt x="50" y="188"/>
                </a:lnTo>
                <a:lnTo>
                  <a:pt x="56" y="190"/>
                </a:lnTo>
                <a:lnTo>
                  <a:pt x="62" y="194"/>
                </a:lnTo>
                <a:lnTo>
                  <a:pt x="78" y="194"/>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91" name="Freeform 97"/>
          <p:cNvSpPr>
            <a:spLocks/>
          </p:cNvSpPr>
          <p:nvPr/>
        </p:nvSpPr>
        <p:spPr bwMode="auto">
          <a:xfrm>
            <a:off x="4595812" y="3661700"/>
            <a:ext cx="251222" cy="280988"/>
          </a:xfrm>
          <a:custGeom>
            <a:avLst/>
            <a:gdLst>
              <a:gd name="T0" fmla="*/ 2147483647 w 211"/>
              <a:gd name="T1" fmla="*/ 2147483647 h 236"/>
              <a:gd name="T2" fmla="*/ 2147483647 w 211"/>
              <a:gd name="T3" fmla="*/ 2147483647 h 236"/>
              <a:gd name="T4" fmla="*/ 2147483647 w 211"/>
              <a:gd name="T5" fmla="*/ 2147483647 h 236"/>
              <a:gd name="T6" fmla="*/ 2147483647 w 211"/>
              <a:gd name="T7" fmla="*/ 2147483647 h 236"/>
              <a:gd name="T8" fmla="*/ 2147483647 w 211"/>
              <a:gd name="T9" fmla="*/ 2147483647 h 236"/>
              <a:gd name="T10" fmla="*/ 2147483647 w 211"/>
              <a:gd name="T11" fmla="*/ 2147483647 h 236"/>
              <a:gd name="T12" fmla="*/ 0 w 211"/>
              <a:gd name="T13" fmla="*/ 2147483647 h 236"/>
              <a:gd name="T14" fmla="*/ 2147483647 w 211"/>
              <a:gd name="T15" fmla="*/ 2147483647 h 236"/>
              <a:gd name="T16" fmla="*/ 2147483647 w 211"/>
              <a:gd name="T17" fmla="*/ 2147483647 h 236"/>
              <a:gd name="T18" fmla="*/ 2147483647 w 211"/>
              <a:gd name="T19" fmla="*/ 2147483647 h 236"/>
              <a:gd name="T20" fmla="*/ 2147483647 w 211"/>
              <a:gd name="T21" fmla="*/ 2147483647 h 236"/>
              <a:gd name="T22" fmla="*/ 2147483647 w 211"/>
              <a:gd name="T23" fmla="*/ 2147483647 h 236"/>
              <a:gd name="T24" fmla="*/ 2147483647 w 211"/>
              <a:gd name="T25" fmla="*/ 2147483647 h 236"/>
              <a:gd name="T26" fmla="*/ 2147483647 w 211"/>
              <a:gd name="T27" fmla="*/ 2147483647 h 236"/>
              <a:gd name="T28" fmla="*/ 2147483647 w 211"/>
              <a:gd name="T29" fmla="*/ 2147483647 h 236"/>
              <a:gd name="T30" fmla="*/ 2147483647 w 211"/>
              <a:gd name="T31" fmla="*/ 2147483647 h 236"/>
              <a:gd name="T32" fmla="*/ 2147483647 w 211"/>
              <a:gd name="T33" fmla="*/ 2147483647 h 236"/>
              <a:gd name="T34" fmla="*/ 2147483647 w 211"/>
              <a:gd name="T35" fmla="*/ 0 h 236"/>
              <a:gd name="T36" fmla="*/ 2147483647 w 211"/>
              <a:gd name="T37" fmla="*/ 2147483647 h 236"/>
              <a:gd name="T38" fmla="*/ 2147483647 w 211"/>
              <a:gd name="T39" fmla="*/ 2147483647 h 236"/>
              <a:gd name="T40" fmla="*/ 2147483647 w 211"/>
              <a:gd name="T41" fmla="*/ 2147483647 h 236"/>
              <a:gd name="T42" fmla="*/ 2147483647 w 211"/>
              <a:gd name="T43" fmla="*/ 2147483647 h 236"/>
              <a:gd name="T44" fmla="*/ 2147483647 w 211"/>
              <a:gd name="T45" fmla="*/ 2147483647 h 236"/>
              <a:gd name="T46" fmla="*/ 2147483647 w 211"/>
              <a:gd name="T47" fmla="*/ 2147483647 h 236"/>
              <a:gd name="T48" fmla="*/ 2147483647 w 211"/>
              <a:gd name="T49" fmla="*/ 2147483647 h 236"/>
              <a:gd name="T50" fmla="*/ 2147483647 w 211"/>
              <a:gd name="T51" fmla="*/ 2147483647 h 236"/>
              <a:gd name="T52" fmla="*/ 2147483647 w 211"/>
              <a:gd name="T53" fmla="*/ 2147483647 h 236"/>
              <a:gd name="T54" fmla="*/ 2147483647 w 211"/>
              <a:gd name="T55" fmla="*/ 2147483647 h 236"/>
              <a:gd name="T56" fmla="*/ 2147483647 w 211"/>
              <a:gd name="T57" fmla="*/ 2147483647 h 236"/>
              <a:gd name="T58" fmla="*/ 2147483647 w 211"/>
              <a:gd name="T59" fmla="*/ 2147483647 h 236"/>
              <a:gd name="T60" fmla="*/ 2147483647 w 211"/>
              <a:gd name="T61" fmla="*/ 2147483647 h 236"/>
              <a:gd name="T62" fmla="*/ 2147483647 w 211"/>
              <a:gd name="T63" fmla="*/ 2147483647 h 236"/>
              <a:gd name="T64" fmla="*/ 2147483647 w 211"/>
              <a:gd name="T65" fmla="*/ 2147483647 h 236"/>
              <a:gd name="T66" fmla="*/ 2147483647 w 211"/>
              <a:gd name="T67" fmla="*/ 2147483647 h 236"/>
              <a:gd name="T68" fmla="*/ 2147483647 w 211"/>
              <a:gd name="T69" fmla="*/ 2147483647 h 236"/>
              <a:gd name="T70" fmla="*/ 2147483647 w 211"/>
              <a:gd name="T71" fmla="*/ 2147483647 h 2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1"/>
              <a:gd name="T109" fmla="*/ 0 h 236"/>
              <a:gd name="T110" fmla="*/ 211 w 211"/>
              <a:gd name="T111" fmla="*/ 236 h 2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1" h="236">
                <a:moveTo>
                  <a:pt x="195" y="228"/>
                </a:moveTo>
                <a:lnTo>
                  <a:pt x="171" y="236"/>
                </a:lnTo>
                <a:lnTo>
                  <a:pt x="124" y="236"/>
                </a:lnTo>
                <a:lnTo>
                  <a:pt x="114" y="232"/>
                </a:lnTo>
                <a:lnTo>
                  <a:pt x="112" y="230"/>
                </a:lnTo>
                <a:lnTo>
                  <a:pt x="108" y="226"/>
                </a:lnTo>
                <a:lnTo>
                  <a:pt x="34" y="226"/>
                </a:lnTo>
                <a:lnTo>
                  <a:pt x="28" y="222"/>
                </a:lnTo>
                <a:lnTo>
                  <a:pt x="26" y="220"/>
                </a:lnTo>
                <a:lnTo>
                  <a:pt x="22" y="220"/>
                </a:lnTo>
                <a:lnTo>
                  <a:pt x="10" y="222"/>
                </a:lnTo>
                <a:lnTo>
                  <a:pt x="4" y="222"/>
                </a:lnTo>
                <a:lnTo>
                  <a:pt x="0" y="220"/>
                </a:lnTo>
                <a:lnTo>
                  <a:pt x="0" y="210"/>
                </a:lnTo>
                <a:lnTo>
                  <a:pt x="4" y="202"/>
                </a:lnTo>
                <a:lnTo>
                  <a:pt x="4" y="194"/>
                </a:lnTo>
                <a:lnTo>
                  <a:pt x="4" y="188"/>
                </a:lnTo>
                <a:lnTo>
                  <a:pt x="6" y="174"/>
                </a:lnTo>
                <a:lnTo>
                  <a:pt x="10" y="162"/>
                </a:lnTo>
                <a:lnTo>
                  <a:pt x="14" y="152"/>
                </a:lnTo>
                <a:lnTo>
                  <a:pt x="20" y="142"/>
                </a:lnTo>
                <a:lnTo>
                  <a:pt x="26" y="132"/>
                </a:lnTo>
                <a:lnTo>
                  <a:pt x="32" y="122"/>
                </a:lnTo>
                <a:lnTo>
                  <a:pt x="36" y="112"/>
                </a:lnTo>
                <a:lnTo>
                  <a:pt x="36" y="100"/>
                </a:lnTo>
                <a:lnTo>
                  <a:pt x="34" y="90"/>
                </a:lnTo>
                <a:lnTo>
                  <a:pt x="30" y="80"/>
                </a:lnTo>
                <a:lnTo>
                  <a:pt x="26" y="72"/>
                </a:lnTo>
                <a:lnTo>
                  <a:pt x="24" y="60"/>
                </a:lnTo>
                <a:lnTo>
                  <a:pt x="24" y="56"/>
                </a:lnTo>
                <a:lnTo>
                  <a:pt x="26" y="52"/>
                </a:lnTo>
                <a:lnTo>
                  <a:pt x="28" y="48"/>
                </a:lnTo>
                <a:lnTo>
                  <a:pt x="28" y="44"/>
                </a:lnTo>
                <a:lnTo>
                  <a:pt x="28" y="36"/>
                </a:lnTo>
                <a:lnTo>
                  <a:pt x="24" y="26"/>
                </a:lnTo>
                <a:lnTo>
                  <a:pt x="16" y="0"/>
                </a:lnTo>
                <a:lnTo>
                  <a:pt x="84" y="0"/>
                </a:lnTo>
                <a:lnTo>
                  <a:pt x="84" y="14"/>
                </a:lnTo>
                <a:lnTo>
                  <a:pt x="90" y="26"/>
                </a:lnTo>
                <a:lnTo>
                  <a:pt x="98" y="36"/>
                </a:lnTo>
                <a:lnTo>
                  <a:pt x="102" y="38"/>
                </a:lnTo>
                <a:lnTo>
                  <a:pt x="106" y="38"/>
                </a:lnTo>
                <a:lnTo>
                  <a:pt x="118" y="38"/>
                </a:lnTo>
                <a:lnTo>
                  <a:pt x="126" y="38"/>
                </a:lnTo>
                <a:lnTo>
                  <a:pt x="130" y="36"/>
                </a:lnTo>
                <a:lnTo>
                  <a:pt x="132" y="30"/>
                </a:lnTo>
                <a:lnTo>
                  <a:pt x="132" y="22"/>
                </a:lnTo>
                <a:lnTo>
                  <a:pt x="153" y="22"/>
                </a:lnTo>
                <a:lnTo>
                  <a:pt x="155" y="24"/>
                </a:lnTo>
                <a:lnTo>
                  <a:pt x="157" y="26"/>
                </a:lnTo>
                <a:lnTo>
                  <a:pt x="163" y="28"/>
                </a:lnTo>
                <a:lnTo>
                  <a:pt x="171" y="28"/>
                </a:lnTo>
                <a:lnTo>
                  <a:pt x="177" y="26"/>
                </a:lnTo>
                <a:lnTo>
                  <a:pt x="179" y="50"/>
                </a:lnTo>
                <a:lnTo>
                  <a:pt x="177" y="74"/>
                </a:lnTo>
                <a:lnTo>
                  <a:pt x="177" y="78"/>
                </a:lnTo>
                <a:lnTo>
                  <a:pt x="181" y="80"/>
                </a:lnTo>
                <a:lnTo>
                  <a:pt x="183" y="88"/>
                </a:lnTo>
                <a:lnTo>
                  <a:pt x="183" y="92"/>
                </a:lnTo>
                <a:lnTo>
                  <a:pt x="181" y="100"/>
                </a:lnTo>
                <a:lnTo>
                  <a:pt x="189" y="102"/>
                </a:lnTo>
                <a:lnTo>
                  <a:pt x="193" y="102"/>
                </a:lnTo>
                <a:lnTo>
                  <a:pt x="197" y="100"/>
                </a:lnTo>
                <a:lnTo>
                  <a:pt x="205" y="100"/>
                </a:lnTo>
                <a:lnTo>
                  <a:pt x="211" y="100"/>
                </a:lnTo>
                <a:lnTo>
                  <a:pt x="211" y="132"/>
                </a:lnTo>
                <a:lnTo>
                  <a:pt x="209" y="136"/>
                </a:lnTo>
                <a:lnTo>
                  <a:pt x="205" y="138"/>
                </a:lnTo>
                <a:lnTo>
                  <a:pt x="203" y="138"/>
                </a:lnTo>
                <a:lnTo>
                  <a:pt x="177" y="138"/>
                </a:lnTo>
                <a:lnTo>
                  <a:pt x="177" y="206"/>
                </a:lnTo>
                <a:lnTo>
                  <a:pt x="195" y="226"/>
                </a:lnTo>
                <a:lnTo>
                  <a:pt x="195" y="228"/>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92" name="Freeform 98"/>
          <p:cNvSpPr>
            <a:spLocks/>
          </p:cNvSpPr>
          <p:nvPr/>
        </p:nvSpPr>
        <p:spPr bwMode="auto">
          <a:xfrm>
            <a:off x="4752976" y="3937926"/>
            <a:ext cx="189309" cy="214313"/>
          </a:xfrm>
          <a:custGeom>
            <a:avLst/>
            <a:gdLst>
              <a:gd name="T0" fmla="*/ 2147483647 w 159"/>
              <a:gd name="T1" fmla="*/ 2147483647 h 180"/>
              <a:gd name="T2" fmla="*/ 2147483647 w 159"/>
              <a:gd name="T3" fmla="*/ 2147483647 h 180"/>
              <a:gd name="T4" fmla="*/ 2147483647 w 159"/>
              <a:gd name="T5" fmla="*/ 2147483647 h 180"/>
              <a:gd name="T6" fmla="*/ 2147483647 w 159"/>
              <a:gd name="T7" fmla="*/ 2147483647 h 180"/>
              <a:gd name="T8" fmla="*/ 2147483647 w 159"/>
              <a:gd name="T9" fmla="*/ 2147483647 h 180"/>
              <a:gd name="T10" fmla="*/ 2147483647 w 159"/>
              <a:gd name="T11" fmla="*/ 2147483647 h 180"/>
              <a:gd name="T12" fmla="*/ 2147483647 w 159"/>
              <a:gd name="T13" fmla="*/ 2147483647 h 180"/>
              <a:gd name="T14" fmla="*/ 2147483647 w 159"/>
              <a:gd name="T15" fmla="*/ 2147483647 h 180"/>
              <a:gd name="T16" fmla="*/ 2147483647 w 159"/>
              <a:gd name="T17" fmla="*/ 2147483647 h 180"/>
              <a:gd name="T18" fmla="*/ 2147483647 w 159"/>
              <a:gd name="T19" fmla="*/ 2147483647 h 180"/>
              <a:gd name="T20" fmla="*/ 2147483647 w 159"/>
              <a:gd name="T21" fmla="*/ 2147483647 h 180"/>
              <a:gd name="T22" fmla="*/ 2147483647 w 159"/>
              <a:gd name="T23" fmla="*/ 2147483647 h 180"/>
              <a:gd name="T24" fmla="*/ 2147483647 w 159"/>
              <a:gd name="T25" fmla="*/ 2147483647 h 180"/>
              <a:gd name="T26" fmla="*/ 2147483647 w 159"/>
              <a:gd name="T27" fmla="*/ 2147483647 h 180"/>
              <a:gd name="T28" fmla="*/ 2147483647 w 159"/>
              <a:gd name="T29" fmla="*/ 2147483647 h 180"/>
              <a:gd name="T30" fmla="*/ 2147483647 w 159"/>
              <a:gd name="T31" fmla="*/ 2147483647 h 180"/>
              <a:gd name="T32" fmla="*/ 2147483647 w 159"/>
              <a:gd name="T33" fmla="*/ 2147483647 h 180"/>
              <a:gd name="T34" fmla="*/ 2147483647 w 159"/>
              <a:gd name="T35" fmla="*/ 2147483647 h 180"/>
              <a:gd name="T36" fmla="*/ 2147483647 w 159"/>
              <a:gd name="T37" fmla="*/ 2147483647 h 180"/>
              <a:gd name="T38" fmla="*/ 2147483647 w 159"/>
              <a:gd name="T39" fmla="*/ 2147483647 h 180"/>
              <a:gd name="T40" fmla="*/ 2147483647 w 159"/>
              <a:gd name="T41" fmla="*/ 2147483647 h 180"/>
              <a:gd name="T42" fmla="*/ 2147483647 w 159"/>
              <a:gd name="T43" fmla="*/ 2147483647 h 180"/>
              <a:gd name="T44" fmla="*/ 2147483647 w 159"/>
              <a:gd name="T45" fmla="*/ 2147483647 h 180"/>
              <a:gd name="T46" fmla="*/ 2147483647 w 159"/>
              <a:gd name="T47" fmla="*/ 2147483647 h 180"/>
              <a:gd name="T48" fmla="*/ 2147483647 w 159"/>
              <a:gd name="T49" fmla="*/ 2147483647 h 180"/>
              <a:gd name="T50" fmla="*/ 2147483647 w 159"/>
              <a:gd name="T51" fmla="*/ 2147483647 h 180"/>
              <a:gd name="T52" fmla="*/ 2147483647 w 159"/>
              <a:gd name="T53" fmla="*/ 2147483647 h 180"/>
              <a:gd name="T54" fmla="*/ 2147483647 w 159"/>
              <a:gd name="T55" fmla="*/ 2147483647 h 180"/>
              <a:gd name="T56" fmla="*/ 2147483647 w 159"/>
              <a:gd name="T57" fmla="*/ 2147483647 h 180"/>
              <a:gd name="T58" fmla="*/ 2147483647 w 159"/>
              <a:gd name="T59" fmla="*/ 2147483647 h 180"/>
              <a:gd name="T60" fmla="*/ 2147483647 w 159"/>
              <a:gd name="T61" fmla="*/ 2147483647 h 180"/>
              <a:gd name="T62" fmla="*/ 2147483647 w 159"/>
              <a:gd name="T63" fmla="*/ 2147483647 h 180"/>
              <a:gd name="T64" fmla="*/ 2147483647 w 159"/>
              <a:gd name="T65" fmla="*/ 2147483647 h 180"/>
              <a:gd name="T66" fmla="*/ 2147483647 w 159"/>
              <a:gd name="T67" fmla="*/ 2147483647 h 180"/>
              <a:gd name="T68" fmla="*/ 2147483647 w 159"/>
              <a:gd name="T69" fmla="*/ 2147483647 h 180"/>
              <a:gd name="T70" fmla="*/ 2147483647 w 159"/>
              <a:gd name="T71" fmla="*/ 2147483647 h 180"/>
              <a:gd name="T72" fmla="*/ 2147483647 w 159"/>
              <a:gd name="T73" fmla="*/ 2147483647 h 180"/>
              <a:gd name="T74" fmla="*/ 2147483647 w 159"/>
              <a:gd name="T75" fmla="*/ 2147483647 h 180"/>
              <a:gd name="T76" fmla="*/ 2147483647 w 159"/>
              <a:gd name="T77" fmla="*/ 2147483647 h 180"/>
              <a:gd name="T78" fmla="*/ 2147483647 w 159"/>
              <a:gd name="T79" fmla="*/ 2147483647 h 180"/>
              <a:gd name="T80" fmla="*/ 2147483647 w 159"/>
              <a:gd name="T81" fmla="*/ 2147483647 h 180"/>
              <a:gd name="T82" fmla="*/ 2147483647 w 159"/>
              <a:gd name="T83" fmla="*/ 2147483647 h 180"/>
              <a:gd name="T84" fmla="*/ 2147483647 w 159"/>
              <a:gd name="T85" fmla="*/ 2147483647 h 180"/>
              <a:gd name="T86" fmla="*/ 2147483647 w 159"/>
              <a:gd name="T87" fmla="*/ 2147483647 h 180"/>
              <a:gd name="T88" fmla="*/ 2147483647 w 159"/>
              <a:gd name="T89" fmla="*/ 2147483647 h 180"/>
              <a:gd name="T90" fmla="*/ 2147483647 w 159"/>
              <a:gd name="T91" fmla="*/ 2147483647 h 180"/>
              <a:gd name="T92" fmla="*/ 0 w 159"/>
              <a:gd name="T93" fmla="*/ 2147483647 h 180"/>
              <a:gd name="T94" fmla="*/ 0 w 159"/>
              <a:gd name="T95" fmla="*/ 2147483647 h 180"/>
              <a:gd name="T96" fmla="*/ 2147483647 w 159"/>
              <a:gd name="T97" fmla="*/ 2147483647 h 180"/>
              <a:gd name="T98" fmla="*/ 2147483647 w 159"/>
              <a:gd name="T99" fmla="*/ 2147483647 h 180"/>
              <a:gd name="T100" fmla="*/ 2147483647 w 159"/>
              <a:gd name="T101" fmla="*/ 2147483647 h 180"/>
              <a:gd name="T102" fmla="*/ 2147483647 w 159"/>
              <a:gd name="T103" fmla="*/ 2147483647 h 180"/>
              <a:gd name="T104" fmla="*/ 2147483647 w 159"/>
              <a:gd name="T105" fmla="*/ 2147483647 h 180"/>
              <a:gd name="T106" fmla="*/ 2147483647 w 159"/>
              <a:gd name="T107" fmla="*/ 2147483647 h 180"/>
              <a:gd name="T108" fmla="*/ 2147483647 w 159"/>
              <a:gd name="T109" fmla="*/ 2147483647 h 180"/>
              <a:gd name="T110" fmla="*/ 2147483647 w 159"/>
              <a:gd name="T111" fmla="*/ 0 h 180"/>
              <a:gd name="T112" fmla="*/ 2147483647 w 159"/>
              <a:gd name="T113" fmla="*/ 2147483647 h 180"/>
              <a:gd name="T114" fmla="*/ 2147483647 w 159"/>
              <a:gd name="T115" fmla="*/ 0 h 180"/>
              <a:gd name="T116" fmla="*/ 2147483647 w 159"/>
              <a:gd name="T117" fmla="*/ 2147483647 h 180"/>
              <a:gd name="T118" fmla="*/ 2147483647 w 159"/>
              <a:gd name="T119" fmla="*/ 2147483647 h 1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9"/>
              <a:gd name="T181" fmla="*/ 0 h 180"/>
              <a:gd name="T182" fmla="*/ 159 w 159"/>
              <a:gd name="T183" fmla="*/ 180 h 18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9" h="180">
                <a:moveTo>
                  <a:pt x="101" y="6"/>
                </a:moveTo>
                <a:lnTo>
                  <a:pt x="101" y="10"/>
                </a:lnTo>
                <a:lnTo>
                  <a:pt x="105" y="16"/>
                </a:lnTo>
                <a:lnTo>
                  <a:pt x="107" y="20"/>
                </a:lnTo>
                <a:lnTo>
                  <a:pt x="109" y="22"/>
                </a:lnTo>
                <a:lnTo>
                  <a:pt x="107" y="24"/>
                </a:lnTo>
                <a:lnTo>
                  <a:pt x="109" y="28"/>
                </a:lnTo>
                <a:lnTo>
                  <a:pt x="113" y="34"/>
                </a:lnTo>
                <a:lnTo>
                  <a:pt x="121" y="40"/>
                </a:lnTo>
                <a:lnTo>
                  <a:pt x="129" y="46"/>
                </a:lnTo>
                <a:lnTo>
                  <a:pt x="133" y="50"/>
                </a:lnTo>
                <a:lnTo>
                  <a:pt x="135" y="56"/>
                </a:lnTo>
                <a:lnTo>
                  <a:pt x="137" y="68"/>
                </a:lnTo>
                <a:lnTo>
                  <a:pt x="137" y="74"/>
                </a:lnTo>
                <a:lnTo>
                  <a:pt x="141" y="76"/>
                </a:lnTo>
                <a:lnTo>
                  <a:pt x="147" y="78"/>
                </a:lnTo>
                <a:lnTo>
                  <a:pt x="151" y="80"/>
                </a:lnTo>
                <a:lnTo>
                  <a:pt x="155" y="80"/>
                </a:lnTo>
                <a:lnTo>
                  <a:pt x="159" y="86"/>
                </a:lnTo>
                <a:lnTo>
                  <a:pt x="151" y="90"/>
                </a:lnTo>
                <a:lnTo>
                  <a:pt x="145" y="94"/>
                </a:lnTo>
                <a:lnTo>
                  <a:pt x="135" y="108"/>
                </a:lnTo>
                <a:lnTo>
                  <a:pt x="125" y="120"/>
                </a:lnTo>
                <a:lnTo>
                  <a:pt x="115" y="132"/>
                </a:lnTo>
                <a:lnTo>
                  <a:pt x="111" y="134"/>
                </a:lnTo>
                <a:lnTo>
                  <a:pt x="107" y="136"/>
                </a:lnTo>
                <a:lnTo>
                  <a:pt x="105" y="138"/>
                </a:lnTo>
                <a:lnTo>
                  <a:pt x="101" y="142"/>
                </a:lnTo>
                <a:lnTo>
                  <a:pt x="99" y="148"/>
                </a:lnTo>
                <a:lnTo>
                  <a:pt x="95" y="154"/>
                </a:lnTo>
                <a:lnTo>
                  <a:pt x="91" y="158"/>
                </a:lnTo>
                <a:lnTo>
                  <a:pt x="83" y="160"/>
                </a:lnTo>
                <a:lnTo>
                  <a:pt x="77" y="158"/>
                </a:lnTo>
                <a:lnTo>
                  <a:pt x="73" y="154"/>
                </a:lnTo>
                <a:lnTo>
                  <a:pt x="67" y="150"/>
                </a:lnTo>
                <a:lnTo>
                  <a:pt x="61" y="148"/>
                </a:lnTo>
                <a:lnTo>
                  <a:pt x="55" y="152"/>
                </a:lnTo>
                <a:lnTo>
                  <a:pt x="47" y="162"/>
                </a:lnTo>
                <a:lnTo>
                  <a:pt x="39" y="174"/>
                </a:lnTo>
                <a:lnTo>
                  <a:pt x="31" y="180"/>
                </a:lnTo>
                <a:lnTo>
                  <a:pt x="12" y="180"/>
                </a:lnTo>
                <a:lnTo>
                  <a:pt x="14" y="172"/>
                </a:lnTo>
                <a:lnTo>
                  <a:pt x="16" y="164"/>
                </a:lnTo>
                <a:lnTo>
                  <a:pt x="16" y="158"/>
                </a:lnTo>
                <a:lnTo>
                  <a:pt x="14" y="154"/>
                </a:lnTo>
                <a:lnTo>
                  <a:pt x="6" y="144"/>
                </a:lnTo>
                <a:lnTo>
                  <a:pt x="0" y="142"/>
                </a:lnTo>
                <a:lnTo>
                  <a:pt x="0" y="84"/>
                </a:lnTo>
                <a:lnTo>
                  <a:pt x="21" y="84"/>
                </a:lnTo>
                <a:lnTo>
                  <a:pt x="21" y="12"/>
                </a:lnTo>
                <a:lnTo>
                  <a:pt x="45" y="10"/>
                </a:lnTo>
                <a:lnTo>
                  <a:pt x="65" y="6"/>
                </a:lnTo>
                <a:lnTo>
                  <a:pt x="69" y="14"/>
                </a:lnTo>
                <a:lnTo>
                  <a:pt x="83" y="6"/>
                </a:lnTo>
                <a:lnTo>
                  <a:pt x="89" y="2"/>
                </a:lnTo>
                <a:lnTo>
                  <a:pt x="95" y="0"/>
                </a:lnTo>
                <a:lnTo>
                  <a:pt x="99" y="2"/>
                </a:lnTo>
                <a:lnTo>
                  <a:pt x="101" y="0"/>
                </a:lnTo>
                <a:lnTo>
                  <a:pt x="101" y="4"/>
                </a:lnTo>
                <a:lnTo>
                  <a:pt x="101" y="6"/>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93" name="Freeform 99"/>
          <p:cNvSpPr>
            <a:spLocks/>
          </p:cNvSpPr>
          <p:nvPr/>
        </p:nvSpPr>
        <p:spPr bwMode="auto">
          <a:xfrm>
            <a:off x="4060032" y="3230695"/>
            <a:ext cx="140494" cy="123825"/>
          </a:xfrm>
          <a:custGeom>
            <a:avLst/>
            <a:gdLst>
              <a:gd name="T0" fmla="*/ 2147483647 w 118"/>
              <a:gd name="T1" fmla="*/ 2147483647 h 104"/>
              <a:gd name="T2" fmla="*/ 2147483647 w 118"/>
              <a:gd name="T3" fmla="*/ 2147483647 h 104"/>
              <a:gd name="T4" fmla="*/ 2147483647 w 118"/>
              <a:gd name="T5" fmla="*/ 2147483647 h 104"/>
              <a:gd name="T6" fmla="*/ 2147483647 w 118"/>
              <a:gd name="T7" fmla="*/ 2147483647 h 104"/>
              <a:gd name="T8" fmla="*/ 2147483647 w 118"/>
              <a:gd name="T9" fmla="*/ 2147483647 h 104"/>
              <a:gd name="T10" fmla="*/ 2147483647 w 118"/>
              <a:gd name="T11" fmla="*/ 2147483647 h 104"/>
              <a:gd name="T12" fmla="*/ 2147483647 w 118"/>
              <a:gd name="T13" fmla="*/ 2147483647 h 104"/>
              <a:gd name="T14" fmla="*/ 2147483647 w 118"/>
              <a:gd name="T15" fmla="*/ 2147483647 h 104"/>
              <a:gd name="T16" fmla="*/ 2147483647 w 118"/>
              <a:gd name="T17" fmla="*/ 2147483647 h 104"/>
              <a:gd name="T18" fmla="*/ 2147483647 w 118"/>
              <a:gd name="T19" fmla="*/ 2147483647 h 104"/>
              <a:gd name="T20" fmla="*/ 2147483647 w 118"/>
              <a:gd name="T21" fmla="*/ 2147483647 h 104"/>
              <a:gd name="T22" fmla="*/ 2147483647 w 118"/>
              <a:gd name="T23" fmla="*/ 2147483647 h 104"/>
              <a:gd name="T24" fmla="*/ 2147483647 w 118"/>
              <a:gd name="T25" fmla="*/ 2147483647 h 104"/>
              <a:gd name="T26" fmla="*/ 2147483647 w 118"/>
              <a:gd name="T27" fmla="*/ 2147483647 h 104"/>
              <a:gd name="T28" fmla="*/ 2147483647 w 118"/>
              <a:gd name="T29" fmla="*/ 2147483647 h 104"/>
              <a:gd name="T30" fmla="*/ 2147483647 w 118"/>
              <a:gd name="T31" fmla="*/ 2147483647 h 104"/>
              <a:gd name="T32" fmla="*/ 2147483647 w 118"/>
              <a:gd name="T33" fmla="*/ 2147483647 h 104"/>
              <a:gd name="T34" fmla="*/ 2147483647 w 118"/>
              <a:gd name="T35" fmla="*/ 2147483647 h 104"/>
              <a:gd name="T36" fmla="*/ 2147483647 w 118"/>
              <a:gd name="T37" fmla="*/ 2147483647 h 104"/>
              <a:gd name="T38" fmla="*/ 2147483647 w 118"/>
              <a:gd name="T39" fmla="*/ 2147483647 h 104"/>
              <a:gd name="T40" fmla="*/ 2147483647 w 118"/>
              <a:gd name="T41" fmla="*/ 2147483647 h 104"/>
              <a:gd name="T42" fmla="*/ 2147483647 w 118"/>
              <a:gd name="T43" fmla="*/ 2147483647 h 104"/>
              <a:gd name="T44" fmla="*/ 2147483647 w 118"/>
              <a:gd name="T45" fmla="*/ 2147483647 h 104"/>
              <a:gd name="T46" fmla="*/ 2147483647 w 118"/>
              <a:gd name="T47" fmla="*/ 2147483647 h 104"/>
              <a:gd name="T48" fmla="*/ 2147483647 w 118"/>
              <a:gd name="T49" fmla="*/ 2147483647 h 104"/>
              <a:gd name="T50" fmla="*/ 2147483647 w 118"/>
              <a:gd name="T51" fmla="*/ 0 h 104"/>
              <a:gd name="T52" fmla="*/ 2147483647 w 118"/>
              <a:gd name="T53" fmla="*/ 2147483647 h 104"/>
              <a:gd name="T54" fmla="*/ 2147483647 w 118"/>
              <a:gd name="T55" fmla="*/ 2147483647 h 104"/>
              <a:gd name="T56" fmla="*/ 2147483647 w 118"/>
              <a:gd name="T57" fmla="*/ 2147483647 h 104"/>
              <a:gd name="T58" fmla="*/ 2147483647 w 118"/>
              <a:gd name="T59" fmla="*/ 2147483647 h 104"/>
              <a:gd name="T60" fmla="*/ 0 w 118"/>
              <a:gd name="T61" fmla="*/ 2147483647 h 104"/>
              <a:gd name="T62" fmla="*/ 2147483647 w 118"/>
              <a:gd name="T63" fmla="*/ 2147483647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8"/>
              <a:gd name="T97" fmla="*/ 0 h 104"/>
              <a:gd name="T98" fmla="*/ 118 w 118"/>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8" h="104">
                <a:moveTo>
                  <a:pt x="30" y="70"/>
                </a:moveTo>
                <a:lnTo>
                  <a:pt x="34" y="64"/>
                </a:lnTo>
                <a:lnTo>
                  <a:pt x="40" y="58"/>
                </a:lnTo>
                <a:lnTo>
                  <a:pt x="46" y="52"/>
                </a:lnTo>
                <a:lnTo>
                  <a:pt x="54" y="50"/>
                </a:lnTo>
                <a:lnTo>
                  <a:pt x="60" y="52"/>
                </a:lnTo>
                <a:lnTo>
                  <a:pt x="64" y="54"/>
                </a:lnTo>
                <a:lnTo>
                  <a:pt x="66" y="58"/>
                </a:lnTo>
                <a:lnTo>
                  <a:pt x="68" y="64"/>
                </a:lnTo>
                <a:lnTo>
                  <a:pt x="70" y="74"/>
                </a:lnTo>
                <a:lnTo>
                  <a:pt x="74" y="84"/>
                </a:lnTo>
                <a:lnTo>
                  <a:pt x="78" y="82"/>
                </a:lnTo>
                <a:lnTo>
                  <a:pt x="82" y="80"/>
                </a:lnTo>
                <a:lnTo>
                  <a:pt x="90" y="84"/>
                </a:lnTo>
                <a:lnTo>
                  <a:pt x="90" y="96"/>
                </a:lnTo>
                <a:lnTo>
                  <a:pt x="92" y="102"/>
                </a:lnTo>
                <a:lnTo>
                  <a:pt x="96" y="104"/>
                </a:lnTo>
                <a:lnTo>
                  <a:pt x="102" y="104"/>
                </a:lnTo>
                <a:lnTo>
                  <a:pt x="102" y="102"/>
                </a:lnTo>
                <a:lnTo>
                  <a:pt x="106" y="102"/>
                </a:lnTo>
                <a:lnTo>
                  <a:pt x="108" y="102"/>
                </a:lnTo>
                <a:lnTo>
                  <a:pt x="112" y="98"/>
                </a:lnTo>
                <a:lnTo>
                  <a:pt x="114" y="90"/>
                </a:lnTo>
                <a:lnTo>
                  <a:pt x="114" y="88"/>
                </a:lnTo>
                <a:lnTo>
                  <a:pt x="112" y="86"/>
                </a:lnTo>
                <a:lnTo>
                  <a:pt x="110" y="84"/>
                </a:lnTo>
                <a:lnTo>
                  <a:pt x="110" y="82"/>
                </a:lnTo>
                <a:lnTo>
                  <a:pt x="114" y="80"/>
                </a:lnTo>
                <a:lnTo>
                  <a:pt x="118" y="78"/>
                </a:lnTo>
                <a:lnTo>
                  <a:pt x="116" y="74"/>
                </a:lnTo>
                <a:lnTo>
                  <a:pt x="114" y="68"/>
                </a:lnTo>
                <a:lnTo>
                  <a:pt x="112" y="56"/>
                </a:lnTo>
                <a:lnTo>
                  <a:pt x="114" y="50"/>
                </a:lnTo>
                <a:lnTo>
                  <a:pt x="114" y="48"/>
                </a:lnTo>
                <a:lnTo>
                  <a:pt x="118" y="48"/>
                </a:lnTo>
                <a:lnTo>
                  <a:pt x="112" y="46"/>
                </a:lnTo>
                <a:lnTo>
                  <a:pt x="108" y="42"/>
                </a:lnTo>
                <a:lnTo>
                  <a:pt x="104" y="28"/>
                </a:lnTo>
                <a:lnTo>
                  <a:pt x="100" y="14"/>
                </a:lnTo>
                <a:lnTo>
                  <a:pt x="96" y="8"/>
                </a:lnTo>
                <a:lnTo>
                  <a:pt x="90" y="6"/>
                </a:lnTo>
                <a:lnTo>
                  <a:pt x="88" y="8"/>
                </a:lnTo>
                <a:lnTo>
                  <a:pt x="86" y="10"/>
                </a:lnTo>
                <a:lnTo>
                  <a:pt x="78" y="10"/>
                </a:lnTo>
                <a:lnTo>
                  <a:pt x="64" y="8"/>
                </a:lnTo>
                <a:lnTo>
                  <a:pt x="54" y="6"/>
                </a:lnTo>
                <a:lnTo>
                  <a:pt x="50" y="6"/>
                </a:lnTo>
                <a:lnTo>
                  <a:pt x="44" y="8"/>
                </a:lnTo>
                <a:lnTo>
                  <a:pt x="38" y="6"/>
                </a:lnTo>
                <a:lnTo>
                  <a:pt x="32" y="4"/>
                </a:lnTo>
                <a:lnTo>
                  <a:pt x="26" y="2"/>
                </a:lnTo>
                <a:lnTo>
                  <a:pt x="18" y="0"/>
                </a:lnTo>
                <a:lnTo>
                  <a:pt x="18" y="4"/>
                </a:lnTo>
                <a:lnTo>
                  <a:pt x="18" y="8"/>
                </a:lnTo>
                <a:lnTo>
                  <a:pt x="14" y="8"/>
                </a:lnTo>
                <a:lnTo>
                  <a:pt x="16" y="12"/>
                </a:lnTo>
                <a:lnTo>
                  <a:pt x="18" y="12"/>
                </a:lnTo>
                <a:lnTo>
                  <a:pt x="18" y="18"/>
                </a:lnTo>
                <a:lnTo>
                  <a:pt x="12" y="20"/>
                </a:lnTo>
                <a:lnTo>
                  <a:pt x="8" y="22"/>
                </a:lnTo>
                <a:lnTo>
                  <a:pt x="4" y="24"/>
                </a:lnTo>
                <a:lnTo>
                  <a:pt x="0" y="24"/>
                </a:lnTo>
                <a:lnTo>
                  <a:pt x="16" y="46"/>
                </a:lnTo>
                <a:lnTo>
                  <a:pt x="24" y="56"/>
                </a:lnTo>
                <a:lnTo>
                  <a:pt x="30" y="7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94" name="Freeform 100"/>
          <p:cNvSpPr>
            <a:spLocks/>
          </p:cNvSpPr>
          <p:nvPr/>
        </p:nvSpPr>
        <p:spPr bwMode="auto">
          <a:xfrm>
            <a:off x="4124325" y="3325943"/>
            <a:ext cx="83344" cy="90488"/>
          </a:xfrm>
          <a:custGeom>
            <a:avLst/>
            <a:gdLst>
              <a:gd name="T0" fmla="*/ 2147483647 w 70"/>
              <a:gd name="T1" fmla="*/ 2147483647 h 76"/>
              <a:gd name="T2" fmla="*/ 2147483647 w 70"/>
              <a:gd name="T3" fmla="*/ 2147483647 h 76"/>
              <a:gd name="T4" fmla="*/ 2147483647 w 70"/>
              <a:gd name="T5" fmla="*/ 2147483647 h 76"/>
              <a:gd name="T6" fmla="*/ 2147483647 w 70"/>
              <a:gd name="T7" fmla="*/ 2147483647 h 76"/>
              <a:gd name="T8" fmla="*/ 2147483647 w 70"/>
              <a:gd name="T9" fmla="*/ 2147483647 h 76"/>
              <a:gd name="T10" fmla="*/ 2147483647 w 70"/>
              <a:gd name="T11" fmla="*/ 2147483647 h 76"/>
              <a:gd name="T12" fmla="*/ 0 w 70"/>
              <a:gd name="T13" fmla="*/ 2147483647 h 76"/>
              <a:gd name="T14" fmla="*/ 2147483647 w 70"/>
              <a:gd name="T15" fmla="*/ 2147483647 h 76"/>
              <a:gd name="T16" fmla="*/ 2147483647 w 70"/>
              <a:gd name="T17" fmla="*/ 2147483647 h 76"/>
              <a:gd name="T18" fmla="*/ 2147483647 w 70"/>
              <a:gd name="T19" fmla="*/ 2147483647 h 76"/>
              <a:gd name="T20" fmla="*/ 2147483647 w 70"/>
              <a:gd name="T21" fmla="*/ 2147483647 h 76"/>
              <a:gd name="T22" fmla="*/ 2147483647 w 70"/>
              <a:gd name="T23" fmla="*/ 2147483647 h 76"/>
              <a:gd name="T24" fmla="*/ 2147483647 w 70"/>
              <a:gd name="T25" fmla="*/ 2147483647 h 76"/>
              <a:gd name="T26" fmla="*/ 2147483647 w 70"/>
              <a:gd name="T27" fmla="*/ 0 h 76"/>
              <a:gd name="T28" fmla="*/ 2147483647 w 70"/>
              <a:gd name="T29" fmla="*/ 2147483647 h 76"/>
              <a:gd name="T30" fmla="*/ 2147483647 w 70"/>
              <a:gd name="T31" fmla="*/ 2147483647 h 76"/>
              <a:gd name="T32" fmla="*/ 2147483647 w 70"/>
              <a:gd name="T33" fmla="*/ 2147483647 h 76"/>
              <a:gd name="T34" fmla="*/ 2147483647 w 70"/>
              <a:gd name="T35" fmla="*/ 2147483647 h 76"/>
              <a:gd name="T36" fmla="*/ 2147483647 w 70"/>
              <a:gd name="T37" fmla="*/ 2147483647 h 76"/>
              <a:gd name="T38" fmla="*/ 2147483647 w 70"/>
              <a:gd name="T39" fmla="*/ 2147483647 h 76"/>
              <a:gd name="T40" fmla="*/ 2147483647 w 70"/>
              <a:gd name="T41" fmla="*/ 2147483647 h 76"/>
              <a:gd name="T42" fmla="*/ 2147483647 w 70"/>
              <a:gd name="T43" fmla="*/ 2147483647 h 76"/>
              <a:gd name="T44" fmla="*/ 2147483647 w 70"/>
              <a:gd name="T45" fmla="*/ 2147483647 h 76"/>
              <a:gd name="T46" fmla="*/ 2147483647 w 70"/>
              <a:gd name="T47" fmla="*/ 2147483647 h 76"/>
              <a:gd name="T48" fmla="*/ 2147483647 w 70"/>
              <a:gd name="T49" fmla="*/ 2147483647 h 76"/>
              <a:gd name="T50" fmla="*/ 2147483647 w 70"/>
              <a:gd name="T51" fmla="*/ 2147483647 h 76"/>
              <a:gd name="T52" fmla="*/ 2147483647 w 70"/>
              <a:gd name="T53" fmla="*/ 2147483647 h 76"/>
              <a:gd name="T54" fmla="*/ 2147483647 w 70"/>
              <a:gd name="T55" fmla="*/ 2147483647 h 76"/>
              <a:gd name="T56" fmla="*/ 2147483647 w 70"/>
              <a:gd name="T57" fmla="*/ 2147483647 h 76"/>
              <a:gd name="T58" fmla="*/ 2147483647 w 70"/>
              <a:gd name="T59" fmla="*/ 2147483647 h 76"/>
              <a:gd name="T60" fmla="*/ 2147483647 w 70"/>
              <a:gd name="T61" fmla="*/ 2147483647 h 76"/>
              <a:gd name="T62" fmla="*/ 2147483647 w 70"/>
              <a:gd name="T63" fmla="*/ 2147483647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76"/>
              <a:gd name="T98" fmla="*/ 70 w 70"/>
              <a:gd name="T99" fmla="*/ 76 h 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76">
                <a:moveTo>
                  <a:pt x="68" y="76"/>
                </a:moveTo>
                <a:lnTo>
                  <a:pt x="60" y="74"/>
                </a:lnTo>
                <a:lnTo>
                  <a:pt x="54" y="70"/>
                </a:lnTo>
                <a:lnTo>
                  <a:pt x="44" y="60"/>
                </a:lnTo>
                <a:lnTo>
                  <a:pt x="24" y="46"/>
                </a:lnTo>
                <a:lnTo>
                  <a:pt x="2" y="32"/>
                </a:lnTo>
                <a:lnTo>
                  <a:pt x="0" y="30"/>
                </a:lnTo>
                <a:lnTo>
                  <a:pt x="6" y="26"/>
                </a:lnTo>
                <a:lnTo>
                  <a:pt x="12" y="20"/>
                </a:lnTo>
                <a:lnTo>
                  <a:pt x="16" y="14"/>
                </a:lnTo>
                <a:lnTo>
                  <a:pt x="18" y="8"/>
                </a:lnTo>
                <a:lnTo>
                  <a:pt x="20" y="4"/>
                </a:lnTo>
                <a:lnTo>
                  <a:pt x="24" y="2"/>
                </a:lnTo>
                <a:lnTo>
                  <a:pt x="28" y="0"/>
                </a:lnTo>
                <a:lnTo>
                  <a:pt x="36" y="4"/>
                </a:lnTo>
                <a:lnTo>
                  <a:pt x="36" y="16"/>
                </a:lnTo>
                <a:lnTo>
                  <a:pt x="38" y="22"/>
                </a:lnTo>
                <a:lnTo>
                  <a:pt x="42" y="24"/>
                </a:lnTo>
                <a:lnTo>
                  <a:pt x="48" y="24"/>
                </a:lnTo>
                <a:lnTo>
                  <a:pt x="48" y="22"/>
                </a:lnTo>
                <a:lnTo>
                  <a:pt x="52" y="22"/>
                </a:lnTo>
                <a:lnTo>
                  <a:pt x="54" y="26"/>
                </a:lnTo>
                <a:lnTo>
                  <a:pt x="56" y="30"/>
                </a:lnTo>
                <a:lnTo>
                  <a:pt x="54" y="36"/>
                </a:lnTo>
                <a:lnTo>
                  <a:pt x="54" y="40"/>
                </a:lnTo>
                <a:lnTo>
                  <a:pt x="56" y="44"/>
                </a:lnTo>
                <a:lnTo>
                  <a:pt x="62" y="48"/>
                </a:lnTo>
                <a:lnTo>
                  <a:pt x="68" y="52"/>
                </a:lnTo>
                <a:lnTo>
                  <a:pt x="70" y="56"/>
                </a:lnTo>
                <a:lnTo>
                  <a:pt x="70" y="58"/>
                </a:lnTo>
                <a:lnTo>
                  <a:pt x="66" y="76"/>
                </a:lnTo>
                <a:lnTo>
                  <a:pt x="68" y="76"/>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95" name="Freeform 101"/>
          <p:cNvSpPr>
            <a:spLocks/>
          </p:cNvSpPr>
          <p:nvPr/>
        </p:nvSpPr>
        <p:spPr bwMode="auto">
          <a:xfrm>
            <a:off x="4243388" y="3173544"/>
            <a:ext cx="157163" cy="126206"/>
          </a:xfrm>
          <a:custGeom>
            <a:avLst/>
            <a:gdLst>
              <a:gd name="T0" fmla="*/ 2147483647 w 132"/>
              <a:gd name="T1" fmla="*/ 2147483647 h 106"/>
              <a:gd name="T2" fmla="*/ 2147483647 w 132"/>
              <a:gd name="T3" fmla="*/ 2147483647 h 106"/>
              <a:gd name="T4" fmla="*/ 2147483647 w 132"/>
              <a:gd name="T5" fmla="*/ 2147483647 h 106"/>
              <a:gd name="T6" fmla="*/ 2147483647 w 132"/>
              <a:gd name="T7" fmla="*/ 2147483647 h 106"/>
              <a:gd name="T8" fmla="*/ 2147483647 w 132"/>
              <a:gd name="T9" fmla="*/ 2147483647 h 106"/>
              <a:gd name="T10" fmla="*/ 2147483647 w 132"/>
              <a:gd name="T11" fmla="*/ 2147483647 h 106"/>
              <a:gd name="T12" fmla="*/ 2147483647 w 132"/>
              <a:gd name="T13" fmla="*/ 2147483647 h 106"/>
              <a:gd name="T14" fmla="*/ 2147483647 w 132"/>
              <a:gd name="T15" fmla="*/ 2147483647 h 106"/>
              <a:gd name="T16" fmla="*/ 2147483647 w 132"/>
              <a:gd name="T17" fmla="*/ 2147483647 h 106"/>
              <a:gd name="T18" fmla="*/ 2147483647 w 132"/>
              <a:gd name="T19" fmla="*/ 2147483647 h 106"/>
              <a:gd name="T20" fmla="*/ 2147483647 w 132"/>
              <a:gd name="T21" fmla="*/ 2147483647 h 106"/>
              <a:gd name="T22" fmla="*/ 2147483647 w 132"/>
              <a:gd name="T23" fmla="*/ 2147483647 h 106"/>
              <a:gd name="T24" fmla="*/ 2147483647 w 132"/>
              <a:gd name="T25" fmla="*/ 0 h 106"/>
              <a:gd name="T26" fmla="*/ 2147483647 w 132"/>
              <a:gd name="T27" fmla="*/ 2147483647 h 106"/>
              <a:gd name="T28" fmla="*/ 2147483647 w 132"/>
              <a:gd name="T29" fmla="*/ 2147483647 h 106"/>
              <a:gd name="T30" fmla="*/ 2147483647 w 132"/>
              <a:gd name="T31" fmla="*/ 2147483647 h 106"/>
              <a:gd name="T32" fmla="*/ 2147483647 w 132"/>
              <a:gd name="T33" fmla="*/ 2147483647 h 106"/>
              <a:gd name="T34" fmla="*/ 2147483647 w 132"/>
              <a:gd name="T35" fmla="*/ 2147483647 h 106"/>
              <a:gd name="T36" fmla="*/ 2147483647 w 132"/>
              <a:gd name="T37" fmla="*/ 2147483647 h 106"/>
              <a:gd name="T38" fmla="*/ 2147483647 w 132"/>
              <a:gd name="T39" fmla="*/ 2147483647 h 106"/>
              <a:gd name="T40" fmla="*/ 2147483647 w 132"/>
              <a:gd name="T41" fmla="*/ 2147483647 h 106"/>
              <a:gd name="T42" fmla="*/ 2147483647 w 132"/>
              <a:gd name="T43" fmla="*/ 2147483647 h 106"/>
              <a:gd name="T44" fmla="*/ 2147483647 w 132"/>
              <a:gd name="T45" fmla="*/ 2147483647 h 106"/>
              <a:gd name="T46" fmla="*/ 2147483647 w 132"/>
              <a:gd name="T47" fmla="*/ 2147483647 h 106"/>
              <a:gd name="T48" fmla="*/ 2147483647 w 132"/>
              <a:gd name="T49" fmla="*/ 2147483647 h 106"/>
              <a:gd name="T50" fmla="*/ 2147483647 w 132"/>
              <a:gd name="T51" fmla="*/ 2147483647 h 106"/>
              <a:gd name="T52" fmla="*/ 2147483647 w 132"/>
              <a:gd name="T53" fmla="*/ 2147483647 h 106"/>
              <a:gd name="T54" fmla="*/ 2147483647 w 132"/>
              <a:gd name="T55" fmla="*/ 2147483647 h 106"/>
              <a:gd name="T56" fmla="*/ 2147483647 w 132"/>
              <a:gd name="T57" fmla="*/ 2147483647 h 106"/>
              <a:gd name="T58" fmla="*/ 2147483647 w 132"/>
              <a:gd name="T59" fmla="*/ 2147483647 h 106"/>
              <a:gd name="T60" fmla="*/ 0 w 132"/>
              <a:gd name="T61" fmla="*/ 2147483647 h 106"/>
              <a:gd name="T62" fmla="*/ 2147483647 w 132"/>
              <a:gd name="T63" fmla="*/ 2147483647 h 106"/>
              <a:gd name="T64" fmla="*/ 2147483647 w 132"/>
              <a:gd name="T65" fmla="*/ 2147483647 h 106"/>
              <a:gd name="T66" fmla="*/ 2147483647 w 132"/>
              <a:gd name="T67" fmla="*/ 2147483647 h 106"/>
              <a:gd name="T68" fmla="*/ 2147483647 w 132"/>
              <a:gd name="T69" fmla="*/ 2147483647 h 106"/>
              <a:gd name="T70" fmla="*/ 2147483647 w 132"/>
              <a:gd name="T71" fmla="*/ 2147483647 h 106"/>
              <a:gd name="T72" fmla="*/ 2147483647 w 132"/>
              <a:gd name="T73" fmla="*/ 2147483647 h 106"/>
              <a:gd name="T74" fmla="*/ 2147483647 w 132"/>
              <a:gd name="T75" fmla="*/ 2147483647 h 106"/>
              <a:gd name="T76" fmla="*/ 2147483647 w 132"/>
              <a:gd name="T77" fmla="*/ 2147483647 h 106"/>
              <a:gd name="T78" fmla="*/ 2147483647 w 132"/>
              <a:gd name="T79" fmla="*/ 2147483647 h 106"/>
              <a:gd name="T80" fmla="*/ 2147483647 w 132"/>
              <a:gd name="T81" fmla="*/ 2147483647 h 106"/>
              <a:gd name="T82" fmla="*/ 2147483647 w 132"/>
              <a:gd name="T83" fmla="*/ 2147483647 h 106"/>
              <a:gd name="T84" fmla="*/ 2147483647 w 132"/>
              <a:gd name="T85" fmla="*/ 2147483647 h 106"/>
              <a:gd name="T86" fmla="*/ 2147483647 w 132"/>
              <a:gd name="T87" fmla="*/ 2147483647 h 106"/>
              <a:gd name="T88" fmla="*/ 2147483647 w 132"/>
              <a:gd name="T89" fmla="*/ 2147483647 h 106"/>
              <a:gd name="T90" fmla="*/ 2147483647 w 132"/>
              <a:gd name="T91" fmla="*/ 2147483647 h 106"/>
              <a:gd name="T92" fmla="*/ 2147483647 w 132"/>
              <a:gd name="T93" fmla="*/ 2147483647 h 106"/>
              <a:gd name="T94" fmla="*/ 2147483647 w 132"/>
              <a:gd name="T95" fmla="*/ 2147483647 h 106"/>
              <a:gd name="T96" fmla="*/ 2147483647 w 132"/>
              <a:gd name="T97" fmla="*/ 2147483647 h 106"/>
              <a:gd name="T98" fmla="*/ 2147483647 w 132"/>
              <a:gd name="T99" fmla="*/ 2147483647 h 106"/>
              <a:gd name="T100" fmla="*/ 2147483647 w 132"/>
              <a:gd name="T101" fmla="*/ 2147483647 h 106"/>
              <a:gd name="T102" fmla="*/ 2147483647 w 132"/>
              <a:gd name="T103" fmla="*/ 2147483647 h 106"/>
              <a:gd name="T104" fmla="*/ 2147483647 w 132"/>
              <a:gd name="T105" fmla="*/ 2147483647 h 106"/>
              <a:gd name="T106" fmla="*/ 2147483647 w 132"/>
              <a:gd name="T107" fmla="*/ 2147483647 h 106"/>
              <a:gd name="T108" fmla="*/ 2147483647 w 132"/>
              <a:gd name="T109" fmla="*/ 2147483647 h 106"/>
              <a:gd name="T110" fmla="*/ 2147483647 w 132"/>
              <a:gd name="T111" fmla="*/ 2147483647 h 106"/>
              <a:gd name="T112" fmla="*/ 2147483647 w 132"/>
              <a:gd name="T113" fmla="*/ 2147483647 h 1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2"/>
              <a:gd name="T172" fmla="*/ 0 h 106"/>
              <a:gd name="T173" fmla="*/ 132 w 132"/>
              <a:gd name="T174" fmla="*/ 106 h 1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2" h="106">
                <a:moveTo>
                  <a:pt x="132" y="52"/>
                </a:moveTo>
                <a:lnTo>
                  <a:pt x="128" y="48"/>
                </a:lnTo>
                <a:lnTo>
                  <a:pt x="122" y="46"/>
                </a:lnTo>
                <a:lnTo>
                  <a:pt x="116" y="46"/>
                </a:lnTo>
                <a:lnTo>
                  <a:pt x="112" y="42"/>
                </a:lnTo>
                <a:lnTo>
                  <a:pt x="112" y="38"/>
                </a:lnTo>
                <a:lnTo>
                  <a:pt x="112" y="34"/>
                </a:lnTo>
                <a:lnTo>
                  <a:pt x="112" y="28"/>
                </a:lnTo>
                <a:lnTo>
                  <a:pt x="110" y="24"/>
                </a:lnTo>
                <a:lnTo>
                  <a:pt x="106" y="20"/>
                </a:lnTo>
                <a:lnTo>
                  <a:pt x="100" y="18"/>
                </a:lnTo>
                <a:lnTo>
                  <a:pt x="96" y="12"/>
                </a:lnTo>
                <a:lnTo>
                  <a:pt x="96" y="0"/>
                </a:lnTo>
                <a:lnTo>
                  <a:pt x="72" y="8"/>
                </a:lnTo>
                <a:lnTo>
                  <a:pt x="50" y="16"/>
                </a:lnTo>
                <a:lnTo>
                  <a:pt x="46" y="18"/>
                </a:lnTo>
                <a:lnTo>
                  <a:pt x="44" y="20"/>
                </a:lnTo>
                <a:lnTo>
                  <a:pt x="40" y="26"/>
                </a:lnTo>
                <a:lnTo>
                  <a:pt x="36" y="32"/>
                </a:lnTo>
                <a:lnTo>
                  <a:pt x="34" y="34"/>
                </a:lnTo>
                <a:lnTo>
                  <a:pt x="30" y="34"/>
                </a:lnTo>
                <a:lnTo>
                  <a:pt x="22" y="32"/>
                </a:lnTo>
                <a:lnTo>
                  <a:pt x="22" y="44"/>
                </a:lnTo>
                <a:lnTo>
                  <a:pt x="22" y="50"/>
                </a:lnTo>
                <a:lnTo>
                  <a:pt x="20" y="54"/>
                </a:lnTo>
                <a:lnTo>
                  <a:pt x="12" y="58"/>
                </a:lnTo>
                <a:lnTo>
                  <a:pt x="6" y="64"/>
                </a:lnTo>
                <a:lnTo>
                  <a:pt x="4" y="68"/>
                </a:lnTo>
                <a:lnTo>
                  <a:pt x="4" y="72"/>
                </a:lnTo>
                <a:lnTo>
                  <a:pt x="2" y="80"/>
                </a:lnTo>
                <a:lnTo>
                  <a:pt x="0" y="86"/>
                </a:lnTo>
                <a:lnTo>
                  <a:pt x="4" y="92"/>
                </a:lnTo>
                <a:lnTo>
                  <a:pt x="8" y="98"/>
                </a:lnTo>
                <a:lnTo>
                  <a:pt x="14" y="102"/>
                </a:lnTo>
                <a:lnTo>
                  <a:pt x="20" y="104"/>
                </a:lnTo>
                <a:lnTo>
                  <a:pt x="24" y="104"/>
                </a:lnTo>
                <a:lnTo>
                  <a:pt x="26" y="102"/>
                </a:lnTo>
                <a:lnTo>
                  <a:pt x="30" y="100"/>
                </a:lnTo>
                <a:lnTo>
                  <a:pt x="34" y="100"/>
                </a:lnTo>
                <a:lnTo>
                  <a:pt x="38" y="100"/>
                </a:lnTo>
                <a:lnTo>
                  <a:pt x="40" y="102"/>
                </a:lnTo>
                <a:lnTo>
                  <a:pt x="42" y="106"/>
                </a:lnTo>
                <a:lnTo>
                  <a:pt x="46" y="106"/>
                </a:lnTo>
                <a:lnTo>
                  <a:pt x="46" y="94"/>
                </a:lnTo>
                <a:lnTo>
                  <a:pt x="46" y="78"/>
                </a:lnTo>
                <a:lnTo>
                  <a:pt x="54" y="78"/>
                </a:lnTo>
                <a:lnTo>
                  <a:pt x="62" y="78"/>
                </a:lnTo>
                <a:lnTo>
                  <a:pt x="82" y="78"/>
                </a:lnTo>
                <a:lnTo>
                  <a:pt x="114" y="78"/>
                </a:lnTo>
                <a:lnTo>
                  <a:pt x="114" y="74"/>
                </a:lnTo>
                <a:lnTo>
                  <a:pt x="116" y="72"/>
                </a:lnTo>
                <a:lnTo>
                  <a:pt x="122" y="70"/>
                </a:lnTo>
                <a:lnTo>
                  <a:pt x="130" y="66"/>
                </a:lnTo>
                <a:lnTo>
                  <a:pt x="132" y="64"/>
                </a:lnTo>
                <a:lnTo>
                  <a:pt x="132" y="60"/>
                </a:lnTo>
                <a:lnTo>
                  <a:pt x="132" y="54"/>
                </a:lnTo>
                <a:lnTo>
                  <a:pt x="132" y="52"/>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96" name="Freeform 102"/>
          <p:cNvSpPr>
            <a:spLocks/>
          </p:cNvSpPr>
          <p:nvPr/>
        </p:nvSpPr>
        <p:spPr bwMode="auto">
          <a:xfrm>
            <a:off x="4181476" y="3275938"/>
            <a:ext cx="123825" cy="140494"/>
          </a:xfrm>
          <a:custGeom>
            <a:avLst/>
            <a:gdLst>
              <a:gd name="T0" fmla="*/ 2147483647 w 104"/>
              <a:gd name="T1" fmla="*/ 2147483647 h 118"/>
              <a:gd name="T2" fmla="*/ 2147483647 w 104"/>
              <a:gd name="T3" fmla="*/ 2147483647 h 118"/>
              <a:gd name="T4" fmla="*/ 2147483647 w 104"/>
              <a:gd name="T5" fmla="*/ 2147483647 h 118"/>
              <a:gd name="T6" fmla="*/ 2147483647 w 104"/>
              <a:gd name="T7" fmla="*/ 2147483647 h 118"/>
              <a:gd name="T8" fmla="*/ 2147483647 w 104"/>
              <a:gd name="T9" fmla="*/ 2147483647 h 118"/>
              <a:gd name="T10" fmla="*/ 2147483647 w 104"/>
              <a:gd name="T11" fmla="*/ 2147483647 h 118"/>
              <a:gd name="T12" fmla="*/ 2147483647 w 104"/>
              <a:gd name="T13" fmla="*/ 2147483647 h 118"/>
              <a:gd name="T14" fmla="*/ 2147483647 w 104"/>
              <a:gd name="T15" fmla="*/ 2147483647 h 118"/>
              <a:gd name="T16" fmla="*/ 2147483647 w 104"/>
              <a:gd name="T17" fmla="*/ 2147483647 h 118"/>
              <a:gd name="T18" fmla="*/ 2147483647 w 104"/>
              <a:gd name="T19" fmla="*/ 2147483647 h 118"/>
              <a:gd name="T20" fmla="*/ 2147483647 w 104"/>
              <a:gd name="T21" fmla="*/ 0 h 118"/>
              <a:gd name="T22" fmla="*/ 2147483647 w 104"/>
              <a:gd name="T23" fmla="*/ 2147483647 h 118"/>
              <a:gd name="T24" fmla="*/ 2147483647 w 104"/>
              <a:gd name="T25" fmla="*/ 2147483647 h 118"/>
              <a:gd name="T26" fmla="*/ 2147483647 w 104"/>
              <a:gd name="T27" fmla="*/ 2147483647 h 118"/>
              <a:gd name="T28" fmla="*/ 2147483647 w 104"/>
              <a:gd name="T29" fmla="*/ 2147483647 h 118"/>
              <a:gd name="T30" fmla="*/ 2147483647 w 104"/>
              <a:gd name="T31" fmla="*/ 2147483647 h 118"/>
              <a:gd name="T32" fmla="*/ 2147483647 w 104"/>
              <a:gd name="T33" fmla="*/ 2147483647 h 118"/>
              <a:gd name="T34" fmla="*/ 2147483647 w 104"/>
              <a:gd name="T35" fmla="*/ 2147483647 h 118"/>
              <a:gd name="T36" fmla="*/ 2147483647 w 104"/>
              <a:gd name="T37" fmla="*/ 2147483647 h 118"/>
              <a:gd name="T38" fmla="*/ 2147483647 w 104"/>
              <a:gd name="T39" fmla="*/ 2147483647 h 118"/>
              <a:gd name="T40" fmla="*/ 2147483647 w 104"/>
              <a:gd name="T41" fmla="*/ 2147483647 h 118"/>
              <a:gd name="T42" fmla="*/ 2147483647 w 104"/>
              <a:gd name="T43" fmla="*/ 2147483647 h 118"/>
              <a:gd name="T44" fmla="*/ 2147483647 w 104"/>
              <a:gd name="T45" fmla="*/ 2147483647 h 118"/>
              <a:gd name="T46" fmla="*/ 2147483647 w 104"/>
              <a:gd name="T47" fmla="*/ 2147483647 h 118"/>
              <a:gd name="T48" fmla="*/ 2147483647 w 104"/>
              <a:gd name="T49" fmla="*/ 2147483647 h 118"/>
              <a:gd name="T50" fmla="*/ 2147483647 w 104"/>
              <a:gd name="T51" fmla="*/ 2147483647 h 118"/>
              <a:gd name="T52" fmla="*/ 2147483647 w 104"/>
              <a:gd name="T53" fmla="*/ 2147483647 h 118"/>
              <a:gd name="T54" fmla="*/ 2147483647 w 104"/>
              <a:gd name="T55" fmla="*/ 2147483647 h 118"/>
              <a:gd name="T56" fmla="*/ 2147483647 w 104"/>
              <a:gd name="T57" fmla="*/ 2147483647 h 118"/>
              <a:gd name="T58" fmla="*/ 2147483647 w 104"/>
              <a:gd name="T59" fmla="*/ 2147483647 h 118"/>
              <a:gd name="T60" fmla="*/ 2147483647 w 104"/>
              <a:gd name="T61" fmla="*/ 2147483647 h 118"/>
              <a:gd name="T62" fmla="*/ 2147483647 w 104"/>
              <a:gd name="T63" fmla="*/ 2147483647 h 118"/>
              <a:gd name="T64" fmla="*/ 0 w 104"/>
              <a:gd name="T65" fmla="*/ 2147483647 h 1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18"/>
              <a:gd name="T101" fmla="*/ 104 w 104"/>
              <a:gd name="T102" fmla="*/ 118 h 1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18">
                <a:moveTo>
                  <a:pt x="4" y="64"/>
                </a:moveTo>
                <a:lnTo>
                  <a:pt x="6" y="64"/>
                </a:lnTo>
                <a:lnTo>
                  <a:pt x="10" y="60"/>
                </a:lnTo>
                <a:lnTo>
                  <a:pt x="12" y="52"/>
                </a:lnTo>
                <a:lnTo>
                  <a:pt x="12" y="50"/>
                </a:lnTo>
                <a:lnTo>
                  <a:pt x="10" y="48"/>
                </a:lnTo>
                <a:lnTo>
                  <a:pt x="8" y="46"/>
                </a:lnTo>
                <a:lnTo>
                  <a:pt x="8" y="44"/>
                </a:lnTo>
                <a:lnTo>
                  <a:pt x="12" y="42"/>
                </a:lnTo>
                <a:lnTo>
                  <a:pt x="16" y="40"/>
                </a:lnTo>
                <a:lnTo>
                  <a:pt x="14" y="36"/>
                </a:lnTo>
                <a:lnTo>
                  <a:pt x="12" y="30"/>
                </a:lnTo>
                <a:lnTo>
                  <a:pt x="10" y="18"/>
                </a:lnTo>
                <a:lnTo>
                  <a:pt x="12" y="12"/>
                </a:lnTo>
                <a:lnTo>
                  <a:pt x="12" y="10"/>
                </a:lnTo>
                <a:lnTo>
                  <a:pt x="16" y="10"/>
                </a:lnTo>
                <a:lnTo>
                  <a:pt x="22" y="8"/>
                </a:lnTo>
                <a:lnTo>
                  <a:pt x="28" y="6"/>
                </a:lnTo>
                <a:lnTo>
                  <a:pt x="38" y="2"/>
                </a:lnTo>
                <a:lnTo>
                  <a:pt x="42" y="10"/>
                </a:lnTo>
                <a:lnTo>
                  <a:pt x="48" y="6"/>
                </a:lnTo>
                <a:lnTo>
                  <a:pt x="52" y="0"/>
                </a:lnTo>
                <a:lnTo>
                  <a:pt x="56" y="6"/>
                </a:lnTo>
                <a:lnTo>
                  <a:pt x="60" y="12"/>
                </a:lnTo>
                <a:lnTo>
                  <a:pt x="66" y="16"/>
                </a:lnTo>
                <a:lnTo>
                  <a:pt x="72" y="18"/>
                </a:lnTo>
                <a:lnTo>
                  <a:pt x="76" y="18"/>
                </a:lnTo>
                <a:lnTo>
                  <a:pt x="78" y="16"/>
                </a:lnTo>
                <a:lnTo>
                  <a:pt x="82" y="14"/>
                </a:lnTo>
                <a:lnTo>
                  <a:pt x="86" y="14"/>
                </a:lnTo>
                <a:lnTo>
                  <a:pt x="90" y="14"/>
                </a:lnTo>
                <a:lnTo>
                  <a:pt x="92" y="16"/>
                </a:lnTo>
                <a:lnTo>
                  <a:pt x="94" y="20"/>
                </a:lnTo>
                <a:lnTo>
                  <a:pt x="98" y="20"/>
                </a:lnTo>
                <a:lnTo>
                  <a:pt x="102" y="30"/>
                </a:lnTo>
                <a:lnTo>
                  <a:pt x="104" y="34"/>
                </a:lnTo>
                <a:lnTo>
                  <a:pt x="104" y="40"/>
                </a:lnTo>
                <a:lnTo>
                  <a:pt x="102" y="50"/>
                </a:lnTo>
                <a:lnTo>
                  <a:pt x="98" y="58"/>
                </a:lnTo>
                <a:lnTo>
                  <a:pt x="94" y="66"/>
                </a:lnTo>
                <a:lnTo>
                  <a:pt x="92" y="76"/>
                </a:lnTo>
                <a:lnTo>
                  <a:pt x="96" y="92"/>
                </a:lnTo>
                <a:lnTo>
                  <a:pt x="98" y="100"/>
                </a:lnTo>
                <a:lnTo>
                  <a:pt x="102" y="106"/>
                </a:lnTo>
                <a:lnTo>
                  <a:pt x="102" y="112"/>
                </a:lnTo>
                <a:lnTo>
                  <a:pt x="90" y="106"/>
                </a:lnTo>
                <a:lnTo>
                  <a:pt x="82" y="104"/>
                </a:lnTo>
                <a:lnTo>
                  <a:pt x="74" y="104"/>
                </a:lnTo>
                <a:lnTo>
                  <a:pt x="64" y="104"/>
                </a:lnTo>
                <a:lnTo>
                  <a:pt x="58" y="106"/>
                </a:lnTo>
                <a:lnTo>
                  <a:pt x="46" y="110"/>
                </a:lnTo>
                <a:lnTo>
                  <a:pt x="34" y="116"/>
                </a:lnTo>
                <a:lnTo>
                  <a:pt x="28" y="118"/>
                </a:lnTo>
                <a:lnTo>
                  <a:pt x="20" y="118"/>
                </a:lnTo>
                <a:lnTo>
                  <a:pt x="22" y="100"/>
                </a:lnTo>
                <a:lnTo>
                  <a:pt x="22" y="98"/>
                </a:lnTo>
                <a:lnTo>
                  <a:pt x="20" y="94"/>
                </a:lnTo>
                <a:lnTo>
                  <a:pt x="14" y="90"/>
                </a:lnTo>
                <a:lnTo>
                  <a:pt x="8" y="86"/>
                </a:lnTo>
                <a:lnTo>
                  <a:pt x="6" y="82"/>
                </a:lnTo>
                <a:lnTo>
                  <a:pt x="6" y="78"/>
                </a:lnTo>
                <a:lnTo>
                  <a:pt x="8" y="72"/>
                </a:lnTo>
                <a:lnTo>
                  <a:pt x="6" y="68"/>
                </a:lnTo>
                <a:lnTo>
                  <a:pt x="4" y="64"/>
                </a:lnTo>
                <a:lnTo>
                  <a:pt x="0" y="64"/>
                </a:lnTo>
                <a:lnTo>
                  <a:pt x="0" y="66"/>
                </a:lnTo>
                <a:lnTo>
                  <a:pt x="4" y="64"/>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97" name="Freeform 103"/>
          <p:cNvSpPr>
            <a:spLocks/>
          </p:cNvSpPr>
          <p:nvPr/>
        </p:nvSpPr>
        <p:spPr bwMode="auto">
          <a:xfrm>
            <a:off x="4291014" y="3266413"/>
            <a:ext cx="92869" cy="142875"/>
          </a:xfrm>
          <a:custGeom>
            <a:avLst/>
            <a:gdLst>
              <a:gd name="T0" fmla="*/ 2147483647 w 78"/>
              <a:gd name="T1" fmla="*/ 2147483647 h 120"/>
              <a:gd name="T2" fmla="*/ 2147483647 w 78"/>
              <a:gd name="T3" fmla="*/ 2147483647 h 120"/>
              <a:gd name="T4" fmla="*/ 2147483647 w 78"/>
              <a:gd name="T5" fmla="*/ 2147483647 h 120"/>
              <a:gd name="T6" fmla="*/ 2147483647 w 78"/>
              <a:gd name="T7" fmla="*/ 2147483647 h 120"/>
              <a:gd name="T8" fmla="*/ 2147483647 w 78"/>
              <a:gd name="T9" fmla="*/ 2147483647 h 120"/>
              <a:gd name="T10" fmla="*/ 2147483647 w 78"/>
              <a:gd name="T11" fmla="*/ 2147483647 h 120"/>
              <a:gd name="T12" fmla="*/ 2147483647 w 78"/>
              <a:gd name="T13" fmla="*/ 2147483647 h 120"/>
              <a:gd name="T14" fmla="*/ 2147483647 w 78"/>
              <a:gd name="T15" fmla="*/ 2147483647 h 120"/>
              <a:gd name="T16" fmla="*/ 0 w 78"/>
              <a:gd name="T17" fmla="*/ 2147483647 h 120"/>
              <a:gd name="T18" fmla="*/ 2147483647 w 78"/>
              <a:gd name="T19" fmla="*/ 2147483647 h 120"/>
              <a:gd name="T20" fmla="*/ 2147483647 w 78"/>
              <a:gd name="T21" fmla="*/ 2147483647 h 120"/>
              <a:gd name="T22" fmla="*/ 2147483647 w 78"/>
              <a:gd name="T23" fmla="*/ 2147483647 h 120"/>
              <a:gd name="T24" fmla="*/ 2147483647 w 78"/>
              <a:gd name="T25" fmla="*/ 2147483647 h 120"/>
              <a:gd name="T26" fmla="*/ 2147483647 w 78"/>
              <a:gd name="T27" fmla="*/ 2147483647 h 120"/>
              <a:gd name="T28" fmla="*/ 2147483647 w 78"/>
              <a:gd name="T29" fmla="*/ 2147483647 h 120"/>
              <a:gd name="T30" fmla="*/ 2147483647 w 78"/>
              <a:gd name="T31" fmla="*/ 2147483647 h 120"/>
              <a:gd name="T32" fmla="*/ 2147483647 w 78"/>
              <a:gd name="T33" fmla="*/ 2147483647 h 120"/>
              <a:gd name="T34" fmla="*/ 2147483647 w 78"/>
              <a:gd name="T35" fmla="*/ 0 h 120"/>
              <a:gd name="T36" fmla="*/ 2147483647 w 78"/>
              <a:gd name="T37" fmla="*/ 0 h 120"/>
              <a:gd name="T38" fmla="*/ 2147483647 w 78"/>
              <a:gd name="T39" fmla="*/ 0 h 120"/>
              <a:gd name="T40" fmla="*/ 2147483647 w 78"/>
              <a:gd name="T41" fmla="*/ 0 h 120"/>
              <a:gd name="T42" fmla="*/ 2147483647 w 78"/>
              <a:gd name="T43" fmla="*/ 0 h 120"/>
              <a:gd name="T44" fmla="*/ 2147483647 w 78"/>
              <a:gd name="T45" fmla="*/ 2147483647 h 120"/>
              <a:gd name="T46" fmla="*/ 2147483647 w 78"/>
              <a:gd name="T47" fmla="*/ 2147483647 h 120"/>
              <a:gd name="T48" fmla="*/ 2147483647 w 78"/>
              <a:gd name="T49" fmla="*/ 2147483647 h 120"/>
              <a:gd name="T50" fmla="*/ 2147483647 w 78"/>
              <a:gd name="T51" fmla="*/ 2147483647 h 120"/>
              <a:gd name="T52" fmla="*/ 2147483647 w 78"/>
              <a:gd name="T53" fmla="*/ 2147483647 h 120"/>
              <a:gd name="T54" fmla="*/ 2147483647 w 78"/>
              <a:gd name="T55" fmla="*/ 2147483647 h 120"/>
              <a:gd name="T56" fmla="*/ 2147483647 w 78"/>
              <a:gd name="T57" fmla="*/ 2147483647 h 120"/>
              <a:gd name="T58" fmla="*/ 2147483647 w 78"/>
              <a:gd name="T59" fmla="*/ 2147483647 h 120"/>
              <a:gd name="T60" fmla="*/ 2147483647 w 78"/>
              <a:gd name="T61" fmla="*/ 2147483647 h 120"/>
              <a:gd name="T62" fmla="*/ 2147483647 w 78"/>
              <a:gd name="T63" fmla="*/ 2147483647 h 120"/>
              <a:gd name="T64" fmla="*/ 2147483647 w 78"/>
              <a:gd name="T65" fmla="*/ 2147483647 h 120"/>
              <a:gd name="T66" fmla="*/ 2147483647 w 78"/>
              <a:gd name="T67" fmla="*/ 2147483647 h 120"/>
              <a:gd name="T68" fmla="*/ 2147483647 w 78"/>
              <a:gd name="T69" fmla="*/ 2147483647 h 120"/>
              <a:gd name="T70" fmla="*/ 2147483647 w 78"/>
              <a:gd name="T71" fmla="*/ 2147483647 h 120"/>
              <a:gd name="T72" fmla="*/ 2147483647 w 78"/>
              <a:gd name="T73" fmla="*/ 2147483647 h 120"/>
              <a:gd name="T74" fmla="*/ 2147483647 w 78"/>
              <a:gd name="T75" fmla="*/ 2147483647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
              <a:gd name="T115" fmla="*/ 0 h 120"/>
              <a:gd name="T116" fmla="*/ 78 w 78"/>
              <a:gd name="T117" fmla="*/ 120 h 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 h="120">
                <a:moveTo>
                  <a:pt x="78" y="96"/>
                </a:moveTo>
                <a:lnTo>
                  <a:pt x="66" y="102"/>
                </a:lnTo>
                <a:lnTo>
                  <a:pt x="54" y="106"/>
                </a:lnTo>
                <a:lnTo>
                  <a:pt x="38" y="116"/>
                </a:lnTo>
                <a:lnTo>
                  <a:pt x="30" y="118"/>
                </a:lnTo>
                <a:lnTo>
                  <a:pt x="18" y="120"/>
                </a:lnTo>
                <a:lnTo>
                  <a:pt x="10" y="120"/>
                </a:lnTo>
                <a:lnTo>
                  <a:pt x="4" y="100"/>
                </a:lnTo>
                <a:lnTo>
                  <a:pt x="0" y="84"/>
                </a:lnTo>
                <a:lnTo>
                  <a:pt x="2" y="74"/>
                </a:lnTo>
                <a:lnTo>
                  <a:pt x="6" y="66"/>
                </a:lnTo>
                <a:lnTo>
                  <a:pt x="10" y="58"/>
                </a:lnTo>
                <a:lnTo>
                  <a:pt x="12" y="48"/>
                </a:lnTo>
                <a:lnTo>
                  <a:pt x="12" y="42"/>
                </a:lnTo>
                <a:lnTo>
                  <a:pt x="10" y="38"/>
                </a:lnTo>
                <a:lnTo>
                  <a:pt x="6" y="28"/>
                </a:lnTo>
                <a:lnTo>
                  <a:pt x="6" y="16"/>
                </a:lnTo>
                <a:lnTo>
                  <a:pt x="6" y="0"/>
                </a:lnTo>
                <a:lnTo>
                  <a:pt x="14" y="0"/>
                </a:lnTo>
                <a:lnTo>
                  <a:pt x="22" y="0"/>
                </a:lnTo>
                <a:lnTo>
                  <a:pt x="42" y="0"/>
                </a:lnTo>
                <a:lnTo>
                  <a:pt x="54" y="0"/>
                </a:lnTo>
                <a:lnTo>
                  <a:pt x="56" y="6"/>
                </a:lnTo>
                <a:lnTo>
                  <a:pt x="58" y="12"/>
                </a:lnTo>
                <a:lnTo>
                  <a:pt x="60" y="16"/>
                </a:lnTo>
                <a:lnTo>
                  <a:pt x="62" y="22"/>
                </a:lnTo>
                <a:lnTo>
                  <a:pt x="60" y="28"/>
                </a:lnTo>
                <a:lnTo>
                  <a:pt x="60" y="30"/>
                </a:lnTo>
                <a:lnTo>
                  <a:pt x="62" y="32"/>
                </a:lnTo>
                <a:lnTo>
                  <a:pt x="64" y="38"/>
                </a:lnTo>
                <a:lnTo>
                  <a:pt x="64" y="44"/>
                </a:lnTo>
                <a:lnTo>
                  <a:pt x="64" y="48"/>
                </a:lnTo>
                <a:lnTo>
                  <a:pt x="66" y="54"/>
                </a:lnTo>
                <a:lnTo>
                  <a:pt x="66" y="80"/>
                </a:lnTo>
                <a:lnTo>
                  <a:pt x="62" y="82"/>
                </a:lnTo>
                <a:lnTo>
                  <a:pt x="68" y="90"/>
                </a:lnTo>
                <a:lnTo>
                  <a:pt x="76" y="98"/>
                </a:lnTo>
                <a:lnTo>
                  <a:pt x="78" y="96"/>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98" name="Freeform 104"/>
          <p:cNvSpPr>
            <a:spLocks/>
          </p:cNvSpPr>
          <p:nvPr/>
        </p:nvSpPr>
        <p:spPr bwMode="auto">
          <a:xfrm>
            <a:off x="4415338" y="3208072"/>
            <a:ext cx="240506" cy="221456"/>
          </a:xfrm>
          <a:custGeom>
            <a:avLst/>
            <a:gdLst>
              <a:gd name="T0" fmla="*/ 2147483647 w 202"/>
              <a:gd name="T1" fmla="*/ 2147483647 h 186"/>
              <a:gd name="T2" fmla="*/ 2147483647 w 202"/>
              <a:gd name="T3" fmla="*/ 2147483647 h 186"/>
              <a:gd name="T4" fmla="*/ 2147483647 w 202"/>
              <a:gd name="T5" fmla="*/ 2147483647 h 186"/>
              <a:gd name="T6" fmla="*/ 2147483647 w 202"/>
              <a:gd name="T7" fmla="*/ 2147483647 h 186"/>
              <a:gd name="T8" fmla="*/ 2147483647 w 202"/>
              <a:gd name="T9" fmla="*/ 2147483647 h 186"/>
              <a:gd name="T10" fmla="*/ 0 w 202"/>
              <a:gd name="T11" fmla="*/ 2147483647 h 186"/>
              <a:gd name="T12" fmla="*/ 2147483647 w 202"/>
              <a:gd name="T13" fmla="*/ 2147483647 h 186"/>
              <a:gd name="T14" fmla="*/ 2147483647 w 202"/>
              <a:gd name="T15" fmla="*/ 2147483647 h 186"/>
              <a:gd name="T16" fmla="*/ 2147483647 w 202"/>
              <a:gd name="T17" fmla="*/ 2147483647 h 186"/>
              <a:gd name="T18" fmla="*/ 2147483647 w 202"/>
              <a:gd name="T19" fmla="*/ 2147483647 h 186"/>
              <a:gd name="T20" fmla="*/ 2147483647 w 202"/>
              <a:gd name="T21" fmla="*/ 0 h 186"/>
              <a:gd name="T22" fmla="*/ 2147483647 w 202"/>
              <a:gd name="T23" fmla="*/ 0 h 186"/>
              <a:gd name="T24" fmla="*/ 2147483647 w 202"/>
              <a:gd name="T25" fmla="*/ 2147483647 h 186"/>
              <a:gd name="T26" fmla="*/ 2147483647 w 202"/>
              <a:gd name="T27" fmla="*/ 2147483647 h 186"/>
              <a:gd name="T28" fmla="*/ 2147483647 w 202"/>
              <a:gd name="T29" fmla="*/ 2147483647 h 186"/>
              <a:gd name="T30" fmla="*/ 2147483647 w 202"/>
              <a:gd name="T31" fmla="*/ 2147483647 h 186"/>
              <a:gd name="T32" fmla="*/ 2147483647 w 202"/>
              <a:gd name="T33" fmla="*/ 2147483647 h 186"/>
              <a:gd name="T34" fmla="*/ 2147483647 w 202"/>
              <a:gd name="T35" fmla="*/ 2147483647 h 186"/>
              <a:gd name="T36" fmla="*/ 2147483647 w 202"/>
              <a:gd name="T37" fmla="*/ 2147483647 h 186"/>
              <a:gd name="T38" fmla="*/ 2147483647 w 202"/>
              <a:gd name="T39" fmla="*/ 2147483647 h 186"/>
              <a:gd name="T40" fmla="*/ 2147483647 w 202"/>
              <a:gd name="T41" fmla="*/ 2147483647 h 186"/>
              <a:gd name="T42" fmla="*/ 2147483647 w 202"/>
              <a:gd name="T43" fmla="*/ 2147483647 h 186"/>
              <a:gd name="T44" fmla="*/ 2147483647 w 202"/>
              <a:gd name="T45" fmla="*/ 2147483647 h 186"/>
              <a:gd name="T46" fmla="*/ 2147483647 w 202"/>
              <a:gd name="T47" fmla="*/ 0 h 186"/>
              <a:gd name="T48" fmla="*/ 2147483647 w 202"/>
              <a:gd name="T49" fmla="*/ 2147483647 h 186"/>
              <a:gd name="T50" fmla="*/ 2147483647 w 202"/>
              <a:gd name="T51" fmla="*/ 2147483647 h 186"/>
              <a:gd name="T52" fmla="*/ 2147483647 w 202"/>
              <a:gd name="T53" fmla="*/ 2147483647 h 186"/>
              <a:gd name="T54" fmla="*/ 2147483647 w 202"/>
              <a:gd name="T55" fmla="*/ 2147483647 h 186"/>
              <a:gd name="T56" fmla="*/ 2147483647 w 202"/>
              <a:gd name="T57" fmla="*/ 2147483647 h 186"/>
              <a:gd name="T58" fmla="*/ 2147483647 w 202"/>
              <a:gd name="T59" fmla="*/ 2147483647 h 186"/>
              <a:gd name="T60" fmla="*/ 2147483647 w 202"/>
              <a:gd name="T61" fmla="*/ 2147483647 h 186"/>
              <a:gd name="T62" fmla="*/ 2147483647 w 202"/>
              <a:gd name="T63" fmla="*/ 2147483647 h 186"/>
              <a:gd name="T64" fmla="*/ 2147483647 w 202"/>
              <a:gd name="T65" fmla="*/ 2147483647 h 186"/>
              <a:gd name="T66" fmla="*/ 2147483647 w 202"/>
              <a:gd name="T67" fmla="*/ 2147483647 h 186"/>
              <a:gd name="T68" fmla="*/ 2147483647 w 202"/>
              <a:gd name="T69" fmla="*/ 2147483647 h 186"/>
              <a:gd name="T70" fmla="*/ 2147483647 w 202"/>
              <a:gd name="T71" fmla="*/ 2147483647 h 186"/>
              <a:gd name="T72" fmla="*/ 2147483647 w 202"/>
              <a:gd name="T73" fmla="*/ 2147483647 h 186"/>
              <a:gd name="T74" fmla="*/ 2147483647 w 202"/>
              <a:gd name="T75" fmla="*/ 2147483647 h 186"/>
              <a:gd name="T76" fmla="*/ 2147483647 w 202"/>
              <a:gd name="T77" fmla="*/ 2147483647 h 186"/>
              <a:gd name="T78" fmla="*/ 2147483647 w 202"/>
              <a:gd name="T79" fmla="*/ 2147483647 h 186"/>
              <a:gd name="T80" fmla="*/ 2147483647 w 202"/>
              <a:gd name="T81" fmla="*/ 2147483647 h 1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2"/>
              <a:gd name="T124" fmla="*/ 0 h 186"/>
              <a:gd name="T125" fmla="*/ 202 w 202"/>
              <a:gd name="T126" fmla="*/ 186 h 18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2" h="186">
                <a:moveTo>
                  <a:pt x="96" y="180"/>
                </a:moveTo>
                <a:lnTo>
                  <a:pt x="80" y="182"/>
                </a:lnTo>
                <a:lnTo>
                  <a:pt x="62" y="186"/>
                </a:lnTo>
                <a:lnTo>
                  <a:pt x="56" y="184"/>
                </a:lnTo>
                <a:lnTo>
                  <a:pt x="50" y="178"/>
                </a:lnTo>
                <a:lnTo>
                  <a:pt x="42" y="164"/>
                </a:lnTo>
                <a:lnTo>
                  <a:pt x="38" y="156"/>
                </a:lnTo>
                <a:lnTo>
                  <a:pt x="34" y="148"/>
                </a:lnTo>
                <a:lnTo>
                  <a:pt x="26" y="144"/>
                </a:lnTo>
                <a:lnTo>
                  <a:pt x="18" y="142"/>
                </a:lnTo>
                <a:lnTo>
                  <a:pt x="0" y="144"/>
                </a:lnTo>
                <a:lnTo>
                  <a:pt x="0" y="96"/>
                </a:lnTo>
                <a:lnTo>
                  <a:pt x="10" y="82"/>
                </a:lnTo>
                <a:lnTo>
                  <a:pt x="14" y="72"/>
                </a:lnTo>
                <a:lnTo>
                  <a:pt x="16" y="64"/>
                </a:lnTo>
                <a:lnTo>
                  <a:pt x="14" y="52"/>
                </a:lnTo>
                <a:lnTo>
                  <a:pt x="10" y="44"/>
                </a:lnTo>
                <a:lnTo>
                  <a:pt x="14" y="28"/>
                </a:lnTo>
                <a:lnTo>
                  <a:pt x="20" y="14"/>
                </a:lnTo>
                <a:lnTo>
                  <a:pt x="24" y="8"/>
                </a:lnTo>
                <a:lnTo>
                  <a:pt x="30" y="4"/>
                </a:lnTo>
                <a:lnTo>
                  <a:pt x="36" y="0"/>
                </a:lnTo>
                <a:lnTo>
                  <a:pt x="46" y="0"/>
                </a:lnTo>
                <a:lnTo>
                  <a:pt x="50" y="0"/>
                </a:lnTo>
                <a:lnTo>
                  <a:pt x="54" y="2"/>
                </a:lnTo>
                <a:lnTo>
                  <a:pt x="60" y="8"/>
                </a:lnTo>
                <a:lnTo>
                  <a:pt x="66" y="14"/>
                </a:lnTo>
                <a:lnTo>
                  <a:pt x="68" y="16"/>
                </a:lnTo>
                <a:lnTo>
                  <a:pt x="72" y="18"/>
                </a:lnTo>
                <a:lnTo>
                  <a:pt x="76" y="16"/>
                </a:lnTo>
                <a:lnTo>
                  <a:pt x="78" y="14"/>
                </a:lnTo>
                <a:lnTo>
                  <a:pt x="80" y="12"/>
                </a:lnTo>
                <a:lnTo>
                  <a:pt x="84" y="10"/>
                </a:lnTo>
                <a:lnTo>
                  <a:pt x="92" y="12"/>
                </a:lnTo>
                <a:lnTo>
                  <a:pt x="96" y="16"/>
                </a:lnTo>
                <a:lnTo>
                  <a:pt x="100" y="18"/>
                </a:lnTo>
                <a:lnTo>
                  <a:pt x="108" y="20"/>
                </a:lnTo>
                <a:lnTo>
                  <a:pt x="116" y="18"/>
                </a:lnTo>
                <a:lnTo>
                  <a:pt x="122" y="14"/>
                </a:lnTo>
                <a:lnTo>
                  <a:pt x="128" y="10"/>
                </a:lnTo>
                <a:lnTo>
                  <a:pt x="138" y="8"/>
                </a:lnTo>
                <a:lnTo>
                  <a:pt x="144" y="8"/>
                </a:lnTo>
                <a:lnTo>
                  <a:pt x="148" y="10"/>
                </a:lnTo>
                <a:lnTo>
                  <a:pt x="152" y="12"/>
                </a:lnTo>
                <a:lnTo>
                  <a:pt x="160" y="14"/>
                </a:lnTo>
                <a:lnTo>
                  <a:pt x="166" y="12"/>
                </a:lnTo>
                <a:lnTo>
                  <a:pt x="172" y="8"/>
                </a:lnTo>
                <a:lnTo>
                  <a:pt x="182" y="0"/>
                </a:lnTo>
                <a:lnTo>
                  <a:pt x="186" y="6"/>
                </a:lnTo>
                <a:lnTo>
                  <a:pt x="190" y="12"/>
                </a:lnTo>
                <a:lnTo>
                  <a:pt x="194" y="24"/>
                </a:lnTo>
                <a:lnTo>
                  <a:pt x="198" y="28"/>
                </a:lnTo>
                <a:lnTo>
                  <a:pt x="202" y="32"/>
                </a:lnTo>
                <a:lnTo>
                  <a:pt x="200" y="50"/>
                </a:lnTo>
                <a:lnTo>
                  <a:pt x="194" y="50"/>
                </a:lnTo>
                <a:lnTo>
                  <a:pt x="190" y="50"/>
                </a:lnTo>
                <a:lnTo>
                  <a:pt x="186" y="64"/>
                </a:lnTo>
                <a:lnTo>
                  <a:pt x="182" y="76"/>
                </a:lnTo>
                <a:lnTo>
                  <a:pt x="176" y="88"/>
                </a:lnTo>
                <a:lnTo>
                  <a:pt x="172" y="100"/>
                </a:lnTo>
                <a:lnTo>
                  <a:pt x="170" y="102"/>
                </a:lnTo>
                <a:lnTo>
                  <a:pt x="168" y="104"/>
                </a:lnTo>
                <a:lnTo>
                  <a:pt x="164" y="106"/>
                </a:lnTo>
                <a:lnTo>
                  <a:pt x="162" y="106"/>
                </a:lnTo>
                <a:lnTo>
                  <a:pt x="160" y="116"/>
                </a:lnTo>
                <a:lnTo>
                  <a:pt x="156" y="130"/>
                </a:lnTo>
                <a:lnTo>
                  <a:pt x="152" y="140"/>
                </a:lnTo>
                <a:lnTo>
                  <a:pt x="148" y="144"/>
                </a:lnTo>
                <a:lnTo>
                  <a:pt x="144" y="146"/>
                </a:lnTo>
                <a:lnTo>
                  <a:pt x="142" y="144"/>
                </a:lnTo>
                <a:lnTo>
                  <a:pt x="140" y="142"/>
                </a:lnTo>
                <a:lnTo>
                  <a:pt x="138" y="134"/>
                </a:lnTo>
                <a:lnTo>
                  <a:pt x="130" y="136"/>
                </a:lnTo>
                <a:lnTo>
                  <a:pt x="124" y="140"/>
                </a:lnTo>
                <a:lnTo>
                  <a:pt x="118" y="144"/>
                </a:lnTo>
                <a:lnTo>
                  <a:pt x="112" y="148"/>
                </a:lnTo>
                <a:lnTo>
                  <a:pt x="108" y="156"/>
                </a:lnTo>
                <a:lnTo>
                  <a:pt x="104" y="162"/>
                </a:lnTo>
                <a:lnTo>
                  <a:pt x="102" y="170"/>
                </a:lnTo>
                <a:lnTo>
                  <a:pt x="102" y="180"/>
                </a:lnTo>
                <a:lnTo>
                  <a:pt x="100" y="180"/>
                </a:lnTo>
                <a:lnTo>
                  <a:pt x="96" y="180"/>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99" name="Freeform 105"/>
          <p:cNvSpPr>
            <a:spLocks/>
          </p:cNvSpPr>
          <p:nvPr/>
        </p:nvSpPr>
        <p:spPr bwMode="auto">
          <a:xfrm>
            <a:off x="4531520" y="3214026"/>
            <a:ext cx="157163" cy="264319"/>
          </a:xfrm>
          <a:custGeom>
            <a:avLst/>
            <a:gdLst>
              <a:gd name="T0" fmla="*/ 2147483647 w 132"/>
              <a:gd name="T1" fmla="*/ 2147483647 h 222"/>
              <a:gd name="T2" fmla="*/ 2147483647 w 132"/>
              <a:gd name="T3" fmla="*/ 2147483647 h 222"/>
              <a:gd name="T4" fmla="*/ 2147483647 w 132"/>
              <a:gd name="T5" fmla="*/ 2147483647 h 222"/>
              <a:gd name="T6" fmla="*/ 2147483647 w 132"/>
              <a:gd name="T7" fmla="*/ 2147483647 h 222"/>
              <a:gd name="T8" fmla="*/ 2147483647 w 132"/>
              <a:gd name="T9" fmla="*/ 2147483647 h 222"/>
              <a:gd name="T10" fmla="*/ 2147483647 w 132"/>
              <a:gd name="T11" fmla="*/ 2147483647 h 222"/>
              <a:gd name="T12" fmla="*/ 2147483647 w 132"/>
              <a:gd name="T13" fmla="*/ 2147483647 h 222"/>
              <a:gd name="T14" fmla="*/ 2147483647 w 132"/>
              <a:gd name="T15" fmla="*/ 2147483647 h 222"/>
              <a:gd name="T16" fmla="*/ 2147483647 w 132"/>
              <a:gd name="T17" fmla="*/ 2147483647 h 222"/>
              <a:gd name="T18" fmla="*/ 2147483647 w 132"/>
              <a:gd name="T19" fmla="*/ 2147483647 h 222"/>
              <a:gd name="T20" fmla="*/ 2147483647 w 132"/>
              <a:gd name="T21" fmla="*/ 2147483647 h 222"/>
              <a:gd name="T22" fmla="*/ 2147483647 w 132"/>
              <a:gd name="T23" fmla="*/ 2147483647 h 222"/>
              <a:gd name="T24" fmla="*/ 2147483647 w 132"/>
              <a:gd name="T25" fmla="*/ 2147483647 h 222"/>
              <a:gd name="T26" fmla="*/ 2147483647 w 132"/>
              <a:gd name="T27" fmla="*/ 2147483647 h 222"/>
              <a:gd name="T28" fmla="*/ 2147483647 w 132"/>
              <a:gd name="T29" fmla="*/ 2147483647 h 222"/>
              <a:gd name="T30" fmla="*/ 2147483647 w 132"/>
              <a:gd name="T31" fmla="*/ 2147483647 h 222"/>
              <a:gd name="T32" fmla="*/ 2147483647 w 132"/>
              <a:gd name="T33" fmla="*/ 2147483647 h 222"/>
              <a:gd name="T34" fmla="*/ 2147483647 w 132"/>
              <a:gd name="T35" fmla="*/ 2147483647 h 222"/>
              <a:gd name="T36" fmla="*/ 2147483647 w 132"/>
              <a:gd name="T37" fmla="*/ 2147483647 h 222"/>
              <a:gd name="T38" fmla="*/ 2147483647 w 132"/>
              <a:gd name="T39" fmla="*/ 2147483647 h 222"/>
              <a:gd name="T40" fmla="*/ 2147483647 w 132"/>
              <a:gd name="T41" fmla="*/ 2147483647 h 222"/>
              <a:gd name="T42" fmla="*/ 2147483647 w 132"/>
              <a:gd name="T43" fmla="*/ 2147483647 h 222"/>
              <a:gd name="T44" fmla="*/ 2147483647 w 132"/>
              <a:gd name="T45" fmla="*/ 2147483647 h 222"/>
              <a:gd name="T46" fmla="*/ 2147483647 w 132"/>
              <a:gd name="T47" fmla="*/ 2147483647 h 222"/>
              <a:gd name="T48" fmla="*/ 2147483647 w 132"/>
              <a:gd name="T49" fmla="*/ 2147483647 h 222"/>
              <a:gd name="T50" fmla="*/ 2147483647 w 132"/>
              <a:gd name="T51" fmla="*/ 2147483647 h 222"/>
              <a:gd name="T52" fmla="*/ 2147483647 w 132"/>
              <a:gd name="T53" fmla="*/ 2147483647 h 222"/>
              <a:gd name="T54" fmla="*/ 2147483647 w 132"/>
              <a:gd name="T55" fmla="*/ 2147483647 h 222"/>
              <a:gd name="T56" fmla="*/ 2147483647 w 132"/>
              <a:gd name="T57" fmla="*/ 2147483647 h 222"/>
              <a:gd name="T58" fmla="*/ 2147483647 w 132"/>
              <a:gd name="T59" fmla="*/ 2147483647 h 222"/>
              <a:gd name="T60" fmla="*/ 2147483647 w 132"/>
              <a:gd name="T61" fmla="*/ 2147483647 h 222"/>
              <a:gd name="T62" fmla="*/ 2147483647 w 132"/>
              <a:gd name="T63" fmla="*/ 2147483647 h 222"/>
              <a:gd name="T64" fmla="*/ 2147483647 w 132"/>
              <a:gd name="T65" fmla="*/ 2147483647 h 222"/>
              <a:gd name="T66" fmla="*/ 2147483647 w 132"/>
              <a:gd name="T67" fmla="*/ 2147483647 h 222"/>
              <a:gd name="T68" fmla="*/ 2147483647 w 132"/>
              <a:gd name="T69" fmla="*/ 2147483647 h 222"/>
              <a:gd name="T70" fmla="*/ 2147483647 w 132"/>
              <a:gd name="T71" fmla="*/ 2147483647 h 222"/>
              <a:gd name="T72" fmla="*/ 2147483647 w 132"/>
              <a:gd name="T73" fmla="*/ 2147483647 h 222"/>
              <a:gd name="T74" fmla="*/ 2147483647 w 132"/>
              <a:gd name="T75" fmla="*/ 2147483647 h 222"/>
              <a:gd name="T76" fmla="*/ 0 w 132"/>
              <a:gd name="T77" fmla="*/ 2147483647 h 22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2"/>
              <a:gd name="T118" fmla="*/ 0 h 222"/>
              <a:gd name="T119" fmla="*/ 132 w 132"/>
              <a:gd name="T120" fmla="*/ 222 h 22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2" h="222">
                <a:moveTo>
                  <a:pt x="2" y="168"/>
                </a:moveTo>
                <a:lnTo>
                  <a:pt x="2" y="158"/>
                </a:lnTo>
                <a:lnTo>
                  <a:pt x="4" y="150"/>
                </a:lnTo>
                <a:lnTo>
                  <a:pt x="8" y="144"/>
                </a:lnTo>
                <a:lnTo>
                  <a:pt x="12" y="136"/>
                </a:lnTo>
                <a:lnTo>
                  <a:pt x="18" y="132"/>
                </a:lnTo>
                <a:lnTo>
                  <a:pt x="24" y="128"/>
                </a:lnTo>
                <a:lnTo>
                  <a:pt x="30" y="124"/>
                </a:lnTo>
                <a:lnTo>
                  <a:pt x="38" y="122"/>
                </a:lnTo>
                <a:lnTo>
                  <a:pt x="40" y="130"/>
                </a:lnTo>
                <a:lnTo>
                  <a:pt x="42" y="132"/>
                </a:lnTo>
                <a:lnTo>
                  <a:pt x="44" y="134"/>
                </a:lnTo>
                <a:lnTo>
                  <a:pt x="48" y="132"/>
                </a:lnTo>
                <a:lnTo>
                  <a:pt x="52" y="128"/>
                </a:lnTo>
                <a:lnTo>
                  <a:pt x="56" y="118"/>
                </a:lnTo>
                <a:lnTo>
                  <a:pt x="60" y="104"/>
                </a:lnTo>
                <a:lnTo>
                  <a:pt x="62" y="94"/>
                </a:lnTo>
                <a:lnTo>
                  <a:pt x="64" y="94"/>
                </a:lnTo>
                <a:lnTo>
                  <a:pt x="68" y="92"/>
                </a:lnTo>
                <a:lnTo>
                  <a:pt x="70" y="90"/>
                </a:lnTo>
                <a:lnTo>
                  <a:pt x="72" y="88"/>
                </a:lnTo>
                <a:lnTo>
                  <a:pt x="76" y="76"/>
                </a:lnTo>
                <a:lnTo>
                  <a:pt x="82" y="64"/>
                </a:lnTo>
                <a:lnTo>
                  <a:pt x="86" y="52"/>
                </a:lnTo>
                <a:lnTo>
                  <a:pt x="90" y="38"/>
                </a:lnTo>
                <a:lnTo>
                  <a:pt x="94" y="38"/>
                </a:lnTo>
                <a:lnTo>
                  <a:pt x="100" y="38"/>
                </a:lnTo>
                <a:lnTo>
                  <a:pt x="102" y="20"/>
                </a:lnTo>
                <a:lnTo>
                  <a:pt x="98" y="16"/>
                </a:lnTo>
                <a:lnTo>
                  <a:pt x="94" y="12"/>
                </a:lnTo>
                <a:lnTo>
                  <a:pt x="90" y="0"/>
                </a:lnTo>
                <a:lnTo>
                  <a:pt x="92" y="2"/>
                </a:lnTo>
                <a:lnTo>
                  <a:pt x="96" y="0"/>
                </a:lnTo>
                <a:lnTo>
                  <a:pt x="100" y="6"/>
                </a:lnTo>
                <a:lnTo>
                  <a:pt x="106" y="14"/>
                </a:lnTo>
                <a:lnTo>
                  <a:pt x="110" y="20"/>
                </a:lnTo>
                <a:lnTo>
                  <a:pt x="112" y="26"/>
                </a:lnTo>
                <a:lnTo>
                  <a:pt x="110" y="46"/>
                </a:lnTo>
                <a:lnTo>
                  <a:pt x="112" y="52"/>
                </a:lnTo>
                <a:lnTo>
                  <a:pt x="112" y="56"/>
                </a:lnTo>
                <a:lnTo>
                  <a:pt x="120" y="64"/>
                </a:lnTo>
                <a:lnTo>
                  <a:pt x="102" y="64"/>
                </a:lnTo>
                <a:lnTo>
                  <a:pt x="94" y="66"/>
                </a:lnTo>
                <a:lnTo>
                  <a:pt x="92" y="68"/>
                </a:lnTo>
                <a:lnTo>
                  <a:pt x="90" y="70"/>
                </a:lnTo>
                <a:lnTo>
                  <a:pt x="96" y="74"/>
                </a:lnTo>
                <a:lnTo>
                  <a:pt x="104" y="82"/>
                </a:lnTo>
                <a:lnTo>
                  <a:pt x="114" y="94"/>
                </a:lnTo>
                <a:lnTo>
                  <a:pt x="118" y="102"/>
                </a:lnTo>
                <a:lnTo>
                  <a:pt x="120" y="112"/>
                </a:lnTo>
                <a:lnTo>
                  <a:pt x="116" y="116"/>
                </a:lnTo>
                <a:lnTo>
                  <a:pt x="110" y="124"/>
                </a:lnTo>
                <a:lnTo>
                  <a:pt x="104" y="134"/>
                </a:lnTo>
                <a:lnTo>
                  <a:pt x="102" y="144"/>
                </a:lnTo>
                <a:lnTo>
                  <a:pt x="102" y="154"/>
                </a:lnTo>
                <a:lnTo>
                  <a:pt x="104" y="164"/>
                </a:lnTo>
                <a:lnTo>
                  <a:pt x="112" y="180"/>
                </a:lnTo>
                <a:lnTo>
                  <a:pt x="122" y="194"/>
                </a:lnTo>
                <a:lnTo>
                  <a:pt x="132" y="208"/>
                </a:lnTo>
                <a:lnTo>
                  <a:pt x="132" y="222"/>
                </a:lnTo>
                <a:lnTo>
                  <a:pt x="126" y="222"/>
                </a:lnTo>
                <a:lnTo>
                  <a:pt x="114" y="222"/>
                </a:lnTo>
                <a:lnTo>
                  <a:pt x="110" y="220"/>
                </a:lnTo>
                <a:lnTo>
                  <a:pt x="106" y="218"/>
                </a:lnTo>
                <a:lnTo>
                  <a:pt x="82" y="218"/>
                </a:lnTo>
                <a:lnTo>
                  <a:pt x="82" y="214"/>
                </a:lnTo>
                <a:lnTo>
                  <a:pt x="46" y="214"/>
                </a:lnTo>
                <a:lnTo>
                  <a:pt x="46" y="218"/>
                </a:lnTo>
                <a:lnTo>
                  <a:pt x="20" y="218"/>
                </a:lnTo>
                <a:lnTo>
                  <a:pt x="22" y="210"/>
                </a:lnTo>
                <a:lnTo>
                  <a:pt x="22" y="202"/>
                </a:lnTo>
                <a:lnTo>
                  <a:pt x="20" y="194"/>
                </a:lnTo>
                <a:lnTo>
                  <a:pt x="20" y="186"/>
                </a:lnTo>
                <a:lnTo>
                  <a:pt x="22" y="180"/>
                </a:lnTo>
                <a:lnTo>
                  <a:pt x="14" y="178"/>
                </a:lnTo>
                <a:lnTo>
                  <a:pt x="8" y="174"/>
                </a:lnTo>
                <a:lnTo>
                  <a:pt x="4" y="170"/>
                </a:lnTo>
                <a:lnTo>
                  <a:pt x="0" y="168"/>
                </a:lnTo>
                <a:lnTo>
                  <a:pt x="2" y="168"/>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00" name="Freeform 106"/>
          <p:cNvSpPr>
            <a:spLocks/>
          </p:cNvSpPr>
          <p:nvPr/>
        </p:nvSpPr>
        <p:spPr bwMode="auto">
          <a:xfrm>
            <a:off x="4541045" y="3468819"/>
            <a:ext cx="111919" cy="140494"/>
          </a:xfrm>
          <a:custGeom>
            <a:avLst/>
            <a:gdLst>
              <a:gd name="T0" fmla="*/ 2147483647 w 94"/>
              <a:gd name="T1" fmla="*/ 2147483647 h 118"/>
              <a:gd name="T2" fmla="*/ 2147483647 w 94"/>
              <a:gd name="T3" fmla="*/ 2147483647 h 118"/>
              <a:gd name="T4" fmla="*/ 2147483647 w 94"/>
              <a:gd name="T5" fmla="*/ 2147483647 h 118"/>
              <a:gd name="T6" fmla="*/ 2147483647 w 94"/>
              <a:gd name="T7" fmla="*/ 0 h 118"/>
              <a:gd name="T8" fmla="*/ 2147483647 w 94"/>
              <a:gd name="T9" fmla="*/ 2147483647 h 118"/>
              <a:gd name="T10" fmla="*/ 2147483647 w 94"/>
              <a:gd name="T11" fmla="*/ 2147483647 h 118"/>
              <a:gd name="T12" fmla="*/ 2147483647 w 94"/>
              <a:gd name="T13" fmla="*/ 2147483647 h 118"/>
              <a:gd name="T14" fmla="*/ 2147483647 w 94"/>
              <a:gd name="T15" fmla="*/ 2147483647 h 118"/>
              <a:gd name="T16" fmla="*/ 2147483647 w 94"/>
              <a:gd name="T17" fmla="*/ 2147483647 h 118"/>
              <a:gd name="T18" fmla="*/ 0 w 94"/>
              <a:gd name="T19" fmla="*/ 2147483647 h 118"/>
              <a:gd name="T20" fmla="*/ 0 w 94"/>
              <a:gd name="T21" fmla="*/ 2147483647 h 118"/>
              <a:gd name="T22" fmla="*/ 0 w 94"/>
              <a:gd name="T23" fmla="*/ 2147483647 h 118"/>
              <a:gd name="T24" fmla="*/ 2147483647 w 94"/>
              <a:gd name="T25" fmla="*/ 2147483647 h 118"/>
              <a:gd name="T26" fmla="*/ 2147483647 w 94"/>
              <a:gd name="T27" fmla="*/ 2147483647 h 118"/>
              <a:gd name="T28" fmla="*/ 2147483647 w 94"/>
              <a:gd name="T29" fmla="*/ 2147483647 h 118"/>
              <a:gd name="T30" fmla="*/ 2147483647 w 94"/>
              <a:gd name="T31" fmla="*/ 2147483647 h 118"/>
              <a:gd name="T32" fmla="*/ 2147483647 w 94"/>
              <a:gd name="T33" fmla="*/ 2147483647 h 118"/>
              <a:gd name="T34" fmla="*/ 2147483647 w 94"/>
              <a:gd name="T35" fmla="*/ 2147483647 h 118"/>
              <a:gd name="T36" fmla="*/ 2147483647 w 94"/>
              <a:gd name="T37" fmla="*/ 2147483647 h 118"/>
              <a:gd name="T38" fmla="*/ 2147483647 w 94"/>
              <a:gd name="T39" fmla="*/ 2147483647 h 118"/>
              <a:gd name="T40" fmla="*/ 2147483647 w 94"/>
              <a:gd name="T41" fmla="*/ 2147483647 h 118"/>
              <a:gd name="T42" fmla="*/ 2147483647 w 94"/>
              <a:gd name="T43" fmla="*/ 2147483647 h 118"/>
              <a:gd name="T44" fmla="*/ 2147483647 w 94"/>
              <a:gd name="T45" fmla="*/ 2147483647 h 118"/>
              <a:gd name="T46" fmla="*/ 2147483647 w 94"/>
              <a:gd name="T47" fmla="*/ 2147483647 h 118"/>
              <a:gd name="T48" fmla="*/ 2147483647 w 94"/>
              <a:gd name="T49" fmla="*/ 2147483647 h 118"/>
              <a:gd name="T50" fmla="*/ 2147483647 w 94"/>
              <a:gd name="T51" fmla="*/ 2147483647 h 118"/>
              <a:gd name="T52" fmla="*/ 2147483647 w 94"/>
              <a:gd name="T53" fmla="*/ 2147483647 h 118"/>
              <a:gd name="T54" fmla="*/ 2147483647 w 94"/>
              <a:gd name="T55" fmla="*/ 2147483647 h 118"/>
              <a:gd name="T56" fmla="*/ 2147483647 w 94"/>
              <a:gd name="T57" fmla="*/ 2147483647 h 118"/>
              <a:gd name="T58" fmla="*/ 2147483647 w 94"/>
              <a:gd name="T59" fmla="*/ 2147483647 h 118"/>
              <a:gd name="T60" fmla="*/ 2147483647 w 94"/>
              <a:gd name="T61" fmla="*/ 2147483647 h 118"/>
              <a:gd name="T62" fmla="*/ 2147483647 w 94"/>
              <a:gd name="T63" fmla="*/ 2147483647 h 118"/>
              <a:gd name="T64" fmla="*/ 2147483647 w 94"/>
              <a:gd name="T65" fmla="*/ 2147483647 h 118"/>
              <a:gd name="T66" fmla="*/ 2147483647 w 94"/>
              <a:gd name="T67" fmla="*/ 2147483647 h 118"/>
              <a:gd name="T68" fmla="*/ 2147483647 w 94"/>
              <a:gd name="T69" fmla="*/ 2147483647 h 118"/>
              <a:gd name="T70" fmla="*/ 2147483647 w 94"/>
              <a:gd name="T71" fmla="*/ 2147483647 h 118"/>
              <a:gd name="T72" fmla="*/ 2147483647 w 94"/>
              <a:gd name="T73" fmla="*/ 2147483647 h 118"/>
              <a:gd name="T74" fmla="*/ 2147483647 w 94"/>
              <a:gd name="T75" fmla="*/ 2147483647 h 118"/>
              <a:gd name="T76" fmla="*/ 2147483647 w 94"/>
              <a:gd name="T77" fmla="*/ 2147483647 h 118"/>
              <a:gd name="T78" fmla="*/ 2147483647 w 94"/>
              <a:gd name="T79" fmla="*/ 2147483647 h 118"/>
              <a:gd name="T80" fmla="*/ 2147483647 w 94"/>
              <a:gd name="T81" fmla="*/ 2147483647 h 118"/>
              <a:gd name="T82" fmla="*/ 2147483647 w 94"/>
              <a:gd name="T83" fmla="*/ 2147483647 h 118"/>
              <a:gd name="T84" fmla="*/ 2147483647 w 94"/>
              <a:gd name="T85" fmla="*/ 2147483647 h 118"/>
              <a:gd name="T86" fmla="*/ 2147483647 w 94"/>
              <a:gd name="T87" fmla="*/ 2147483647 h 118"/>
              <a:gd name="T88" fmla="*/ 2147483647 w 94"/>
              <a:gd name="T89" fmla="*/ 2147483647 h 118"/>
              <a:gd name="T90" fmla="*/ 2147483647 w 94"/>
              <a:gd name="T91" fmla="*/ 2147483647 h 118"/>
              <a:gd name="T92" fmla="*/ 2147483647 w 94"/>
              <a:gd name="T93" fmla="*/ 2147483647 h 118"/>
              <a:gd name="T94" fmla="*/ 2147483647 w 94"/>
              <a:gd name="T95" fmla="*/ 2147483647 h 118"/>
              <a:gd name="T96" fmla="*/ 2147483647 w 94"/>
              <a:gd name="T97" fmla="*/ 2147483647 h 118"/>
              <a:gd name="T98" fmla="*/ 2147483647 w 94"/>
              <a:gd name="T99" fmla="*/ 2147483647 h 118"/>
              <a:gd name="T100" fmla="*/ 2147483647 w 94"/>
              <a:gd name="T101" fmla="*/ 2147483647 h 118"/>
              <a:gd name="T102" fmla="*/ 2147483647 w 94"/>
              <a:gd name="T103" fmla="*/ 2147483647 h 118"/>
              <a:gd name="T104" fmla="*/ 2147483647 w 94"/>
              <a:gd name="T105" fmla="*/ 2147483647 h 118"/>
              <a:gd name="T106" fmla="*/ 2147483647 w 94"/>
              <a:gd name="T107" fmla="*/ 2147483647 h 118"/>
              <a:gd name="T108" fmla="*/ 2147483647 w 94"/>
              <a:gd name="T109" fmla="*/ 2147483647 h 118"/>
              <a:gd name="T110" fmla="*/ 2147483647 w 94"/>
              <a:gd name="T111" fmla="*/ 0 h 118"/>
              <a:gd name="T112" fmla="*/ 2147483647 w 94"/>
              <a:gd name="T113" fmla="*/ 2147483647 h 1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4"/>
              <a:gd name="T172" fmla="*/ 0 h 118"/>
              <a:gd name="T173" fmla="*/ 94 w 94"/>
              <a:gd name="T174" fmla="*/ 118 h 11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4" h="118">
                <a:moveTo>
                  <a:pt x="38" y="28"/>
                </a:moveTo>
                <a:lnTo>
                  <a:pt x="40" y="28"/>
                </a:lnTo>
                <a:lnTo>
                  <a:pt x="38" y="20"/>
                </a:lnTo>
                <a:lnTo>
                  <a:pt x="38" y="0"/>
                </a:lnTo>
                <a:lnTo>
                  <a:pt x="38" y="26"/>
                </a:lnTo>
                <a:lnTo>
                  <a:pt x="28" y="26"/>
                </a:lnTo>
                <a:lnTo>
                  <a:pt x="20" y="26"/>
                </a:lnTo>
                <a:lnTo>
                  <a:pt x="8" y="24"/>
                </a:lnTo>
                <a:lnTo>
                  <a:pt x="2" y="46"/>
                </a:lnTo>
                <a:lnTo>
                  <a:pt x="0" y="54"/>
                </a:lnTo>
                <a:lnTo>
                  <a:pt x="0" y="62"/>
                </a:lnTo>
                <a:lnTo>
                  <a:pt x="0" y="74"/>
                </a:lnTo>
                <a:lnTo>
                  <a:pt x="4" y="82"/>
                </a:lnTo>
                <a:lnTo>
                  <a:pt x="8" y="88"/>
                </a:lnTo>
                <a:lnTo>
                  <a:pt x="14" y="94"/>
                </a:lnTo>
                <a:lnTo>
                  <a:pt x="28" y="106"/>
                </a:lnTo>
                <a:lnTo>
                  <a:pt x="34" y="112"/>
                </a:lnTo>
                <a:lnTo>
                  <a:pt x="40" y="118"/>
                </a:lnTo>
                <a:lnTo>
                  <a:pt x="44" y="116"/>
                </a:lnTo>
                <a:lnTo>
                  <a:pt x="46" y="114"/>
                </a:lnTo>
                <a:lnTo>
                  <a:pt x="48" y="112"/>
                </a:lnTo>
                <a:lnTo>
                  <a:pt x="46" y="108"/>
                </a:lnTo>
                <a:lnTo>
                  <a:pt x="46" y="106"/>
                </a:lnTo>
                <a:lnTo>
                  <a:pt x="44" y="104"/>
                </a:lnTo>
                <a:lnTo>
                  <a:pt x="44" y="102"/>
                </a:lnTo>
                <a:lnTo>
                  <a:pt x="46" y="96"/>
                </a:lnTo>
                <a:lnTo>
                  <a:pt x="48" y="94"/>
                </a:lnTo>
                <a:lnTo>
                  <a:pt x="58" y="90"/>
                </a:lnTo>
                <a:lnTo>
                  <a:pt x="58" y="86"/>
                </a:lnTo>
                <a:lnTo>
                  <a:pt x="62" y="82"/>
                </a:lnTo>
                <a:lnTo>
                  <a:pt x="66" y="84"/>
                </a:lnTo>
                <a:lnTo>
                  <a:pt x="68" y="88"/>
                </a:lnTo>
                <a:lnTo>
                  <a:pt x="70" y="92"/>
                </a:lnTo>
                <a:lnTo>
                  <a:pt x="74" y="94"/>
                </a:lnTo>
                <a:lnTo>
                  <a:pt x="78" y="92"/>
                </a:lnTo>
                <a:lnTo>
                  <a:pt x="82" y="90"/>
                </a:lnTo>
                <a:lnTo>
                  <a:pt x="84" y="92"/>
                </a:lnTo>
                <a:lnTo>
                  <a:pt x="86" y="92"/>
                </a:lnTo>
                <a:lnTo>
                  <a:pt x="90" y="90"/>
                </a:lnTo>
                <a:lnTo>
                  <a:pt x="90" y="86"/>
                </a:lnTo>
                <a:lnTo>
                  <a:pt x="92" y="78"/>
                </a:lnTo>
                <a:lnTo>
                  <a:pt x="92" y="56"/>
                </a:lnTo>
                <a:lnTo>
                  <a:pt x="88" y="54"/>
                </a:lnTo>
                <a:lnTo>
                  <a:pt x="86" y="50"/>
                </a:lnTo>
                <a:lnTo>
                  <a:pt x="84" y="46"/>
                </a:lnTo>
                <a:lnTo>
                  <a:pt x="84" y="42"/>
                </a:lnTo>
                <a:lnTo>
                  <a:pt x="86" y="38"/>
                </a:lnTo>
                <a:lnTo>
                  <a:pt x="88" y="34"/>
                </a:lnTo>
                <a:lnTo>
                  <a:pt x="92" y="32"/>
                </a:lnTo>
                <a:lnTo>
                  <a:pt x="94" y="28"/>
                </a:lnTo>
                <a:lnTo>
                  <a:pt x="92" y="22"/>
                </a:lnTo>
                <a:lnTo>
                  <a:pt x="86" y="20"/>
                </a:lnTo>
                <a:lnTo>
                  <a:pt x="80" y="18"/>
                </a:lnTo>
                <a:lnTo>
                  <a:pt x="72" y="18"/>
                </a:lnTo>
                <a:lnTo>
                  <a:pt x="74" y="2"/>
                </a:lnTo>
                <a:lnTo>
                  <a:pt x="38" y="0"/>
                </a:lnTo>
                <a:lnTo>
                  <a:pt x="38" y="28"/>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01" name="Freeform 107"/>
          <p:cNvSpPr>
            <a:spLocks/>
          </p:cNvSpPr>
          <p:nvPr/>
        </p:nvSpPr>
        <p:spPr bwMode="auto">
          <a:xfrm>
            <a:off x="4588669" y="3440244"/>
            <a:ext cx="147638" cy="197644"/>
          </a:xfrm>
          <a:custGeom>
            <a:avLst/>
            <a:gdLst>
              <a:gd name="T0" fmla="*/ 2147483647 w 124"/>
              <a:gd name="T1" fmla="*/ 2147483647 h 166"/>
              <a:gd name="T2" fmla="*/ 2147483647 w 124"/>
              <a:gd name="T3" fmla="*/ 2147483647 h 166"/>
              <a:gd name="T4" fmla="*/ 2147483647 w 124"/>
              <a:gd name="T5" fmla="*/ 2147483647 h 166"/>
              <a:gd name="T6" fmla="*/ 0 w 124"/>
              <a:gd name="T7" fmla="*/ 2147483647 h 166"/>
              <a:gd name="T8" fmla="*/ 2147483647 w 124"/>
              <a:gd name="T9" fmla="*/ 2147483647 h 166"/>
              <a:gd name="T10" fmla="*/ 2147483647 w 124"/>
              <a:gd name="T11" fmla="*/ 2147483647 h 166"/>
              <a:gd name="T12" fmla="*/ 2147483647 w 124"/>
              <a:gd name="T13" fmla="*/ 2147483647 h 166"/>
              <a:gd name="T14" fmla="*/ 2147483647 w 124"/>
              <a:gd name="T15" fmla="*/ 2147483647 h 166"/>
              <a:gd name="T16" fmla="*/ 2147483647 w 124"/>
              <a:gd name="T17" fmla="*/ 2147483647 h 166"/>
              <a:gd name="T18" fmla="*/ 2147483647 w 124"/>
              <a:gd name="T19" fmla="*/ 2147483647 h 166"/>
              <a:gd name="T20" fmla="*/ 2147483647 w 124"/>
              <a:gd name="T21" fmla="*/ 2147483647 h 166"/>
              <a:gd name="T22" fmla="*/ 2147483647 w 124"/>
              <a:gd name="T23" fmla="*/ 2147483647 h 166"/>
              <a:gd name="T24" fmla="*/ 2147483647 w 124"/>
              <a:gd name="T25" fmla="*/ 2147483647 h 166"/>
              <a:gd name="T26" fmla="*/ 2147483647 w 124"/>
              <a:gd name="T27" fmla="*/ 2147483647 h 166"/>
              <a:gd name="T28" fmla="*/ 2147483647 w 124"/>
              <a:gd name="T29" fmla="*/ 2147483647 h 166"/>
              <a:gd name="T30" fmla="*/ 2147483647 w 124"/>
              <a:gd name="T31" fmla="*/ 2147483647 h 166"/>
              <a:gd name="T32" fmla="*/ 2147483647 w 124"/>
              <a:gd name="T33" fmla="*/ 2147483647 h 166"/>
              <a:gd name="T34" fmla="*/ 2147483647 w 124"/>
              <a:gd name="T35" fmla="*/ 2147483647 h 166"/>
              <a:gd name="T36" fmla="*/ 2147483647 w 124"/>
              <a:gd name="T37" fmla="*/ 2147483647 h 166"/>
              <a:gd name="T38" fmla="*/ 2147483647 w 124"/>
              <a:gd name="T39" fmla="*/ 2147483647 h 166"/>
              <a:gd name="T40" fmla="*/ 2147483647 w 124"/>
              <a:gd name="T41" fmla="*/ 2147483647 h 166"/>
              <a:gd name="T42" fmla="*/ 2147483647 w 124"/>
              <a:gd name="T43" fmla="*/ 2147483647 h 166"/>
              <a:gd name="T44" fmla="*/ 2147483647 w 124"/>
              <a:gd name="T45" fmla="*/ 2147483647 h 166"/>
              <a:gd name="T46" fmla="*/ 2147483647 w 124"/>
              <a:gd name="T47" fmla="*/ 2147483647 h 166"/>
              <a:gd name="T48" fmla="*/ 2147483647 w 124"/>
              <a:gd name="T49" fmla="*/ 2147483647 h 166"/>
              <a:gd name="T50" fmla="*/ 2147483647 w 124"/>
              <a:gd name="T51" fmla="*/ 2147483647 h 166"/>
              <a:gd name="T52" fmla="*/ 2147483647 w 124"/>
              <a:gd name="T53" fmla="*/ 0 h 166"/>
              <a:gd name="T54" fmla="*/ 2147483647 w 124"/>
              <a:gd name="T55" fmla="*/ 0 h 166"/>
              <a:gd name="T56" fmla="*/ 2147483647 w 124"/>
              <a:gd name="T57" fmla="*/ 2147483647 h 166"/>
              <a:gd name="T58" fmla="*/ 2147483647 w 124"/>
              <a:gd name="T59" fmla="*/ 2147483647 h 166"/>
              <a:gd name="T60" fmla="*/ 2147483647 w 124"/>
              <a:gd name="T61" fmla="*/ 2147483647 h 166"/>
              <a:gd name="T62" fmla="*/ 2147483647 w 124"/>
              <a:gd name="T63" fmla="*/ 2147483647 h 166"/>
              <a:gd name="T64" fmla="*/ 2147483647 w 124"/>
              <a:gd name="T65" fmla="*/ 2147483647 h 166"/>
              <a:gd name="T66" fmla="*/ 2147483647 w 124"/>
              <a:gd name="T67" fmla="*/ 2147483647 h 166"/>
              <a:gd name="T68" fmla="*/ 2147483647 w 124"/>
              <a:gd name="T69" fmla="*/ 2147483647 h 166"/>
              <a:gd name="T70" fmla="*/ 2147483647 w 124"/>
              <a:gd name="T71" fmla="*/ 2147483647 h 166"/>
              <a:gd name="T72" fmla="*/ 2147483647 w 124"/>
              <a:gd name="T73" fmla="*/ 2147483647 h 166"/>
              <a:gd name="T74" fmla="*/ 2147483647 w 124"/>
              <a:gd name="T75" fmla="*/ 2147483647 h 166"/>
              <a:gd name="T76" fmla="*/ 2147483647 w 124"/>
              <a:gd name="T77" fmla="*/ 2147483647 h 166"/>
              <a:gd name="T78" fmla="*/ 2147483647 w 124"/>
              <a:gd name="T79" fmla="*/ 2147483647 h 166"/>
              <a:gd name="T80" fmla="*/ 2147483647 w 124"/>
              <a:gd name="T81" fmla="*/ 2147483647 h 166"/>
              <a:gd name="T82" fmla="*/ 2147483647 w 124"/>
              <a:gd name="T83" fmla="*/ 2147483647 h 166"/>
              <a:gd name="T84" fmla="*/ 2147483647 w 124"/>
              <a:gd name="T85" fmla="*/ 2147483647 h 166"/>
              <a:gd name="T86" fmla="*/ 2147483647 w 124"/>
              <a:gd name="T87" fmla="*/ 2147483647 h 166"/>
              <a:gd name="T88" fmla="*/ 2147483647 w 124"/>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4"/>
              <a:gd name="T136" fmla="*/ 0 h 166"/>
              <a:gd name="T137" fmla="*/ 124 w 124"/>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4" h="166">
                <a:moveTo>
                  <a:pt x="28" y="162"/>
                </a:moveTo>
                <a:lnTo>
                  <a:pt x="28" y="158"/>
                </a:lnTo>
                <a:lnTo>
                  <a:pt x="26" y="156"/>
                </a:lnTo>
                <a:lnTo>
                  <a:pt x="22" y="158"/>
                </a:lnTo>
                <a:lnTo>
                  <a:pt x="18" y="160"/>
                </a:lnTo>
                <a:lnTo>
                  <a:pt x="12" y="166"/>
                </a:lnTo>
                <a:lnTo>
                  <a:pt x="4" y="146"/>
                </a:lnTo>
                <a:lnTo>
                  <a:pt x="0" y="142"/>
                </a:lnTo>
                <a:lnTo>
                  <a:pt x="4" y="140"/>
                </a:lnTo>
                <a:lnTo>
                  <a:pt x="6" y="138"/>
                </a:lnTo>
                <a:lnTo>
                  <a:pt x="8" y="136"/>
                </a:lnTo>
                <a:lnTo>
                  <a:pt x="6" y="132"/>
                </a:lnTo>
                <a:lnTo>
                  <a:pt x="6" y="130"/>
                </a:lnTo>
                <a:lnTo>
                  <a:pt x="4" y="128"/>
                </a:lnTo>
                <a:lnTo>
                  <a:pt x="4" y="126"/>
                </a:lnTo>
                <a:lnTo>
                  <a:pt x="6" y="120"/>
                </a:lnTo>
                <a:lnTo>
                  <a:pt x="8" y="118"/>
                </a:lnTo>
                <a:lnTo>
                  <a:pt x="18" y="114"/>
                </a:lnTo>
                <a:lnTo>
                  <a:pt x="18" y="110"/>
                </a:lnTo>
                <a:lnTo>
                  <a:pt x="22" y="106"/>
                </a:lnTo>
                <a:lnTo>
                  <a:pt x="26" y="108"/>
                </a:lnTo>
                <a:lnTo>
                  <a:pt x="28" y="112"/>
                </a:lnTo>
                <a:lnTo>
                  <a:pt x="30" y="116"/>
                </a:lnTo>
                <a:lnTo>
                  <a:pt x="34" y="118"/>
                </a:lnTo>
                <a:lnTo>
                  <a:pt x="38" y="116"/>
                </a:lnTo>
                <a:lnTo>
                  <a:pt x="42" y="114"/>
                </a:lnTo>
                <a:lnTo>
                  <a:pt x="44" y="116"/>
                </a:lnTo>
                <a:lnTo>
                  <a:pt x="46" y="116"/>
                </a:lnTo>
                <a:lnTo>
                  <a:pt x="50" y="114"/>
                </a:lnTo>
                <a:lnTo>
                  <a:pt x="50" y="110"/>
                </a:lnTo>
                <a:lnTo>
                  <a:pt x="52" y="102"/>
                </a:lnTo>
                <a:lnTo>
                  <a:pt x="52" y="80"/>
                </a:lnTo>
                <a:lnTo>
                  <a:pt x="48" y="78"/>
                </a:lnTo>
                <a:lnTo>
                  <a:pt x="46" y="74"/>
                </a:lnTo>
                <a:lnTo>
                  <a:pt x="44" y="70"/>
                </a:lnTo>
                <a:lnTo>
                  <a:pt x="44" y="66"/>
                </a:lnTo>
                <a:lnTo>
                  <a:pt x="46" y="62"/>
                </a:lnTo>
                <a:lnTo>
                  <a:pt x="48" y="58"/>
                </a:lnTo>
                <a:lnTo>
                  <a:pt x="52" y="56"/>
                </a:lnTo>
                <a:lnTo>
                  <a:pt x="54" y="52"/>
                </a:lnTo>
                <a:lnTo>
                  <a:pt x="52" y="46"/>
                </a:lnTo>
                <a:lnTo>
                  <a:pt x="46" y="44"/>
                </a:lnTo>
                <a:lnTo>
                  <a:pt x="40" y="42"/>
                </a:lnTo>
                <a:lnTo>
                  <a:pt x="32" y="42"/>
                </a:lnTo>
                <a:lnTo>
                  <a:pt x="34" y="28"/>
                </a:lnTo>
                <a:lnTo>
                  <a:pt x="58" y="28"/>
                </a:lnTo>
                <a:lnTo>
                  <a:pt x="62" y="30"/>
                </a:lnTo>
                <a:lnTo>
                  <a:pt x="66" y="32"/>
                </a:lnTo>
                <a:lnTo>
                  <a:pt x="78" y="32"/>
                </a:lnTo>
                <a:lnTo>
                  <a:pt x="84" y="32"/>
                </a:lnTo>
                <a:lnTo>
                  <a:pt x="84" y="18"/>
                </a:lnTo>
                <a:lnTo>
                  <a:pt x="88" y="10"/>
                </a:lnTo>
                <a:lnTo>
                  <a:pt x="92" y="4"/>
                </a:lnTo>
                <a:lnTo>
                  <a:pt x="98" y="0"/>
                </a:lnTo>
                <a:lnTo>
                  <a:pt x="110" y="0"/>
                </a:lnTo>
                <a:lnTo>
                  <a:pt x="120" y="0"/>
                </a:lnTo>
                <a:lnTo>
                  <a:pt x="120" y="2"/>
                </a:lnTo>
                <a:lnTo>
                  <a:pt x="122" y="4"/>
                </a:lnTo>
                <a:lnTo>
                  <a:pt x="122" y="6"/>
                </a:lnTo>
                <a:lnTo>
                  <a:pt x="124" y="10"/>
                </a:lnTo>
                <a:lnTo>
                  <a:pt x="122" y="22"/>
                </a:lnTo>
                <a:lnTo>
                  <a:pt x="118" y="36"/>
                </a:lnTo>
                <a:lnTo>
                  <a:pt x="106" y="68"/>
                </a:lnTo>
                <a:lnTo>
                  <a:pt x="106" y="72"/>
                </a:lnTo>
                <a:lnTo>
                  <a:pt x="106" y="76"/>
                </a:lnTo>
                <a:lnTo>
                  <a:pt x="108" y="80"/>
                </a:lnTo>
                <a:lnTo>
                  <a:pt x="106" y="84"/>
                </a:lnTo>
                <a:lnTo>
                  <a:pt x="102" y="88"/>
                </a:lnTo>
                <a:lnTo>
                  <a:pt x="98" y="90"/>
                </a:lnTo>
                <a:lnTo>
                  <a:pt x="94" y="94"/>
                </a:lnTo>
                <a:lnTo>
                  <a:pt x="90" y="98"/>
                </a:lnTo>
                <a:lnTo>
                  <a:pt x="88" y="110"/>
                </a:lnTo>
                <a:lnTo>
                  <a:pt x="84" y="114"/>
                </a:lnTo>
                <a:lnTo>
                  <a:pt x="80" y="116"/>
                </a:lnTo>
                <a:lnTo>
                  <a:pt x="80" y="130"/>
                </a:lnTo>
                <a:lnTo>
                  <a:pt x="76" y="144"/>
                </a:lnTo>
                <a:lnTo>
                  <a:pt x="72" y="152"/>
                </a:lnTo>
                <a:lnTo>
                  <a:pt x="68" y="158"/>
                </a:lnTo>
                <a:lnTo>
                  <a:pt x="64" y="162"/>
                </a:lnTo>
                <a:lnTo>
                  <a:pt x="58" y="162"/>
                </a:lnTo>
                <a:lnTo>
                  <a:pt x="54" y="162"/>
                </a:lnTo>
                <a:lnTo>
                  <a:pt x="52" y="160"/>
                </a:lnTo>
                <a:lnTo>
                  <a:pt x="52" y="156"/>
                </a:lnTo>
                <a:lnTo>
                  <a:pt x="48" y="156"/>
                </a:lnTo>
                <a:lnTo>
                  <a:pt x="44" y="156"/>
                </a:lnTo>
                <a:lnTo>
                  <a:pt x="42" y="158"/>
                </a:lnTo>
                <a:lnTo>
                  <a:pt x="40" y="160"/>
                </a:lnTo>
                <a:lnTo>
                  <a:pt x="36" y="162"/>
                </a:lnTo>
                <a:lnTo>
                  <a:pt x="34" y="162"/>
                </a:lnTo>
                <a:lnTo>
                  <a:pt x="28" y="162"/>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02" name="Freeform 108"/>
          <p:cNvSpPr>
            <a:spLocks/>
          </p:cNvSpPr>
          <p:nvPr/>
        </p:nvSpPr>
        <p:spPr bwMode="auto">
          <a:xfrm>
            <a:off x="4595812" y="3923638"/>
            <a:ext cx="270272" cy="276225"/>
          </a:xfrm>
          <a:custGeom>
            <a:avLst/>
            <a:gdLst>
              <a:gd name="T0" fmla="*/ 2147483647 w 227"/>
              <a:gd name="T1" fmla="*/ 2147483647 h 232"/>
              <a:gd name="T2" fmla="*/ 2147483647 w 227"/>
              <a:gd name="T3" fmla="*/ 2147483647 h 232"/>
              <a:gd name="T4" fmla="*/ 2147483647 w 227"/>
              <a:gd name="T5" fmla="*/ 2147483647 h 232"/>
              <a:gd name="T6" fmla="*/ 2147483647 w 227"/>
              <a:gd name="T7" fmla="*/ 2147483647 h 232"/>
              <a:gd name="T8" fmla="*/ 2147483647 w 227"/>
              <a:gd name="T9" fmla="*/ 2147483647 h 232"/>
              <a:gd name="T10" fmla="*/ 2147483647 w 227"/>
              <a:gd name="T11" fmla="*/ 2147483647 h 232"/>
              <a:gd name="T12" fmla="*/ 2147483647 w 227"/>
              <a:gd name="T13" fmla="*/ 2147483647 h 232"/>
              <a:gd name="T14" fmla="*/ 2147483647 w 227"/>
              <a:gd name="T15" fmla="*/ 2147483647 h 232"/>
              <a:gd name="T16" fmla="*/ 2147483647 w 227"/>
              <a:gd name="T17" fmla="*/ 0 h 232"/>
              <a:gd name="T18" fmla="*/ 2147483647 w 227"/>
              <a:gd name="T19" fmla="*/ 0 h 232"/>
              <a:gd name="T20" fmla="*/ 2147483647 w 227"/>
              <a:gd name="T21" fmla="*/ 2147483647 h 232"/>
              <a:gd name="T22" fmla="*/ 2147483647 w 227"/>
              <a:gd name="T23" fmla="*/ 2147483647 h 232"/>
              <a:gd name="T24" fmla="*/ 0 w 227"/>
              <a:gd name="T25" fmla="*/ 0 h 232"/>
              <a:gd name="T26" fmla="*/ 2147483647 w 227"/>
              <a:gd name="T27" fmla="*/ 2147483647 h 232"/>
              <a:gd name="T28" fmla="*/ 2147483647 w 227"/>
              <a:gd name="T29" fmla="*/ 2147483647 h 232"/>
              <a:gd name="T30" fmla="*/ 2147483647 w 227"/>
              <a:gd name="T31" fmla="*/ 2147483647 h 232"/>
              <a:gd name="T32" fmla="*/ 2147483647 w 227"/>
              <a:gd name="T33" fmla="*/ 2147483647 h 232"/>
              <a:gd name="T34" fmla="*/ 2147483647 w 227"/>
              <a:gd name="T35" fmla="*/ 2147483647 h 232"/>
              <a:gd name="T36" fmla="*/ 2147483647 w 227"/>
              <a:gd name="T37" fmla="*/ 2147483647 h 232"/>
              <a:gd name="T38" fmla="*/ 2147483647 w 227"/>
              <a:gd name="T39" fmla="*/ 2147483647 h 232"/>
              <a:gd name="T40" fmla="*/ 2147483647 w 227"/>
              <a:gd name="T41" fmla="*/ 2147483647 h 232"/>
              <a:gd name="T42" fmla="*/ 2147483647 w 227"/>
              <a:gd name="T43" fmla="*/ 2147483647 h 232"/>
              <a:gd name="T44" fmla="*/ 2147483647 w 227"/>
              <a:gd name="T45" fmla="*/ 2147483647 h 232"/>
              <a:gd name="T46" fmla="*/ 2147483647 w 227"/>
              <a:gd name="T47" fmla="*/ 2147483647 h 232"/>
              <a:gd name="T48" fmla="*/ 2147483647 w 227"/>
              <a:gd name="T49" fmla="*/ 2147483647 h 232"/>
              <a:gd name="T50" fmla="*/ 2147483647 w 227"/>
              <a:gd name="T51" fmla="*/ 2147483647 h 232"/>
              <a:gd name="T52" fmla="*/ 2147483647 w 227"/>
              <a:gd name="T53" fmla="*/ 2147483647 h 232"/>
              <a:gd name="T54" fmla="*/ 2147483647 w 227"/>
              <a:gd name="T55" fmla="*/ 2147483647 h 232"/>
              <a:gd name="T56" fmla="*/ 2147483647 w 227"/>
              <a:gd name="T57" fmla="*/ 2147483647 h 232"/>
              <a:gd name="T58" fmla="*/ 2147483647 w 227"/>
              <a:gd name="T59" fmla="*/ 2147483647 h 232"/>
              <a:gd name="T60" fmla="*/ 2147483647 w 227"/>
              <a:gd name="T61" fmla="*/ 2147483647 h 232"/>
              <a:gd name="T62" fmla="*/ 2147483647 w 227"/>
              <a:gd name="T63" fmla="*/ 2147483647 h 232"/>
              <a:gd name="T64" fmla="*/ 2147483647 w 227"/>
              <a:gd name="T65" fmla="*/ 2147483647 h 232"/>
              <a:gd name="T66" fmla="*/ 2147483647 w 227"/>
              <a:gd name="T67" fmla="*/ 2147483647 h 232"/>
              <a:gd name="T68" fmla="*/ 2147483647 w 227"/>
              <a:gd name="T69" fmla="*/ 2147483647 h 232"/>
              <a:gd name="T70" fmla="*/ 2147483647 w 227"/>
              <a:gd name="T71" fmla="*/ 2147483647 h 232"/>
              <a:gd name="T72" fmla="*/ 2147483647 w 227"/>
              <a:gd name="T73" fmla="*/ 2147483647 h 232"/>
              <a:gd name="T74" fmla="*/ 2147483647 w 227"/>
              <a:gd name="T75" fmla="*/ 2147483647 h 232"/>
              <a:gd name="T76" fmla="*/ 2147483647 w 227"/>
              <a:gd name="T77" fmla="*/ 2147483647 h 232"/>
              <a:gd name="T78" fmla="*/ 2147483647 w 227"/>
              <a:gd name="T79" fmla="*/ 2147483647 h 232"/>
              <a:gd name="T80" fmla="*/ 2147483647 w 227"/>
              <a:gd name="T81" fmla="*/ 2147483647 h 232"/>
              <a:gd name="T82" fmla="*/ 2147483647 w 227"/>
              <a:gd name="T83" fmla="*/ 2147483647 h 232"/>
              <a:gd name="T84" fmla="*/ 2147483647 w 227"/>
              <a:gd name="T85" fmla="*/ 2147483647 h 232"/>
              <a:gd name="T86" fmla="*/ 2147483647 w 227"/>
              <a:gd name="T87" fmla="*/ 2147483647 h 232"/>
              <a:gd name="T88" fmla="*/ 2147483647 w 227"/>
              <a:gd name="T89" fmla="*/ 2147483647 h 232"/>
              <a:gd name="T90" fmla="*/ 2147483647 w 227"/>
              <a:gd name="T91" fmla="*/ 2147483647 h 232"/>
              <a:gd name="T92" fmla="*/ 2147483647 w 227"/>
              <a:gd name="T93" fmla="*/ 2147483647 h 232"/>
              <a:gd name="T94" fmla="*/ 2147483647 w 227"/>
              <a:gd name="T95" fmla="*/ 2147483647 h 232"/>
              <a:gd name="T96" fmla="*/ 2147483647 w 227"/>
              <a:gd name="T97" fmla="*/ 2147483647 h 232"/>
              <a:gd name="T98" fmla="*/ 2147483647 w 227"/>
              <a:gd name="T99" fmla="*/ 2147483647 h 232"/>
              <a:gd name="T100" fmla="*/ 2147483647 w 227"/>
              <a:gd name="T101" fmla="*/ 2147483647 h 232"/>
              <a:gd name="T102" fmla="*/ 2147483647 w 227"/>
              <a:gd name="T103" fmla="*/ 2147483647 h 232"/>
              <a:gd name="T104" fmla="*/ 2147483647 w 227"/>
              <a:gd name="T105" fmla="*/ 2147483647 h 232"/>
              <a:gd name="T106" fmla="*/ 2147483647 w 227"/>
              <a:gd name="T107" fmla="*/ 2147483647 h 232"/>
              <a:gd name="T108" fmla="*/ 2147483647 w 227"/>
              <a:gd name="T109" fmla="*/ 2147483647 h 232"/>
              <a:gd name="T110" fmla="*/ 2147483647 w 227"/>
              <a:gd name="T111" fmla="*/ 2147483647 h 2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7"/>
              <a:gd name="T169" fmla="*/ 0 h 232"/>
              <a:gd name="T170" fmla="*/ 227 w 227"/>
              <a:gd name="T171" fmla="*/ 232 h 2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7" h="232">
                <a:moveTo>
                  <a:pt x="195" y="8"/>
                </a:moveTo>
                <a:lnTo>
                  <a:pt x="171" y="16"/>
                </a:lnTo>
                <a:lnTo>
                  <a:pt x="124" y="16"/>
                </a:lnTo>
                <a:lnTo>
                  <a:pt x="114" y="12"/>
                </a:lnTo>
                <a:lnTo>
                  <a:pt x="112" y="10"/>
                </a:lnTo>
                <a:lnTo>
                  <a:pt x="108" y="6"/>
                </a:lnTo>
                <a:lnTo>
                  <a:pt x="34" y="6"/>
                </a:lnTo>
                <a:lnTo>
                  <a:pt x="28" y="2"/>
                </a:lnTo>
                <a:lnTo>
                  <a:pt x="26" y="0"/>
                </a:lnTo>
                <a:lnTo>
                  <a:pt x="22" y="0"/>
                </a:lnTo>
                <a:lnTo>
                  <a:pt x="10" y="2"/>
                </a:lnTo>
                <a:lnTo>
                  <a:pt x="4" y="2"/>
                </a:lnTo>
                <a:lnTo>
                  <a:pt x="0" y="0"/>
                </a:lnTo>
                <a:lnTo>
                  <a:pt x="2" y="16"/>
                </a:lnTo>
                <a:lnTo>
                  <a:pt x="6" y="32"/>
                </a:lnTo>
                <a:lnTo>
                  <a:pt x="14" y="44"/>
                </a:lnTo>
                <a:lnTo>
                  <a:pt x="22" y="58"/>
                </a:lnTo>
                <a:lnTo>
                  <a:pt x="30" y="70"/>
                </a:lnTo>
                <a:lnTo>
                  <a:pt x="38" y="82"/>
                </a:lnTo>
                <a:lnTo>
                  <a:pt x="42" y="96"/>
                </a:lnTo>
                <a:lnTo>
                  <a:pt x="44" y="112"/>
                </a:lnTo>
                <a:lnTo>
                  <a:pt x="44" y="136"/>
                </a:lnTo>
                <a:lnTo>
                  <a:pt x="46" y="162"/>
                </a:lnTo>
                <a:lnTo>
                  <a:pt x="48" y="186"/>
                </a:lnTo>
                <a:lnTo>
                  <a:pt x="52" y="198"/>
                </a:lnTo>
                <a:lnTo>
                  <a:pt x="56" y="208"/>
                </a:lnTo>
                <a:lnTo>
                  <a:pt x="64" y="218"/>
                </a:lnTo>
                <a:lnTo>
                  <a:pt x="74" y="228"/>
                </a:lnTo>
                <a:lnTo>
                  <a:pt x="78" y="222"/>
                </a:lnTo>
                <a:lnTo>
                  <a:pt x="80" y="218"/>
                </a:lnTo>
                <a:lnTo>
                  <a:pt x="84" y="218"/>
                </a:lnTo>
                <a:lnTo>
                  <a:pt x="88" y="226"/>
                </a:lnTo>
                <a:lnTo>
                  <a:pt x="94" y="230"/>
                </a:lnTo>
                <a:lnTo>
                  <a:pt x="100" y="232"/>
                </a:lnTo>
                <a:lnTo>
                  <a:pt x="108" y="232"/>
                </a:lnTo>
                <a:lnTo>
                  <a:pt x="118" y="232"/>
                </a:lnTo>
                <a:lnTo>
                  <a:pt x="124" y="228"/>
                </a:lnTo>
                <a:lnTo>
                  <a:pt x="128" y="224"/>
                </a:lnTo>
                <a:lnTo>
                  <a:pt x="134" y="220"/>
                </a:lnTo>
                <a:lnTo>
                  <a:pt x="132" y="154"/>
                </a:lnTo>
                <a:lnTo>
                  <a:pt x="132" y="96"/>
                </a:lnTo>
                <a:lnTo>
                  <a:pt x="153" y="96"/>
                </a:lnTo>
                <a:lnTo>
                  <a:pt x="153" y="24"/>
                </a:lnTo>
                <a:lnTo>
                  <a:pt x="177" y="22"/>
                </a:lnTo>
                <a:lnTo>
                  <a:pt x="197" y="18"/>
                </a:lnTo>
                <a:lnTo>
                  <a:pt x="201" y="26"/>
                </a:lnTo>
                <a:lnTo>
                  <a:pt x="215" y="18"/>
                </a:lnTo>
                <a:lnTo>
                  <a:pt x="221" y="14"/>
                </a:lnTo>
                <a:lnTo>
                  <a:pt x="227" y="12"/>
                </a:lnTo>
                <a:lnTo>
                  <a:pt x="221" y="8"/>
                </a:lnTo>
                <a:lnTo>
                  <a:pt x="215" y="6"/>
                </a:lnTo>
                <a:lnTo>
                  <a:pt x="207" y="8"/>
                </a:lnTo>
                <a:lnTo>
                  <a:pt x="201" y="10"/>
                </a:lnTo>
                <a:lnTo>
                  <a:pt x="197" y="8"/>
                </a:lnTo>
                <a:lnTo>
                  <a:pt x="195" y="6"/>
                </a:lnTo>
                <a:lnTo>
                  <a:pt x="195" y="8"/>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03" name="Freeform 109"/>
          <p:cNvSpPr>
            <a:spLocks/>
          </p:cNvSpPr>
          <p:nvPr/>
        </p:nvSpPr>
        <p:spPr bwMode="auto">
          <a:xfrm>
            <a:off x="5044679" y="2771112"/>
            <a:ext cx="423863" cy="381000"/>
          </a:xfrm>
          <a:custGeom>
            <a:avLst/>
            <a:gdLst>
              <a:gd name="T0" fmla="*/ 2147483647 w 356"/>
              <a:gd name="T1" fmla="*/ 2147483647 h 320"/>
              <a:gd name="T2" fmla="*/ 2147483647 w 356"/>
              <a:gd name="T3" fmla="*/ 2147483647 h 320"/>
              <a:gd name="T4" fmla="*/ 2147483647 w 356"/>
              <a:gd name="T5" fmla="*/ 2147483647 h 320"/>
              <a:gd name="T6" fmla="*/ 2147483647 w 356"/>
              <a:gd name="T7" fmla="*/ 2147483647 h 320"/>
              <a:gd name="T8" fmla="*/ 2147483647 w 356"/>
              <a:gd name="T9" fmla="*/ 2147483647 h 320"/>
              <a:gd name="T10" fmla="*/ 2147483647 w 356"/>
              <a:gd name="T11" fmla="*/ 2147483647 h 320"/>
              <a:gd name="T12" fmla="*/ 2147483647 w 356"/>
              <a:gd name="T13" fmla="*/ 2147483647 h 320"/>
              <a:gd name="T14" fmla="*/ 2147483647 w 356"/>
              <a:gd name="T15" fmla="*/ 2147483647 h 320"/>
              <a:gd name="T16" fmla="*/ 2147483647 w 356"/>
              <a:gd name="T17" fmla="*/ 2147483647 h 320"/>
              <a:gd name="T18" fmla="*/ 2147483647 w 356"/>
              <a:gd name="T19" fmla="*/ 2147483647 h 320"/>
              <a:gd name="T20" fmla="*/ 2147483647 w 356"/>
              <a:gd name="T21" fmla="*/ 2147483647 h 320"/>
              <a:gd name="T22" fmla="*/ 2147483647 w 356"/>
              <a:gd name="T23" fmla="*/ 2147483647 h 320"/>
              <a:gd name="T24" fmla="*/ 2147483647 w 356"/>
              <a:gd name="T25" fmla="*/ 2147483647 h 320"/>
              <a:gd name="T26" fmla="*/ 2147483647 w 356"/>
              <a:gd name="T27" fmla="*/ 2147483647 h 320"/>
              <a:gd name="T28" fmla="*/ 2147483647 w 356"/>
              <a:gd name="T29" fmla="*/ 2147483647 h 320"/>
              <a:gd name="T30" fmla="*/ 2147483647 w 356"/>
              <a:gd name="T31" fmla="*/ 2147483647 h 320"/>
              <a:gd name="T32" fmla="*/ 2147483647 w 356"/>
              <a:gd name="T33" fmla="*/ 2147483647 h 320"/>
              <a:gd name="T34" fmla="*/ 2147483647 w 356"/>
              <a:gd name="T35" fmla="*/ 2147483647 h 320"/>
              <a:gd name="T36" fmla="*/ 2147483647 w 356"/>
              <a:gd name="T37" fmla="*/ 2147483647 h 320"/>
              <a:gd name="T38" fmla="*/ 2147483647 w 356"/>
              <a:gd name="T39" fmla="*/ 2147483647 h 320"/>
              <a:gd name="T40" fmla="*/ 2147483647 w 356"/>
              <a:gd name="T41" fmla="*/ 2147483647 h 320"/>
              <a:gd name="T42" fmla="*/ 2147483647 w 356"/>
              <a:gd name="T43" fmla="*/ 2147483647 h 320"/>
              <a:gd name="T44" fmla="*/ 2147483647 w 356"/>
              <a:gd name="T45" fmla="*/ 2147483647 h 320"/>
              <a:gd name="T46" fmla="*/ 2147483647 w 356"/>
              <a:gd name="T47" fmla="*/ 2147483647 h 320"/>
              <a:gd name="T48" fmla="*/ 2147483647 w 356"/>
              <a:gd name="T49" fmla="*/ 2147483647 h 320"/>
              <a:gd name="T50" fmla="*/ 2147483647 w 356"/>
              <a:gd name="T51" fmla="*/ 2147483647 h 320"/>
              <a:gd name="T52" fmla="*/ 2147483647 w 356"/>
              <a:gd name="T53" fmla="*/ 2147483647 h 320"/>
              <a:gd name="T54" fmla="*/ 2147483647 w 356"/>
              <a:gd name="T55" fmla="*/ 2147483647 h 320"/>
              <a:gd name="T56" fmla="*/ 2147483647 w 356"/>
              <a:gd name="T57" fmla="*/ 2147483647 h 320"/>
              <a:gd name="T58" fmla="*/ 2147483647 w 356"/>
              <a:gd name="T59" fmla="*/ 2147483647 h 320"/>
              <a:gd name="T60" fmla="*/ 2147483647 w 356"/>
              <a:gd name="T61" fmla="*/ 2147483647 h 320"/>
              <a:gd name="T62" fmla="*/ 2147483647 w 356"/>
              <a:gd name="T63" fmla="*/ 0 h 320"/>
              <a:gd name="T64" fmla="*/ 2147483647 w 356"/>
              <a:gd name="T65" fmla="*/ 2147483647 h 320"/>
              <a:gd name="T66" fmla="*/ 2147483647 w 356"/>
              <a:gd name="T67" fmla="*/ 2147483647 h 320"/>
              <a:gd name="T68" fmla="*/ 2147483647 w 356"/>
              <a:gd name="T69" fmla="*/ 2147483647 h 320"/>
              <a:gd name="T70" fmla="*/ 2147483647 w 356"/>
              <a:gd name="T71" fmla="*/ 2147483647 h 320"/>
              <a:gd name="T72" fmla="*/ 2147483647 w 356"/>
              <a:gd name="T73" fmla="*/ 2147483647 h 320"/>
              <a:gd name="T74" fmla="*/ 2147483647 w 356"/>
              <a:gd name="T75" fmla="*/ 2147483647 h 3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6"/>
              <a:gd name="T115" fmla="*/ 0 h 320"/>
              <a:gd name="T116" fmla="*/ 356 w 356"/>
              <a:gd name="T117" fmla="*/ 320 h 3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6" h="320">
                <a:moveTo>
                  <a:pt x="238" y="66"/>
                </a:moveTo>
                <a:lnTo>
                  <a:pt x="240" y="78"/>
                </a:lnTo>
                <a:lnTo>
                  <a:pt x="242" y="84"/>
                </a:lnTo>
                <a:lnTo>
                  <a:pt x="246" y="86"/>
                </a:lnTo>
                <a:lnTo>
                  <a:pt x="250" y="90"/>
                </a:lnTo>
                <a:lnTo>
                  <a:pt x="254" y="94"/>
                </a:lnTo>
                <a:lnTo>
                  <a:pt x="260" y="102"/>
                </a:lnTo>
                <a:lnTo>
                  <a:pt x="262" y="110"/>
                </a:lnTo>
                <a:lnTo>
                  <a:pt x="266" y="118"/>
                </a:lnTo>
                <a:lnTo>
                  <a:pt x="272" y="126"/>
                </a:lnTo>
                <a:lnTo>
                  <a:pt x="276" y="134"/>
                </a:lnTo>
                <a:lnTo>
                  <a:pt x="278" y="140"/>
                </a:lnTo>
                <a:lnTo>
                  <a:pt x="276" y="146"/>
                </a:lnTo>
                <a:lnTo>
                  <a:pt x="288" y="154"/>
                </a:lnTo>
                <a:lnTo>
                  <a:pt x="300" y="158"/>
                </a:lnTo>
                <a:lnTo>
                  <a:pt x="300" y="168"/>
                </a:lnTo>
                <a:lnTo>
                  <a:pt x="348" y="170"/>
                </a:lnTo>
                <a:lnTo>
                  <a:pt x="356" y="176"/>
                </a:lnTo>
                <a:lnTo>
                  <a:pt x="356" y="212"/>
                </a:lnTo>
                <a:lnTo>
                  <a:pt x="302" y="260"/>
                </a:lnTo>
                <a:lnTo>
                  <a:pt x="250" y="272"/>
                </a:lnTo>
                <a:lnTo>
                  <a:pt x="204" y="320"/>
                </a:lnTo>
                <a:lnTo>
                  <a:pt x="202" y="296"/>
                </a:lnTo>
                <a:lnTo>
                  <a:pt x="180" y="290"/>
                </a:lnTo>
                <a:lnTo>
                  <a:pt x="176" y="288"/>
                </a:lnTo>
                <a:lnTo>
                  <a:pt x="174" y="290"/>
                </a:lnTo>
                <a:lnTo>
                  <a:pt x="168" y="288"/>
                </a:lnTo>
                <a:lnTo>
                  <a:pt x="164" y="284"/>
                </a:lnTo>
                <a:lnTo>
                  <a:pt x="160" y="286"/>
                </a:lnTo>
                <a:lnTo>
                  <a:pt x="158" y="290"/>
                </a:lnTo>
                <a:lnTo>
                  <a:pt x="156" y="296"/>
                </a:lnTo>
                <a:lnTo>
                  <a:pt x="154" y="300"/>
                </a:lnTo>
                <a:lnTo>
                  <a:pt x="152" y="294"/>
                </a:lnTo>
                <a:lnTo>
                  <a:pt x="144" y="284"/>
                </a:lnTo>
                <a:lnTo>
                  <a:pt x="132" y="272"/>
                </a:lnTo>
                <a:lnTo>
                  <a:pt x="126" y="266"/>
                </a:lnTo>
                <a:lnTo>
                  <a:pt x="124" y="258"/>
                </a:lnTo>
                <a:lnTo>
                  <a:pt x="116" y="244"/>
                </a:lnTo>
                <a:lnTo>
                  <a:pt x="110" y="236"/>
                </a:lnTo>
                <a:lnTo>
                  <a:pt x="104" y="230"/>
                </a:lnTo>
                <a:lnTo>
                  <a:pt x="96" y="224"/>
                </a:lnTo>
                <a:lnTo>
                  <a:pt x="88" y="214"/>
                </a:lnTo>
                <a:lnTo>
                  <a:pt x="90" y="214"/>
                </a:lnTo>
                <a:lnTo>
                  <a:pt x="88" y="214"/>
                </a:lnTo>
                <a:lnTo>
                  <a:pt x="82" y="214"/>
                </a:lnTo>
                <a:lnTo>
                  <a:pt x="82" y="174"/>
                </a:lnTo>
                <a:lnTo>
                  <a:pt x="72" y="162"/>
                </a:lnTo>
                <a:lnTo>
                  <a:pt x="62" y="152"/>
                </a:lnTo>
                <a:lnTo>
                  <a:pt x="52" y="144"/>
                </a:lnTo>
                <a:lnTo>
                  <a:pt x="44" y="132"/>
                </a:lnTo>
                <a:lnTo>
                  <a:pt x="26" y="98"/>
                </a:lnTo>
                <a:lnTo>
                  <a:pt x="16" y="82"/>
                </a:lnTo>
                <a:lnTo>
                  <a:pt x="10" y="76"/>
                </a:lnTo>
                <a:lnTo>
                  <a:pt x="4" y="70"/>
                </a:lnTo>
                <a:lnTo>
                  <a:pt x="0" y="58"/>
                </a:lnTo>
                <a:lnTo>
                  <a:pt x="18" y="60"/>
                </a:lnTo>
                <a:lnTo>
                  <a:pt x="22" y="56"/>
                </a:lnTo>
                <a:lnTo>
                  <a:pt x="26" y="48"/>
                </a:lnTo>
                <a:lnTo>
                  <a:pt x="32" y="44"/>
                </a:lnTo>
                <a:lnTo>
                  <a:pt x="36" y="44"/>
                </a:lnTo>
                <a:lnTo>
                  <a:pt x="40" y="38"/>
                </a:lnTo>
                <a:lnTo>
                  <a:pt x="48" y="38"/>
                </a:lnTo>
                <a:lnTo>
                  <a:pt x="34" y="10"/>
                </a:lnTo>
                <a:lnTo>
                  <a:pt x="66" y="0"/>
                </a:lnTo>
                <a:lnTo>
                  <a:pt x="126" y="26"/>
                </a:lnTo>
                <a:lnTo>
                  <a:pt x="130" y="28"/>
                </a:lnTo>
                <a:lnTo>
                  <a:pt x="134" y="32"/>
                </a:lnTo>
                <a:lnTo>
                  <a:pt x="138" y="34"/>
                </a:lnTo>
                <a:lnTo>
                  <a:pt x="144" y="36"/>
                </a:lnTo>
                <a:lnTo>
                  <a:pt x="144" y="46"/>
                </a:lnTo>
                <a:lnTo>
                  <a:pt x="164" y="58"/>
                </a:lnTo>
                <a:lnTo>
                  <a:pt x="194" y="58"/>
                </a:lnTo>
                <a:lnTo>
                  <a:pt x="210" y="62"/>
                </a:lnTo>
                <a:lnTo>
                  <a:pt x="214" y="64"/>
                </a:lnTo>
                <a:lnTo>
                  <a:pt x="218" y="68"/>
                </a:lnTo>
                <a:lnTo>
                  <a:pt x="238" y="68"/>
                </a:lnTo>
                <a:lnTo>
                  <a:pt x="238" y="66"/>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04" name="Freeform 110"/>
          <p:cNvSpPr>
            <a:spLocks/>
          </p:cNvSpPr>
          <p:nvPr/>
        </p:nvSpPr>
        <p:spPr bwMode="auto">
          <a:xfrm>
            <a:off x="4752975" y="2292483"/>
            <a:ext cx="332184" cy="192881"/>
          </a:xfrm>
          <a:custGeom>
            <a:avLst/>
            <a:gdLst>
              <a:gd name="T0" fmla="*/ 2147483647 w 279"/>
              <a:gd name="T1" fmla="*/ 2147483647 h 162"/>
              <a:gd name="T2" fmla="*/ 2147483647 w 279"/>
              <a:gd name="T3" fmla="*/ 2147483647 h 162"/>
              <a:gd name="T4" fmla="*/ 2147483647 w 279"/>
              <a:gd name="T5" fmla="*/ 2147483647 h 162"/>
              <a:gd name="T6" fmla="*/ 2147483647 w 279"/>
              <a:gd name="T7" fmla="*/ 2147483647 h 162"/>
              <a:gd name="T8" fmla="*/ 0 w 279"/>
              <a:gd name="T9" fmla="*/ 2147483647 h 162"/>
              <a:gd name="T10" fmla="*/ 2147483647 w 279"/>
              <a:gd name="T11" fmla="*/ 2147483647 h 162"/>
              <a:gd name="T12" fmla="*/ 2147483647 w 279"/>
              <a:gd name="T13" fmla="*/ 2147483647 h 162"/>
              <a:gd name="T14" fmla="*/ 2147483647 w 279"/>
              <a:gd name="T15" fmla="*/ 2147483647 h 162"/>
              <a:gd name="T16" fmla="*/ 2147483647 w 279"/>
              <a:gd name="T17" fmla="*/ 2147483647 h 162"/>
              <a:gd name="T18" fmla="*/ 2147483647 w 279"/>
              <a:gd name="T19" fmla="*/ 2147483647 h 162"/>
              <a:gd name="T20" fmla="*/ 2147483647 w 279"/>
              <a:gd name="T21" fmla="*/ 2147483647 h 162"/>
              <a:gd name="T22" fmla="*/ 2147483647 w 279"/>
              <a:gd name="T23" fmla="*/ 2147483647 h 162"/>
              <a:gd name="T24" fmla="*/ 2147483647 w 279"/>
              <a:gd name="T25" fmla="*/ 2147483647 h 162"/>
              <a:gd name="T26" fmla="*/ 2147483647 w 279"/>
              <a:gd name="T27" fmla="*/ 0 h 162"/>
              <a:gd name="T28" fmla="*/ 2147483647 w 279"/>
              <a:gd name="T29" fmla="*/ 2147483647 h 162"/>
              <a:gd name="T30" fmla="*/ 2147483647 w 279"/>
              <a:gd name="T31" fmla="*/ 2147483647 h 162"/>
              <a:gd name="T32" fmla="*/ 2147483647 w 279"/>
              <a:gd name="T33" fmla="*/ 2147483647 h 162"/>
              <a:gd name="T34" fmla="*/ 2147483647 w 279"/>
              <a:gd name="T35" fmla="*/ 2147483647 h 162"/>
              <a:gd name="T36" fmla="*/ 2147483647 w 279"/>
              <a:gd name="T37" fmla="*/ 2147483647 h 162"/>
              <a:gd name="T38" fmla="*/ 2147483647 w 279"/>
              <a:gd name="T39" fmla="*/ 2147483647 h 162"/>
              <a:gd name="T40" fmla="*/ 2147483647 w 279"/>
              <a:gd name="T41" fmla="*/ 2147483647 h 162"/>
              <a:gd name="T42" fmla="*/ 2147483647 w 279"/>
              <a:gd name="T43" fmla="*/ 2147483647 h 162"/>
              <a:gd name="T44" fmla="*/ 2147483647 w 279"/>
              <a:gd name="T45" fmla="*/ 2147483647 h 162"/>
              <a:gd name="T46" fmla="*/ 2147483647 w 279"/>
              <a:gd name="T47" fmla="*/ 2147483647 h 162"/>
              <a:gd name="T48" fmla="*/ 2147483647 w 279"/>
              <a:gd name="T49" fmla="*/ 2147483647 h 162"/>
              <a:gd name="T50" fmla="*/ 2147483647 w 279"/>
              <a:gd name="T51" fmla="*/ 2147483647 h 162"/>
              <a:gd name="T52" fmla="*/ 2147483647 w 279"/>
              <a:gd name="T53" fmla="*/ 2147483647 h 162"/>
              <a:gd name="T54" fmla="*/ 2147483647 w 279"/>
              <a:gd name="T55" fmla="*/ 2147483647 h 162"/>
              <a:gd name="T56" fmla="*/ 2147483647 w 279"/>
              <a:gd name="T57" fmla="*/ 2147483647 h 162"/>
              <a:gd name="T58" fmla="*/ 2147483647 w 279"/>
              <a:gd name="T59" fmla="*/ 2147483647 h 162"/>
              <a:gd name="T60" fmla="*/ 2147483647 w 279"/>
              <a:gd name="T61" fmla="*/ 2147483647 h 162"/>
              <a:gd name="T62" fmla="*/ 2147483647 w 279"/>
              <a:gd name="T63" fmla="*/ 2147483647 h 162"/>
              <a:gd name="T64" fmla="*/ 2147483647 w 279"/>
              <a:gd name="T65" fmla="*/ 2147483647 h 162"/>
              <a:gd name="T66" fmla="*/ 2147483647 w 279"/>
              <a:gd name="T67" fmla="*/ 2147483647 h 162"/>
              <a:gd name="T68" fmla="*/ 2147483647 w 279"/>
              <a:gd name="T69" fmla="*/ 2147483647 h 162"/>
              <a:gd name="T70" fmla="*/ 2147483647 w 279"/>
              <a:gd name="T71" fmla="*/ 2147483647 h 162"/>
              <a:gd name="T72" fmla="*/ 2147483647 w 279"/>
              <a:gd name="T73" fmla="*/ 2147483647 h 162"/>
              <a:gd name="T74" fmla="*/ 2147483647 w 279"/>
              <a:gd name="T75" fmla="*/ 2147483647 h 162"/>
              <a:gd name="T76" fmla="*/ 2147483647 w 279"/>
              <a:gd name="T77" fmla="*/ 2147483647 h 162"/>
              <a:gd name="T78" fmla="*/ 2147483647 w 279"/>
              <a:gd name="T79" fmla="*/ 2147483647 h 162"/>
              <a:gd name="T80" fmla="*/ 2147483647 w 279"/>
              <a:gd name="T81" fmla="*/ 2147483647 h 162"/>
              <a:gd name="T82" fmla="*/ 2147483647 w 279"/>
              <a:gd name="T83" fmla="*/ 2147483647 h 162"/>
              <a:gd name="T84" fmla="*/ 2147483647 w 279"/>
              <a:gd name="T85" fmla="*/ 2147483647 h 162"/>
              <a:gd name="T86" fmla="*/ 2147483647 w 279"/>
              <a:gd name="T87" fmla="*/ 2147483647 h 162"/>
              <a:gd name="T88" fmla="*/ 2147483647 w 279"/>
              <a:gd name="T89" fmla="*/ 2147483647 h 162"/>
              <a:gd name="T90" fmla="*/ 2147483647 w 279"/>
              <a:gd name="T91" fmla="*/ 2147483647 h 162"/>
              <a:gd name="T92" fmla="*/ 2147483647 w 279"/>
              <a:gd name="T93" fmla="*/ 2147483647 h 162"/>
              <a:gd name="T94" fmla="*/ 2147483647 w 279"/>
              <a:gd name="T95" fmla="*/ 2147483647 h 16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9"/>
              <a:gd name="T145" fmla="*/ 0 h 162"/>
              <a:gd name="T146" fmla="*/ 279 w 279"/>
              <a:gd name="T147" fmla="*/ 162 h 16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9" h="162">
                <a:moveTo>
                  <a:pt x="71" y="88"/>
                </a:moveTo>
                <a:lnTo>
                  <a:pt x="63" y="88"/>
                </a:lnTo>
                <a:lnTo>
                  <a:pt x="59" y="92"/>
                </a:lnTo>
                <a:lnTo>
                  <a:pt x="49" y="96"/>
                </a:lnTo>
                <a:lnTo>
                  <a:pt x="41" y="96"/>
                </a:lnTo>
                <a:lnTo>
                  <a:pt x="29" y="94"/>
                </a:lnTo>
                <a:lnTo>
                  <a:pt x="18" y="92"/>
                </a:lnTo>
                <a:lnTo>
                  <a:pt x="12" y="90"/>
                </a:lnTo>
                <a:lnTo>
                  <a:pt x="6" y="86"/>
                </a:lnTo>
                <a:lnTo>
                  <a:pt x="0" y="82"/>
                </a:lnTo>
                <a:lnTo>
                  <a:pt x="2" y="70"/>
                </a:lnTo>
                <a:lnTo>
                  <a:pt x="6" y="64"/>
                </a:lnTo>
                <a:lnTo>
                  <a:pt x="12" y="56"/>
                </a:lnTo>
                <a:lnTo>
                  <a:pt x="16" y="48"/>
                </a:lnTo>
                <a:lnTo>
                  <a:pt x="23" y="42"/>
                </a:lnTo>
                <a:lnTo>
                  <a:pt x="16" y="32"/>
                </a:lnTo>
                <a:lnTo>
                  <a:pt x="12" y="22"/>
                </a:lnTo>
                <a:lnTo>
                  <a:pt x="6" y="16"/>
                </a:lnTo>
                <a:lnTo>
                  <a:pt x="25" y="12"/>
                </a:lnTo>
                <a:lnTo>
                  <a:pt x="49" y="10"/>
                </a:lnTo>
                <a:lnTo>
                  <a:pt x="69" y="12"/>
                </a:lnTo>
                <a:lnTo>
                  <a:pt x="85" y="18"/>
                </a:lnTo>
                <a:lnTo>
                  <a:pt x="103" y="16"/>
                </a:lnTo>
                <a:lnTo>
                  <a:pt x="121" y="18"/>
                </a:lnTo>
                <a:lnTo>
                  <a:pt x="125" y="8"/>
                </a:lnTo>
                <a:lnTo>
                  <a:pt x="137" y="6"/>
                </a:lnTo>
                <a:lnTo>
                  <a:pt x="149" y="6"/>
                </a:lnTo>
                <a:lnTo>
                  <a:pt x="167" y="0"/>
                </a:lnTo>
                <a:lnTo>
                  <a:pt x="179" y="8"/>
                </a:lnTo>
                <a:lnTo>
                  <a:pt x="179" y="16"/>
                </a:lnTo>
                <a:lnTo>
                  <a:pt x="181" y="24"/>
                </a:lnTo>
                <a:lnTo>
                  <a:pt x="197" y="26"/>
                </a:lnTo>
                <a:lnTo>
                  <a:pt x="199" y="32"/>
                </a:lnTo>
                <a:lnTo>
                  <a:pt x="201" y="38"/>
                </a:lnTo>
                <a:lnTo>
                  <a:pt x="213" y="40"/>
                </a:lnTo>
                <a:lnTo>
                  <a:pt x="217" y="44"/>
                </a:lnTo>
                <a:lnTo>
                  <a:pt x="233" y="40"/>
                </a:lnTo>
                <a:lnTo>
                  <a:pt x="239" y="48"/>
                </a:lnTo>
                <a:lnTo>
                  <a:pt x="251" y="52"/>
                </a:lnTo>
                <a:lnTo>
                  <a:pt x="267" y="54"/>
                </a:lnTo>
                <a:lnTo>
                  <a:pt x="279" y="60"/>
                </a:lnTo>
                <a:lnTo>
                  <a:pt x="279" y="64"/>
                </a:lnTo>
                <a:lnTo>
                  <a:pt x="271" y="70"/>
                </a:lnTo>
                <a:lnTo>
                  <a:pt x="277" y="76"/>
                </a:lnTo>
                <a:lnTo>
                  <a:pt x="279" y="84"/>
                </a:lnTo>
                <a:lnTo>
                  <a:pt x="279" y="90"/>
                </a:lnTo>
                <a:lnTo>
                  <a:pt x="261" y="90"/>
                </a:lnTo>
                <a:lnTo>
                  <a:pt x="257" y="94"/>
                </a:lnTo>
                <a:lnTo>
                  <a:pt x="251" y="98"/>
                </a:lnTo>
                <a:lnTo>
                  <a:pt x="251" y="106"/>
                </a:lnTo>
                <a:lnTo>
                  <a:pt x="243" y="108"/>
                </a:lnTo>
                <a:lnTo>
                  <a:pt x="233" y="108"/>
                </a:lnTo>
                <a:lnTo>
                  <a:pt x="223" y="114"/>
                </a:lnTo>
                <a:lnTo>
                  <a:pt x="211" y="118"/>
                </a:lnTo>
                <a:lnTo>
                  <a:pt x="203" y="124"/>
                </a:lnTo>
                <a:lnTo>
                  <a:pt x="195" y="124"/>
                </a:lnTo>
                <a:lnTo>
                  <a:pt x="197" y="128"/>
                </a:lnTo>
                <a:lnTo>
                  <a:pt x="203" y="132"/>
                </a:lnTo>
                <a:lnTo>
                  <a:pt x="209" y="138"/>
                </a:lnTo>
                <a:lnTo>
                  <a:pt x="219" y="142"/>
                </a:lnTo>
                <a:lnTo>
                  <a:pt x="227" y="146"/>
                </a:lnTo>
                <a:lnTo>
                  <a:pt x="223" y="148"/>
                </a:lnTo>
                <a:lnTo>
                  <a:pt x="215" y="152"/>
                </a:lnTo>
                <a:lnTo>
                  <a:pt x="207" y="154"/>
                </a:lnTo>
                <a:lnTo>
                  <a:pt x="199" y="158"/>
                </a:lnTo>
                <a:lnTo>
                  <a:pt x="189" y="162"/>
                </a:lnTo>
                <a:lnTo>
                  <a:pt x="189" y="148"/>
                </a:lnTo>
                <a:lnTo>
                  <a:pt x="183" y="142"/>
                </a:lnTo>
                <a:lnTo>
                  <a:pt x="169" y="136"/>
                </a:lnTo>
                <a:lnTo>
                  <a:pt x="179" y="130"/>
                </a:lnTo>
                <a:lnTo>
                  <a:pt x="185" y="124"/>
                </a:lnTo>
                <a:lnTo>
                  <a:pt x="177" y="124"/>
                </a:lnTo>
                <a:lnTo>
                  <a:pt x="171" y="126"/>
                </a:lnTo>
                <a:lnTo>
                  <a:pt x="161" y="124"/>
                </a:lnTo>
                <a:lnTo>
                  <a:pt x="157" y="118"/>
                </a:lnTo>
                <a:lnTo>
                  <a:pt x="151" y="116"/>
                </a:lnTo>
                <a:lnTo>
                  <a:pt x="141" y="116"/>
                </a:lnTo>
                <a:lnTo>
                  <a:pt x="139" y="120"/>
                </a:lnTo>
                <a:lnTo>
                  <a:pt x="137" y="126"/>
                </a:lnTo>
                <a:lnTo>
                  <a:pt x="133" y="130"/>
                </a:lnTo>
                <a:lnTo>
                  <a:pt x="127" y="136"/>
                </a:lnTo>
                <a:lnTo>
                  <a:pt x="123" y="138"/>
                </a:lnTo>
                <a:lnTo>
                  <a:pt x="119" y="136"/>
                </a:lnTo>
                <a:lnTo>
                  <a:pt x="111" y="136"/>
                </a:lnTo>
                <a:lnTo>
                  <a:pt x="101" y="142"/>
                </a:lnTo>
                <a:lnTo>
                  <a:pt x="97" y="134"/>
                </a:lnTo>
                <a:lnTo>
                  <a:pt x="107" y="128"/>
                </a:lnTo>
                <a:lnTo>
                  <a:pt x="107" y="116"/>
                </a:lnTo>
                <a:lnTo>
                  <a:pt x="115" y="118"/>
                </a:lnTo>
                <a:lnTo>
                  <a:pt x="125" y="118"/>
                </a:lnTo>
                <a:lnTo>
                  <a:pt x="119" y="106"/>
                </a:lnTo>
                <a:lnTo>
                  <a:pt x="115" y="98"/>
                </a:lnTo>
                <a:lnTo>
                  <a:pt x="105" y="86"/>
                </a:lnTo>
                <a:lnTo>
                  <a:pt x="97" y="82"/>
                </a:lnTo>
                <a:lnTo>
                  <a:pt x="89" y="80"/>
                </a:lnTo>
                <a:lnTo>
                  <a:pt x="81" y="84"/>
                </a:lnTo>
                <a:lnTo>
                  <a:pt x="71" y="88"/>
                </a:lnTo>
                <a:close/>
              </a:path>
            </a:pathLst>
          </a:custGeom>
          <a:solidFill>
            <a:srgbClr val="00B050"/>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05" name="Freeform 112"/>
          <p:cNvSpPr>
            <a:spLocks/>
          </p:cNvSpPr>
          <p:nvPr/>
        </p:nvSpPr>
        <p:spPr bwMode="auto">
          <a:xfrm>
            <a:off x="5349479" y="2525843"/>
            <a:ext cx="295275" cy="166688"/>
          </a:xfrm>
          <a:custGeom>
            <a:avLst/>
            <a:gdLst>
              <a:gd name="T0" fmla="*/ 2147483647 w 248"/>
              <a:gd name="T1" fmla="*/ 2147483647 h 140"/>
              <a:gd name="T2" fmla="*/ 2147483647 w 248"/>
              <a:gd name="T3" fmla="*/ 2147483647 h 140"/>
              <a:gd name="T4" fmla="*/ 2147483647 w 248"/>
              <a:gd name="T5" fmla="*/ 2147483647 h 140"/>
              <a:gd name="T6" fmla="*/ 2147483647 w 248"/>
              <a:gd name="T7" fmla="*/ 2147483647 h 140"/>
              <a:gd name="T8" fmla="*/ 2147483647 w 248"/>
              <a:gd name="T9" fmla="*/ 2147483647 h 140"/>
              <a:gd name="T10" fmla="*/ 2147483647 w 248"/>
              <a:gd name="T11" fmla="*/ 2147483647 h 140"/>
              <a:gd name="T12" fmla="*/ 2147483647 w 248"/>
              <a:gd name="T13" fmla="*/ 2147483647 h 140"/>
              <a:gd name="T14" fmla="*/ 2147483647 w 248"/>
              <a:gd name="T15" fmla="*/ 2147483647 h 140"/>
              <a:gd name="T16" fmla="*/ 2147483647 w 248"/>
              <a:gd name="T17" fmla="*/ 2147483647 h 140"/>
              <a:gd name="T18" fmla="*/ 2147483647 w 248"/>
              <a:gd name="T19" fmla="*/ 2147483647 h 140"/>
              <a:gd name="T20" fmla="*/ 2147483647 w 248"/>
              <a:gd name="T21" fmla="*/ 2147483647 h 140"/>
              <a:gd name="T22" fmla="*/ 2147483647 w 248"/>
              <a:gd name="T23" fmla="*/ 2147483647 h 140"/>
              <a:gd name="T24" fmla="*/ 2147483647 w 248"/>
              <a:gd name="T25" fmla="*/ 2147483647 h 140"/>
              <a:gd name="T26" fmla="*/ 2147483647 w 248"/>
              <a:gd name="T27" fmla="*/ 2147483647 h 140"/>
              <a:gd name="T28" fmla="*/ 2147483647 w 248"/>
              <a:gd name="T29" fmla="*/ 2147483647 h 140"/>
              <a:gd name="T30" fmla="*/ 2147483647 w 248"/>
              <a:gd name="T31" fmla="*/ 2147483647 h 140"/>
              <a:gd name="T32" fmla="*/ 2147483647 w 248"/>
              <a:gd name="T33" fmla="*/ 2147483647 h 140"/>
              <a:gd name="T34" fmla="*/ 2147483647 w 248"/>
              <a:gd name="T35" fmla="*/ 2147483647 h 140"/>
              <a:gd name="T36" fmla="*/ 2147483647 w 248"/>
              <a:gd name="T37" fmla="*/ 2147483647 h 140"/>
              <a:gd name="T38" fmla="*/ 2147483647 w 248"/>
              <a:gd name="T39" fmla="*/ 2147483647 h 140"/>
              <a:gd name="T40" fmla="*/ 2147483647 w 248"/>
              <a:gd name="T41" fmla="*/ 2147483647 h 140"/>
              <a:gd name="T42" fmla="*/ 2147483647 w 248"/>
              <a:gd name="T43" fmla="*/ 2147483647 h 140"/>
              <a:gd name="T44" fmla="*/ 2147483647 w 248"/>
              <a:gd name="T45" fmla="*/ 2147483647 h 140"/>
              <a:gd name="T46" fmla="*/ 2147483647 w 248"/>
              <a:gd name="T47" fmla="*/ 2147483647 h 140"/>
              <a:gd name="T48" fmla="*/ 2147483647 w 248"/>
              <a:gd name="T49" fmla="*/ 2147483647 h 140"/>
              <a:gd name="T50" fmla="*/ 2147483647 w 248"/>
              <a:gd name="T51" fmla="*/ 2147483647 h 140"/>
              <a:gd name="T52" fmla="*/ 2147483647 w 248"/>
              <a:gd name="T53" fmla="*/ 2147483647 h 140"/>
              <a:gd name="T54" fmla="*/ 0 w 248"/>
              <a:gd name="T55" fmla="*/ 2147483647 h 140"/>
              <a:gd name="T56" fmla="*/ 2147483647 w 248"/>
              <a:gd name="T57" fmla="*/ 2147483647 h 140"/>
              <a:gd name="T58" fmla="*/ 2147483647 w 248"/>
              <a:gd name="T59" fmla="*/ 2147483647 h 140"/>
              <a:gd name="T60" fmla="*/ 2147483647 w 248"/>
              <a:gd name="T61" fmla="*/ 2147483647 h 140"/>
              <a:gd name="T62" fmla="*/ 2147483647 w 248"/>
              <a:gd name="T63" fmla="*/ 2147483647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8"/>
              <a:gd name="T97" fmla="*/ 0 h 140"/>
              <a:gd name="T98" fmla="*/ 248 w 248"/>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8" h="140">
                <a:moveTo>
                  <a:pt x="8" y="6"/>
                </a:moveTo>
                <a:lnTo>
                  <a:pt x="20" y="6"/>
                </a:lnTo>
                <a:lnTo>
                  <a:pt x="32" y="10"/>
                </a:lnTo>
                <a:lnTo>
                  <a:pt x="46" y="24"/>
                </a:lnTo>
                <a:lnTo>
                  <a:pt x="56" y="24"/>
                </a:lnTo>
                <a:lnTo>
                  <a:pt x="72" y="26"/>
                </a:lnTo>
                <a:lnTo>
                  <a:pt x="72" y="14"/>
                </a:lnTo>
                <a:lnTo>
                  <a:pt x="86" y="4"/>
                </a:lnTo>
                <a:lnTo>
                  <a:pt x="96" y="0"/>
                </a:lnTo>
                <a:lnTo>
                  <a:pt x="114" y="6"/>
                </a:lnTo>
                <a:lnTo>
                  <a:pt x="120" y="12"/>
                </a:lnTo>
                <a:lnTo>
                  <a:pt x="122" y="20"/>
                </a:lnTo>
                <a:lnTo>
                  <a:pt x="122" y="24"/>
                </a:lnTo>
                <a:lnTo>
                  <a:pt x="124" y="28"/>
                </a:lnTo>
                <a:lnTo>
                  <a:pt x="130" y="30"/>
                </a:lnTo>
                <a:lnTo>
                  <a:pt x="140" y="30"/>
                </a:lnTo>
                <a:lnTo>
                  <a:pt x="152" y="30"/>
                </a:lnTo>
                <a:lnTo>
                  <a:pt x="158" y="40"/>
                </a:lnTo>
                <a:lnTo>
                  <a:pt x="172" y="56"/>
                </a:lnTo>
                <a:lnTo>
                  <a:pt x="184" y="64"/>
                </a:lnTo>
                <a:lnTo>
                  <a:pt x="194" y="72"/>
                </a:lnTo>
                <a:lnTo>
                  <a:pt x="208" y="74"/>
                </a:lnTo>
                <a:lnTo>
                  <a:pt x="220" y="86"/>
                </a:lnTo>
                <a:lnTo>
                  <a:pt x="234" y="90"/>
                </a:lnTo>
                <a:lnTo>
                  <a:pt x="240" y="92"/>
                </a:lnTo>
                <a:lnTo>
                  <a:pt x="244" y="92"/>
                </a:lnTo>
                <a:lnTo>
                  <a:pt x="246" y="94"/>
                </a:lnTo>
                <a:lnTo>
                  <a:pt x="248" y="102"/>
                </a:lnTo>
                <a:lnTo>
                  <a:pt x="248" y="106"/>
                </a:lnTo>
                <a:lnTo>
                  <a:pt x="238" y="106"/>
                </a:lnTo>
                <a:lnTo>
                  <a:pt x="230" y="102"/>
                </a:lnTo>
                <a:lnTo>
                  <a:pt x="222" y="98"/>
                </a:lnTo>
                <a:lnTo>
                  <a:pt x="210" y="114"/>
                </a:lnTo>
                <a:lnTo>
                  <a:pt x="200" y="130"/>
                </a:lnTo>
                <a:lnTo>
                  <a:pt x="192" y="136"/>
                </a:lnTo>
                <a:lnTo>
                  <a:pt x="184" y="140"/>
                </a:lnTo>
                <a:lnTo>
                  <a:pt x="174" y="138"/>
                </a:lnTo>
                <a:lnTo>
                  <a:pt x="162" y="138"/>
                </a:lnTo>
                <a:lnTo>
                  <a:pt x="160" y="128"/>
                </a:lnTo>
                <a:lnTo>
                  <a:pt x="160" y="120"/>
                </a:lnTo>
                <a:lnTo>
                  <a:pt x="152" y="116"/>
                </a:lnTo>
                <a:lnTo>
                  <a:pt x="144" y="112"/>
                </a:lnTo>
                <a:lnTo>
                  <a:pt x="134" y="106"/>
                </a:lnTo>
                <a:lnTo>
                  <a:pt x="118" y="98"/>
                </a:lnTo>
                <a:lnTo>
                  <a:pt x="100" y="86"/>
                </a:lnTo>
                <a:lnTo>
                  <a:pt x="86" y="80"/>
                </a:lnTo>
                <a:lnTo>
                  <a:pt x="70" y="78"/>
                </a:lnTo>
                <a:lnTo>
                  <a:pt x="60" y="82"/>
                </a:lnTo>
                <a:lnTo>
                  <a:pt x="50" y="88"/>
                </a:lnTo>
                <a:lnTo>
                  <a:pt x="34" y="98"/>
                </a:lnTo>
                <a:lnTo>
                  <a:pt x="32" y="86"/>
                </a:lnTo>
                <a:lnTo>
                  <a:pt x="28" y="74"/>
                </a:lnTo>
                <a:lnTo>
                  <a:pt x="20" y="64"/>
                </a:lnTo>
                <a:lnTo>
                  <a:pt x="12" y="56"/>
                </a:lnTo>
                <a:lnTo>
                  <a:pt x="4" y="46"/>
                </a:lnTo>
                <a:lnTo>
                  <a:pt x="0" y="38"/>
                </a:lnTo>
                <a:lnTo>
                  <a:pt x="2" y="28"/>
                </a:lnTo>
                <a:lnTo>
                  <a:pt x="10" y="32"/>
                </a:lnTo>
                <a:lnTo>
                  <a:pt x="14" y="34"/>
                </a:lnTo>
                <a:lnTo>
                  <a:pt x="20" y="38"/>
                </a:lnTo>
                <a:lnTo>
                  <a:pt x="28" y="32"/>
                </a:lnTo>
                <a:lnTo>
                  <a:pt x="28" y="22"/>
                </a:lnTo>
                <a:lnTo>
                  <a:pt x="22" y="16"/>
                </a:lnTo>
                <a:lnTo>
                  <a:pt x="12" y="10"/>
                </a:lnTo>
                <a:lnTo>
                  <a:pt x="8" y="6"/>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106" name="Freeform 113"/>
          <p:cNvSpPr>
            <a:spLocks/>
          </p:cNvSpPr>
          <p:nvPr/>
        </p:nvSpPr>
        <p:spPr bwMode="auto">
          <a:xfrm>
            <a:off x="5401867" y="2456788"/>
            <a:ext cx="345281" cy="195263"/>
          </a:xfrm>
          <a:custGeom>
            <a:avLst/>
            <a:gdLst>
              <a:gd name="T0" fmla="*/ 0 w 290"/>
              <a:gd name="T1" fmla="*/ 2147483647 h 164"/>
              <a:gd name="T2" fmla="*/ 2147483647 w 290"/>
              <a:gd name="T3" fmla="*/ 2147483647 h 164"/>
              <a:gd name="T4" fmla="*/ 2147483647 w 290"/>
              <a:gd name="T5" fmla="*/ 2147483647 h 164"/>
              <a:gd name="T6" fmla="*/ 2147483647 w 290"/>
              <a:gd name="T7" fmla="*/ 2147483647 h 164"/>
              <a:gd name="T8" fmla="*/ 2147483647 w 290"/>
              <a:gd name="T9" fmla="*/ 2147483647 h 164"/>
              <a:gd name="T10" fmla="*/ 2147483647 w 290"/>
              <a:gd name="T11" fmla="*/ 2147483647 h 164"/>
              <a:gd name="T12" fmla="*/ 2147483647 w 290"/>
              <a:gd name="T13" fmla="*/ 2147483647 h 164"/>
              <a:gd name="T14" fmla="*/ 2147483647 w 290"/>
              <a:gd name="T15" fmla="*/ 2147483647 h 164"/>
              <a:gd name="T16" fmla="*/ 2147483647 w 290"/>
              <a:gd name="T17" fmla="*/ 2147483647 h 164"/>
              <a:gd name="T18" fmla="*/ 2147483647 w 290"/>
              <a:gd name="T19" fmla="*/ 2147483647 h 164"/>
              <a:gd name="T20" fmla="*/ 2147483647 w 290"/>
              <a:gd name="T21" fmla="*/ 2147483647 h 164"/>
              <a:gd name="T22" fmla="*/ 2147483647 w 290"/>
              <a:gd name="T23" fmla="*/ 2147483647 h 164"/>
              <a:gd name="T24" fmla="*/ 2147483647 w 290"/>
              <a:gd name="T25" fmla="*/ 2147483647 h 164"/>
              <a:gd name="T26" fmla="*/ 2147483647 w 290"/>
              <a:gd name="T27" fmla="*/ 2147483647 h 164"/>
              <a:gd name="T28" fmla="*/ 2147483647 w 290"/>
              <a:gd name="T29" fmla="*/ 2147483647 h 164"/>
              <a:gd name="T30" fmla="*/ 2147483647 w 290"/>
              <a:gd name="T31" fmla="*/ 2147483647 h 164"/>
              <a:gd name="T32" fmla="*/ 2147483647 w 290"/>
              <a:gd name="T33" fmla="*/ 2147483647 h 164"/>
              <a:gd name="T34" fmla="*/ 2147483647 w 290"/>
              <a:gd name="T35" fmla="*/ 2147483647 h 164"/>
              <a:gd name="T36" fmla="*/ 2147483647 w 290"/>
              <a:gd name="T37" fmla="*/ 2147483647 h 164"/>
              <a:gd name="T38" fmla="*/ 2147483647 w 290"/>
              <a:gd name="T39" fmla="*/ 2147483647 h 164"/>
              <a:gd name="T40" fmla="*/ 2147483647 w 290"/>
              <a:gd name="T41" fmla="*/ 2147483647 h 164"/>
              <a:gd name="T42" fmla="*/ 2147483647 w 290"/>
              <a:gd name="T43" fmla="*/ 2147483647 h 164"/>
              <a:gd name="T44" fmla="*/ 2147483647 w 290"/>
              <a:gd name="T45" fmla="*/ 2147483647 h 164"/>
              <a:gd name="T46" fmla="*/ 2147483647 w 290"/>
              <a:gd name="T47" fmla="*/ 2147483647 h 164"/>
              <a:gd name="T48" fmla="*/ 2147483647 w 290"/>
              <a:gd name="T49" fmla="*/ 2147483647 h 164"/>
              <a:gd name="T50" fmla="*/ 2147483647 w 290"/>
              <a:gd name="T51" fmla="*/ 2147483647 h 164"/>
              <a:gd name="T52" fmla="*/ 2147483647 w 290"/>
              <a:gd name="T53" fmla="*/ 2147483647 h 164"/>
              <a:gd name="T54" fmla="*/ 2147483647 w 290"/>
              <a:gd name="T55" fmla="*/ 2147483647 h 164"/>
              <a:gd name="T56" fmla="*/ 2147483647 w 290"/>
              <a:gd name="T57" fmla="*/ 2147483647 h 164"/>
              <a:gd name="T58" fmla="*/ 2147483647 w 290"/>
              <a:gd name="T59" fmla="*/ 2147483647 h 164"/>
              <a:gd name="T60" fmla="*/ 2147483647 w 290"/>
              <a:gd name="T61" fmla="*/ 2147483647 h 164"/>
              <a:gd name="T62" fmla="*/ 2147483647 w 290"/>
              <a:gd name="T63" fmla="*/ 2147483647 h 164"/>
              <a:gd name="T64" fmla="*/ 2147483647 w 290"/>
              <a:gd name="T65" fmla="*/ 2147483647 h 164"/>
              <a:gd name="T66" fmla="*/ 2147483647 w 290"/>
              <a:gd name="T67" fmla="*/ 2147483647 h 164"/>
              <a:gd name="T68" fmla="*/ 2147483647 w 290"/>
              <a:gd name="T69" fmla="*/ 2147483647 h 164"/>
              <a:gd name="T70" fmla="*/ 2147483647 w 290"/>
              <a:gd name="T71" fmla="*/ 2147483647 h 164"/>
              <a:gd name="T72" fmla="*/ 2147483647 w 290"/>
              <a:gd name="T73" fmla="*/ 2147483647 h 164"/>
              <a:gd name="T74" fmla="*/ 2147483647 w 290"/>
              <a:gd name="T75" fmla="*/ 2147483647 h 1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90"/>
              <a:gd name="T115" fmla="*/ 0 h 164"/>
              <a:gd name="T116" fmla="*/ 290 w 290"/>
              <a:gd name="T117" fmla="*/ 164 h 1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90" h="164">
                <a:moveTo>
                  <a:pt x="12" y="82"/>
                </a:moveTo>
                <a:lnTo>
                  <a:pt x="0" y="10"/>
                </a:lnTo>
                <a:lnTo>
                  <a:pt x="36" y="0"/>
                </a:lnTo>
                <a:lnTo>
                  <a:pt x="80" y="20"/>
                </a:lnTo>
                <a:lnTo>
                  <a:pt x="100" y="42"/>
                </a:lnTo>
                <a:lnTo>
                  <a:pt x="118" y="42"/>
                </a:lnTo>
                <a:lnTo>
                  <a:pt x="134" y="40"/>
                </a:lnTo>
                <a:lnTo>
                  <a:pt x="146" y="38"/>
                </a:lnTo>
                <a:lnTo>
                  <a:pt x="160" y="46"/>
                </a:lnTo>
                <a:lnTo>
                  <a:pt x="164" y="50"/>
                </a:lnTo>
                <a:lnTo>
                  <a:pt x="170" y="58"/>
                </a:lnTo>
                <a:lnTo>
                  <a:pt x="172" y="66"/>
                </a:lnTo>
                <a:lnTo>
                  <a:pt x="174" y="70"/>
                </a:lnTo>
                <a:lnTo>
                  <a:pt x="182" y="72"/>
                </a:lnTo>
                <a:lnTo>
                  <a:pt x="188" y="88"/>
                </a:lnTo>
                <a:lnTo>
                  <a:pt x="208" y="88"/>
                </a:lnTo>
                <a:lnTo>
                  <a:pt x="210" y="96"/>
                </a:lnTo>
                <a:lnTo>
                  <a:pt x="218" y="98"/>
                </a:lnTo>
                <a:lnTo>
                  <a:pt x="222" y="88"/>
                </a:lnTo>
                <a:lnTo>
                  <a:pt x="230" y="80"/>
                </a:lnTo>
                <a:lnTo>
                  <a:pt x="234" y="76"/>
                </a:lnTo>
                <a:lnTo>
                  <a:pt x="244" y="68"/>
                </a:lnTo>
                <a:lnTo>
                  <a:pt x="252" y="68"/>
                </a:lnTo>
                <a:lnTo>
                  <a:pt x="248" y="76"/>
                </a:lnTo>
                <a:lnTo>
                  <a:pt x="244" y="82"/>
                </a:lnTo>
                <a:lnTo>
                  <a:pt x="250" y="82"/>
                </a:lnTo>
                <a:lnTo>
                  <a:pt x="252" y="84"/>
                </a:lnTo>
                <a:lnTo>
                  <a:pt x="262" y="86"/>
                </a:lnTo>
                <a:lnTo>
                  <a:pt x="266" y="82"/>
                </a:lnTo>
                <a:lnTo>
                  <a:pt x="280" y="90"/>
                </a:lnTo>
                <a:lnTo>
                  <a:pt x="290" y="94"/>
                </a:lnTo>
                <a:lnTo>
                  <a:pt x="284" y="102"/>
                </a:lnTo>
                <a:lnTo>
                  <a:pt x="272" y="108"/>
                </a:lnTo>
                <a:lnTo>
                  <a:pt x="258" y="112"/>
                </a:lnTo>
                <a:lnTo>
                  <a:pt x="248" y="106"/>
                </a:lnTo>
                <a:lnTo>
                  <a:pt x="242" y="110"/>
                </a:lnTo>
                <a:lnTo>
                  <a:pt x="256" y="102"/>
                </a:lnTo>
                <a:lnTo>
                  <a:pt x="256" y="98"/>
                </a:lnTo>
                <a:lnTo>
                  <a:pt x="248" y="92"/>
                </a:lnTo>
                <a:lnTo>
                  <a:pt x="242" y="98"/>
                </a:lnTo>
                <a:lnTo>
                  <a:pt x="232" y="96"/>
                </a:lnTo>
                <a:lnTo>
                  <a:pt x="232" y="108"/>
                </a:lnTo>
                <a:lnTo>
                  <a:pt x="226" y="110"/>
                </a:lnTo>
                <a:lnTo>
                  <a:pt x="224" y="120"/>
                </a:lnTo>
                <a:lnTo>
                  <a:pt x="208" y="120"/>
                </a:lnTo>
                <a:lnTo>
                  <a:pt x="208" y="126"/>
                </a:lnTo>
                <a:lnTo>
                  <a:pt x="210" y="128"/>
                </a:lnTo>
                <a:lnTo>
                  <a:pt x="216" y="132"/>
                </a:lnTo>
                <a:lnTo>
                  <a:pt x="222" y="136"/>
                </a:lnTo>
                <a:lnTo>
                  <a:pt x="226" y="142"/>
                </a:lnTo>
                <a:lnTo>
                  <a:pt x="226" y="152"/>
                </a:lnTo>
                <a:lnTo>
                  <a:pt x="222" y="162"/>
                </a:lnTo>
                <a:lnTo>
                  <a:pt x="216" y="164"/>
                </a:lnTo>
                <a:lnTo>
                  <a:pt x="204" y="162"/>
                </a:lnTo>
                <a:lnTo>
                  <a:pt x="202" y="152"/>
                </a:lnTo>
                <a:lnTo>
                  <a:pt x="196" y="148"/>
                </a:lnTo>
                <a:lnTo>
                  <a:pt x="190" y="148"/>
                </a:lnTo>
                <a:lnTo>
                  <a:pt x="176" y="144"/>
                </a:lnTo>
                <a:lnTo>
                  <a:pt x="164" y="132"/>
                </a:lnTo>
                <a:lnTo>
                  <a:pt x="150" y="130"/>
                </a:lnTo>
                <a:lnTo>
                  <a:pt x="140" y="122"/>
                </a:lnTo>
                <a:lnTo>
                  <a:pt x="128" y="114"/>
                </a:lnTo>
                <a:lnTo>
                  <a:pt x="118" y="102"/>
                </a:lnTo>
                <a:lnTo>
                  <a:pt x="112" y="96"/>
                </a:lnTo>
                <a:lnTo>
                  <a:pt x="108" y="88"/>
                </a:lnTo>
                <a:lnTo>
                  <a:pt x="86" y="88"/>
                </a:lnTo>
                <a:lnTo>
                  <a:pt x="80" y="86"/>
                </a:lnTo>
                <a:lnTo>
                  <a:pt x="78" y="76"/>
                </a:lnTo>
                <a:lnTo>
                  <a:pt x="76" y="70"/>
                </a:lnTo>
                <a:lnTo>
                  <a:pt x="70" y="64"/>
                </a:lnTo>
                <a:lnTo>
                  <a:pt x="52" y="58"/>
                </a:lnTo>
                <a:lnTo>
                  <a:pt x="42" y="62"/>
                </a:lnTo>
                <a:lnTo>
                  <a:pt x="28" y="72"/>
                </a:lnTo>
                <a:lnTo>
                  <a:pt x="28" y="80"/>
                </a:lnTo>
                <a:lnTo>
                  <a:pt x="28" y="84"/>
                </a:lnTo>
                <a:lnTo>
                  <a:pt x="12" y="82"/>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07" name="Freeform 114"/>
          <p:cNvSpPr>
            <a:spLocks/>
          </p:cNvSpPr>
          <p:nvPr/>
        </p:nvSpPr>
        <p:spPr bwMode="auto">
          <a:xfrm>
            <a:off x="5208986" y="2228189"/>
            <a:ext cx="726281" cy="345281"/>
          </a:xfrm>
          <a:custGeom>
            <a:avLst/>
            <a:gdLst>
              <a:gd name="T0" fmla="*/ 2147483647 w 610"/>
              <a:gd name="T1" fmla="*/ 2147483647 h 290"/>
              <a:gd name="T2" fmla="*/ 2147483647 w 610"/>
              <a:gd name="T3" fmla="*/ 2147483647 h 290"/>
              <a:gd name="T4" fmla="*/ 2147483647 w 610"/>
              <a:gd name="T5" fmla="*/ 2147483647 h 290"/>
              <a:gd name="T6" fmla="*/ 2147483647 w 610"/>
              <a:gd name="T7" fmla="*/ 2147483647 h 290"/>
              <a:gd name="T8" fmla="*/ 2147483647 w 610"/>
              <a:gd name="T9" fmla="*/ 2147483647 h 290"/>
              <a:gd name="T10" fmla="*/ 2147483647 w 610"/>
              <a:gd name="T11" fmla="*/ 2147483647 h 290"/>
              <a:gd name="T12" fmla="*/ 2147483647 w 610"/>
              <a:gd name="T13" fmla="*/ 2147483647 h 290"/>
              <a:gd name="T14" fmla="*/ 2147483647 w 610"/>
              <a:gd name="T15" fmla="*/ 2147483647 h 290"/>
              <a:gd name="T16" fmla="*/ 2147483647 w 610"/>
              <a:gd name="T17" fmla="*/ 2147483647 h 290"/>
              <a:gd name="T18" fmla="*/ 2147483647 w 610"/>
              <a:gd name="T19" fmla="*/ 2147483647 h 290"/>
              <a:gd name="T20" fmla="*/ 2147483647 w 610"/>
              <a:gd name="T21" fmla="*/ 2147483647 h 290"/>
              <a:gd name="T22" fmla="*/ 2147483647 w 610"/>
              <a:gd name="T23" fmla="*/ 2147483647 h 290"/>
              <a:gd name="T24" fmla="*/ 2147483647 w 610"/>
              <a:gd name="T25" fmla="*/ 2147483647 h 290"/>
              <a:gd name="T26" fmla="*/ 2147483647 w 610"/>
              <a:gd name="T27" fmla="*/ 2147483647 h 290"/>
              <a:gd name="T28" fmla="*/ 2147483647 w 610"/>
              <a:gd name="T29" fmla="*/ 2147483647 h 290"/>
              <a:gd name="T30" fmla="*/ 0 w 610"/>
              <a:gd name="T31" fmla="*/ 2147483647 h 290"/>
              <a:gd name="T32" fmla="*/ 0 w 610"/>
              <a:gd name="T33" fmla="*/ 2147483647 h 290"/>
              <a:gd name="T34" fmla="*/ 2147483647 w 610"/>
              <a:gd name="T35" fmla="*/ 2147483647 h 290"/>
              <a:gd name="T36" fmla="*/ 2147483647 w 610"/>
              <a:gd name="T37" fmla="*/ 2147483647 h 290"/>
              <a:gd name="T38" fmla="*/ 2147483647 w 610"/>
              <a:gd name="T39" fmla="*/ 2147483647 h 290"/>
              <a:gd name="T40" fmla="*/ 2147483647 w 610"/>
              <a:gd name="T41" fmla="*/ 2147483647 h 290"/>
              <a:gd name="T42" fmla="*/ 2147483647 w 610"/>
              <a:gd name="T43" fmla="*/ 2147483647 h 290"/>
              <a:gd name="T44" fmla="*/ 2147483647 w 610"/>
              <a:gd name="T45" fmla="*/ 2147483647 h 290"/>
              <a:gd name="T46" fmla="*/ 2147483647 w 610"/>
              <a:gd name="T47" fmla="*/ 2147483647 h 290"/>
              <a:gd name="T48" fmla="*/ 2147483647 w 610"/>
              <a:gd name="T49" fmla="*/ 2147483647 h 290"/>
              <a:gd name="T50" fmla="*/ 2147483647 w 610"/>
              <a:gd name="T51" fmla="*/ 2147483647 h 290"/>
              <a:gd name="T52" fmla="*/ 2147483647 w 610"/>
              <a:gd name="T53" fmla="*/ 2147483647 h 290"/>
              <a:gd name="T54" fmla="*/ 2147483647 w 610"/>
              <a:gd name="T55" fmla="*/ 2147483647 h 290"/>
              <a:gd name="T56" fmla="*/ 2147483647 w 610"/>
              <a:gd name="T57" fmla="*/ 2147483647 h 290"/>
              <a:gd name="T58" fmla="*/ 2147483647 w 610"/>
              <a:gd name="T59" fmla="*/ 2147483647 h 290"/>
              <a:gd name="T60" fmla="*/ 2147483647 w 610"/>
              <a:gd name="T61" fmla="*/ 2147483647 h 290"/>
              <a:gd name="T62" fmla="*/ 2147483647 w 610"/>
              <a:gd name="T63" fmla="*/ 2147483647 h 290"/>
              <a:gd name="T64" fmla="*/ 2147483647 w 610"/>
              <a:gd name="T65" fmla="*/ 2147483647 h 290"/>
              <a:gd name="T66" fmla="*/ 2147483647 w 610"/>
              <a:gd name="T67" fmla="*/ 2147483647 h 290"/>
              <a:gd name="T68" fmla="*/ 2147483647 w 610"/>
              <a:gd name="T69" fmla="*/ 2147483647 h 290"/>
              <a:gd name="T70" fmla="*/ 2147483647 w 610"/>
              <a:gd name="T71" fmla="*/ 2147483647 h 290"/>
              <a:gd name="T72" fmla="*/ 2147483647 w 610"/>
              <a:gd name="T73" fmla="*/ 2147483647 h 290"/>
              <a:gd name="T74" fmla="*/ 2147483647 w 610"/>
              <a:gd name="T75" fmla="*/ 2147483647 h 290"/>
              <a:gd name="T76" fmla="*/ 2147483647 w 610"/>
              <a:gd name="T77" fmla="*/ 2147483647 h 290"/>
              <a:gd name="T78" fmla="*/ 2147483647 w 610"/>
              <a:gd name="T79" fmla="*/ 2147483647 h 290"/>
              <a:gd name="T80" fmla="*/ 2147483647 w 610"/>
              <a:gd name="T81" fmla="*/ 2147483647 h 290"/>
              <a:gd name="T82" fmla="*/ 2147483647 w 610"/>
              <a:gd name="T83" fmla="*/ 2147483647 h 290"/>
              <a:gd name="T84" fmla="*/ 2147483647 w 610"/>
              <a:gd name="T85" fmla="*/ 2147483647 h 290"/>
              <a:gd name="T86" fmla="*/ 2147483647 w 610"/>
              <a:gd name="T87" fmla="*/ 2147483647 h 290"/>
              <a:gd name="T88" fmla="*/ 2147483647 w 610"/>
              <a:gd name="T89" fmla="*/ 2147483647 h 290"/>
              <a:gd name="T90" fmla="*/ 2147483647 w 610"/>
              <a:gd name="T91" fmla="*/ 2147483647 h 290"/>
              <a:gd name="T92" fmla="*/ 2147483647 w 610"/>
              <a:gd name="T93" fmla="*/ 2147483647 h 290"/>
              <a:gd name="T94" fmla="*/ 2147483647 w 610"/>
              <a:gd name="T95" fmla="*/ 2147483647 h 290"/>
              <a:gd name="T96" fmla="*/ 2147483647 w 610"/>
              <a:gd name="T97" fmla="*/ 2147483647 h 290"/>
              <a:gd name="T98" fmla="*/ 2147483647 w 610"/>
              <a:gd name="T99" fmla="*/ 2147483647 h 290"/>
              <a:gd name="T100" fmla="*/ 2147483647 w 610"/>
              <a:gd name="T101" fmla="*/ 2147483647 h 290"/>
              <a:gd name="T102" fmla="*/ 2147483647 w 610"/>
              <a:gd name="T103" fmla="*/ 2147483647 h 290"/>
              <a:gd name="T104" fmla="*/ 2147483647 w 610"/>
              <a:gd name="T105" fmla="*/ 2147483647 h 290"/>
              <a:gd name="T106" fmla="*/ 2147483647 w 610"/>
              <a:gd name="T107" fmla="*/ 2147483647 h 290"/>
              <a:gd name="T108" fmla="*/ 2147483647 w 610"/>
              <a:gd name="T109" fmla="*/ 2147483647 h 290"/>
              <a:gd name="T110" fmla="*/ 2147483647 w 610"/>
              <a:gd name="T111" fmla="*/ 2147483647 h 290"/>
              <a:gd name="T112" fmla="*/ 2147483647 w 610"/>
              <a:gd name="T113" fmla="*/ 2147483647 h 290"/>
              <a:gd name="T114" fmla="*/ 2147483647 w 610"/>
              <a:gd name="T115" fmla="*/ 2147483647 h 290"/>
              <a:gd name="T116" fmla="*/ 2147483647 w 610"/>
              <a:gd name="T117" fmla="*/ 2147483647 h 290"/>
              <a:gd name="T118" fmla="*/ 2147483647 w 610"/>
              <a:gd name="T119" fmla="*/ 2147483647 h 290"/>
              <a:gd name="T120" fmla="*/ 2147483647 w 610"/>
              <a:gd name="T121" fmla="*/ 2147483647 h 290"/>
              <a:gd name="T122" fmla="*/ 2147483647 w 610"/>
              <a:gd name="T123" fmla="*/ 2147483647 h 290"/>
              <a:gd name="T124" fmla="*/ 2147483647 w 610"/>
              <a:gd name="T125" fmla="*/ 2147483647 h 2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0"/>
              <a:gd name="T190" fmla="*/ 0 h 290"/>
              <a:gd name="T191" fmla="*/ 610 w 610"/>
              <a:gd name="T192" fmla="*/ 290 h 29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0" h="290">
                <a:moveTo>
                  <a:pt x="126" y="256"/>
                </a:moveTo>
                <a:lnTo>
                  <a:pt x="118" y="258"/>
                </a:lnTo>
                <a:lnTo>
                  <a:pt x="116" y="266"/>
                </a:lnTo>
                <a:lnTo>
                  <a:pt x="116" y="272"/>
                </a:lnTo>
                <a:lnTo>
                  <a:pt x="110" y="266"/>
                </a:lnTo>
                <a:lnTo>
                  <a:pt x="108" y="252"/>
                </a:lnTo>
                <a:lnTo>
                  <a:pt x="106" y="244"/>
                </a:lnTo>
                <a:lnTo>
                  <a:pt x="98" y="240"/>
                </a:lnTo>
                <a:lnTo>
                  <a:pt x="92" y="238"/>
                </a:lnTo>
                <a:lnTo>
                  <a:pt x="76" y="226"/>
                </a:lnTo>
                <a:lnTo>
                  <a:pt x="66" y="216"/>
                </a:lnTo>
                <a:lnTo>
                  <a:pt x="62" y="206"/>
                </a:lnTo>
                <a:lnTo>
                  <a:pt x="68" y="208"/>
                </a:lnTo>
                <a:lnTo>
                  <a:pt x="80" y="210"/>
                </a:lnTo>
                <a:lnTo>
                  <a:pt x="76" y="194"/>
                </a:lnTo>
                <a:lnTo>
                  <a:pt x="86" y="194"/>
                </a:lnTo>
                <a:lnTo>
                  <a:pt x="100" y="194"/>
                </a:lnTo>
                <a:lnTo>
                  <a:pt x="98" y="182"/>
                </a:lnTo>
                <a:lnTo>
                  <a:pt x="98" y="170"/>
                </a:lnTo>
                <a:lnTo>
                  <a:pt x="92" y="162"/>
                </a:lnTo>
                <a:lnTo>
                  <a:pt x="86" y="162"/>
                </a:lnTo>
                <a:lnTo>
                  <a:pt x="82" y="166"/>
                </a:lnTo>
                <a:lnTo>
                  <a:pt x="76" y="166"/>
                </a:lnTo>
                <a:lnTo>
                  <a:pt x="68" y="162"/>
                </a:lnTo>
                <a:lnTo>
                  <a:pt x="58" y="162"/>
                </a:lnTo>
                <a:lnTo>
                  <a:pt x="44" y="174"/>
                </a:lnTo>
                <a:lnTo>
                  <a:pt x="38" y="164"/>
                </a:lnTo>
                <a:lnTo>
                  <a:pt x="26" y="148"/>
                </a:lnTo>
                <a:lnTo>
                  <a:pt x="10" y="146"/>
                </a:lnTo>
                <a:lnTo>
                  <a:pt x="8" y="138"/>
                </a:lnTo>
                <a:lnTo>
                  <a:pt x="4" y="138"/>
                </a:lnTo>
                <a:lnTo>
                  <a:pt x="0" y="138"/>
                </a:lnTo>
                <a:lnTo>
                  <a:pt x="0" y="136"/>
                </a:lnTo>
                <a:lnTo>
                  <a:pt x="0" y="118"/>
                </a:lnTo>
                <a:lnTo>
                  <a:pt x="0" y="104"/>
                </a:lnTo>
                <a:lnTo>
                  <a:pt x="8" y="94"/>
                </a:lnTo>
                <a:lnTo>
                  <a:pt x="18" y="106"/>
                </a:lnTo>
                <a:lnTo>
                  <a:pt x="28" y="102"/>
                </a:lnTo>
                <a:lnTo>
                  <a:pt x="26" y="90"/>
                </a:lnTo>
                <a:lnTo>
                  <a:pt x="50" y="70"/>
                </a:lnTo>
                <a:lnTo>
                  <a:pt x="72" y="72"/>
                </a:lnTo>
                <a:lnTo>
                  <a:pt x="92" y="78"/>
                </a:lnTo>
                <a:lnTo>
                  <a:pt x="108" y="90"/>
                </a:lnTo>
                <a:lnTo>
                  <a:pt x="118" y="88"/>
                </a:lnTo>
                <a:lnTo>
                  <a:pt x="130" y="92"/>
                </a:lnTo>
                <a:lnTo>
                  <a:pt x="136" y="84"/>
                </a:lnTo>
                <a:lnTo>
                  <a:pt x="170" y="84"/>
                </a:lnTo>
                <a:lnTo>
                  <a:pt x="182" y="92"/>
                </a:lnTo>
                <a:lnTo>
                  <a:pt x="188" y="92"/>
                </a:lnTo>
                <a:lnTo>
                  <a:pt x="200" y="92"/>
                </a:lnTo>
                <a:lnTo>
                  <a:pt x="216" y="90"/>
                </a:lnTo>
                <a:lnTo>
                  <a:pt x="218" y="76"/>
                </a:lnTo>
                <a:lnTo>
                  <a:pt x="192" y="68"/>
                </a:lnTo>
                <a:lnTo>
                  <a:pt x="196" y="60"/>
                </a:lnTo>
                <a:lnTo>
                  <a:pt x="198" y="50"/>
                </a:lnTo>
                <a:lnTo>
                  <a:pt x="216" y="46"/>
                </a:lnTo>
                <a:lnTo>
                  <a:pt x="200" y="40"/>
                </a:lnTo>
                <a:lnTo>
                  <a:pt x="194" y="28"/>
                </a:lnTo>
                <a:lnTo>
                  <a:pt x="218" y="28"/>
                </a:lnTo>
                <a:lnTo>
                  <a:pt x="290" y="10"/>
                </a:lnTo>
                <a:lnTo>
                  <a:pt x="300" y="0"/>
                </a:lnTo>
                <a:lnTo>
                  <a:pt x="330" y="4"/>
                </a:lnTo>
                <a:lnTo>
                  <a:pt x="342" y="24"/>
                </a:lnTo>
                <a:lnTo>
                  <a:pt x="380" y="28"/>
                </a:lnTo>
                <a:lnTo>
                  <a:pt x="378" y="36"/>
                </a:lnTo>
                <a:lnTo>
                  <a:pt x="396" y="36"/>
                </a:lnTo>
                <a:lnTo>
                  <a:pt x="416" y="20"/>
                </a:lnTo>
                <a:lnTo>
                  <a:pt x="424" y="20"/>
                </a:lnTo>
                <a:lnTo>
                  <a:pt x="424" y="30"/>
                </a:lnTo>
                <a:lnTo>
                  <a:pt x="442" y="38"/>
                </a:lnTo>
                <a:lnTo>
                  <a:pt x="498" y="88"/>
                </a:lnTo>
                <a:lnTo>
                  <a:pt x="506" y="90"/>
                </a:lnTo>
                <a:lnTo>
                  <a:pt x="506" y="80"/>
                </a:lnTo>
                <a:lnTo>
                  <a:pt x="518" y="82"/>
                </a:lnTo>
                <a:lnTo>
                  <a:pt x="520" y="90"/>
                </a:lnTo>
                <a:lnTo>
                  <a:pt x="542" y="94"/>
                </a:lnTo>
                <a:lnTo>
                  <a:pt x="546" y="84"/>
                </a:lnTo>
                <a:lnTo>
                  <a:pt x="572" y="102"/>
                </a:lnTo>
                <a:lnTo>
                  <a:pt x="590" y="112"/>
                </a:lnTo>
                <a:lnTo>
                  <a:pt x="610" y="116"/>
                </a:lnTo>
                <a:lnTo>
                  <a:pt x="604" y="120"/>
                </a:lnTo>
                <a:lnTo>
                  <a:pt x="584" y="140"/>
                </a:lnTo>
                <a:lnTo>
                  <a:pt x="594" y="152"/>
                </a:lnTo>
                <a:lnTo>
                  <a:pt x="588" y="160"/>
                </a:lnTo>
                <a:lnTo>
                  <a:pt x="580" y="164"/>
                </a:lnTo>
                <a:lnTo>
                  <a:pt x="570" y="164"/>
                </a:lnTo>
                <a:lnTo>
                  <a:pt x="556" y="160"/>
                </a:lnTo>
                <a:lnTo>
                  <a:pt x="560" y="172"/>
                </a:lnTo>
                <a:lnTo>
                  <a:pt x="558" y="188"/>
                </a:lnTo>
                <a:lnTo>
                  <a:pt x="558" y="196"/>
                </a:lnTo>
                <a:lnTo>
                  <a:pt x="552" y="200"/>
                </a:lnTo>
                <a:lnTo>
                  <a:pt x="534" y="196"/>
                </a:lnTo>
                <a:lnTo>
                  <a:pt x="536" y="204"/>
                </a:lnTo>
                <a:lnTo>
                  <a:pt x="546" y="226"/>
                </a:lnTo>
                <a:lnTo>
                  <a:pt x="548" y="240"/>
                </a:lnTo>
                <a:lnTo>
                  <a:pt x="542" y="252"/>
                </a:lnTo>
                <a:lnTo>
                  <a:pt x="528" y="246"/>
                </a:lnTo>
                <a:lnTo>
                  <a:pt x="514" y="246"/>
                </a:lnTo>
                <a:lnTo>
                  <a:pt x="492" y="246"/>
                </a:lnTo>
                <a:lnTo>
                  <a:pt x="480" y="246"/>
                </a:lnTo>
                <a:lnTo>
                  <a:pt x="458" y="238"/>
                </a:lnTo>
                <a:lnTo>
                  <a:pt x="448" y="244"/>
                </a:lnTo>
                <a:lnTo>
                  <a:pt x="448" y="252"/>
                </a:lnTo>
                <a:lnTo>
                  <a:pt x="426" y="246"/>
                </a:lnTo>
                <a:lnTo>
                  <a:pt x="414" y="248"/>
                </a:lnTo>
                <a:lnTo>
                  <a:pt x="414" y="260"/>
                </a:lnTo>
                <a:lnTo>
                  <a:pt x="406" y="260"/>
                </a:lnTo>
                <a:lnTo>
                  <a:pt x="386" y="274"/>
                </a:lnTo>
                <a:lnTo>
                  <a:pt x="380" y="284"/>
                </a:lnTo>
                <a:lnTo>
                  <a:pt x="380" y="290"/>
                </a:lnTo>
                <a:lnTo>
                  <a:pt x="372" y="288"/>
                </a:lnTo>
                <a:lnTo>
                  <a:pt x="370" y="280"/>
                </a:lnTo>
                <a:lnTo>
                  <a:pt x="350" y="280"/>
                </a:lnTo>
                <a:lnTo>
                  <a:pt x="344" y="264"/>
                </a:lnTo>
                <a:lnTo>
                  <a:pt x="336" y="262"/>
                </a:lnTo>
                <a:lnTo>
                  <a:pt x="332" y="250"/>
                </a:lnTo>
                <a:lnTo>
                  <a:pt x="308" y="230"/>
                </a:lnTo>
                <a:lnTo>
                  <a:pt x="262" y="234"/>
                </a:lnTo>
                <a:lnTo>
                  <a:pt x="242" y="212"/>
                </a:lnTo>
                <a:lnTo>
                  <a:pt x="198" y="192"/>
                </a:lnTo>
                <a:lnTo>
                  <a:pt x="162" y="202"/>
                </a:lnTo>
                <a:lnTo>
                  <a:pt x="174" y="274"/>
                </a:lnTo>
                <a:lnTo>
                  <a:pt x="164" y="274"/>
                </a:lnTo>
                <a:lnTo>
                  <a:pt x="150" y="260"/>
                </a:lnTo>
                <a:lnTo>
                  <a:pt x="138" y="256"/>
                </a:lnTo>
                <a:lnTo>
                  <a:pt x="126" y="256"/>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08" name="Freeform 115"/>
          <p:cNvSpPr>
            <a:spLocks/>
          </p:cNvSpPr>
          <p:nvPr/>
        </p:nvSpPr>
        <p:spPr bwMode="auto">
          <a:xfrm>
            <a:off x="4782742" y="1782894"/>
            <a:ext cx="2516981" cy="773906"/>
          </a:xfrm>
          <a:custGeom>
            <a:avLst/>
            <a:gdLst>
              <a:gd name="T0" fmla="*/ 2147483647 w 2114"/>
              <a:gd name="T1" fmla="*/ 2147483647 h 650"/>
              <a:gd name="T2" fmla="*/ 2147483647 w 2114"/>
              <a:gd name="T3" fmla="*/ 2147483647 h 650"/>
              <a:gd name="T4" fmla="*/ 2147483647 w 2114"/>
              <a:gd name="T5" fmla="*/ 2147483647 h 650"/>
              <a:gd name="T6" fmla="*/ 2147483647 w 2114"/>
              <a:gd name="T7" fmla="*/ 2147483647 h 650"/>
              <a:gd name="T8" fmla="*/ 2147483647 w 2114"/>
              <a:gd name="T9" fmla="*/ 2147483647 h 650"/>
              <a:gd name="T10" fmla="*/ 2147483647 w 2114"/>
              <a:gd name="T11" fmla="*/ 2147483647 h 650"/>
              <a:gd name="T12" fmla="*/ 2147483647 w 2114"/>
              <a:gd name="T13" fmla="*/ 2147483647 h 650"/>
              <a:gd name="T14" fmla="*/ 2147483647 w 2114"/>
              <a:gd name="T15" fmla="*/ 2147483647 h 650"/>
              <a:gd name="T16" fmla="*/ 2147483647 w 2114"/>
              <a:gd name="T17" fmla="*/ 2147483647 h 650"/>
              <a:gd name="T18" fmla="*/ 2147483647 w 2114"/>
              <a:gd name="T19" fmla="*/ 2147483647 h 650"/>
              <a:gd name="T20" fmla="*/ 2147483647 w 2114"/>
              <a:gd name="T21" fmla="*/ 2147483647 h 650"/>
              <a:gd name="T22" fmla="*/ 2147483647 w 2114"/>
              <a:gd name="T23" fmla="*/ 2147483647 h 650"/>
              <a:gd name="T24" fmla="*/ 2147483647 w 2114"/>
              <a:gd name="T25" fmla="*/ 2147483647 h 650"/>
              <a:gd name="T26" fmla="*/ 2147483647 w 2114"/>
              <a:gd name="T27" fmla="*/ 2147483647 h 650"/>
              <a:gd name="T28" fmla="*/ 2147483647 w 2114"/>
              <a:gd name="T29" fmla="*/ 2147483647 h 650"/>
              <a:gd name="T30" fmla="*/ 2147483647 w 2114"/>
              <a:gd name="T31" fmla="*/ 2147483647 h 650"/>
              <a:gd name="T32" fmla="*/ 2147483647 w 2114"/>
              <a:gd name="T33" fmla="*/ 2147483647 h 650"/>
              <a:gd name="T34" fmla="*/ 2147483647 w 2114"/>
              <a:gd name="T35" fmla="*/ 2147483647 h 650"/>
              <a:gd name="T36" fmla="*/ 2147483647 w 2114"/>
              <a:gd name="T37" fmla="*/ 2147483647 h 650"/>
              <a:gd name="T38" fmla="*/ 2147483647 w 2114"/>
              <a:gd name="T39" fmla="*/ 2147483647 h 650"/>
              <a:gd name="T40" fmla="*/ 2147483647 w 2114"/>
              <a:gd name="T41" fmla="*/ 2147483647 h 650"/>
              <a:gd name="T42" fmla="*/ 2147483647 w 2114"/>
              <a:gd name="T43" fmla="*/ 2147483647 h 650"/>
              <a:gd name="T44" fmla="*/ 2147483647 w 2114"/>
              <a:gd name="T45" fmla="*/ 2147483647 h 650"/>
              <a:gd name="T46" fmla="*/ 2147483647 w 2114"/>
              <a:gd name="T47" fmla="*/ 2147483647 h 650"/>
              <a:gd name="T48" fmla="*/ 2147483647 w 2114"/>
              <a:gd name="T49" fmla="*/ 2147483647 h 650"/>
              <a:gd name="T50" fmla="*/ 2147483647 w 2114"/>
              <a:gd name="T51" fmla="*/ 2147483647 h 650"/>
              <a:gd name="T52" fmla="*/ 2147483647 w 2114"/>
              <a:gd name="T53" fmla="*/ 2147483647 h 650"/>
              <a:gd name="T54" fmla="*/ 2147483647 w 2114"/>
              <a:gd name="T55" fmla="*/ 2147483647 h 650"/>
              <a:gd name="T56" fmla="*/ 2147483647 w 2114"/>
              <a:gd name="T57" fmla="*/ 2147483647 h 650"/>
              <a:gd name="T58" fmla="*/ 2147483647 w 2114"/>
              <a:gd name="T59" fmla="*/ 2147483647 h 650"/>
              <a:gd name="T60" fmla="*/ 2147483647 w 2114"/>
              <a:gd name="T61" fmla="*/ 0 h 650"/>
              <a:gd name="T62" fmla="*/ 2147483647 w 2114"/>
              <a:gd name="T63" fmla="*/ 2147483647 h 650"/>
              <a:gd name="T64" fmla="*/ 2147483647 w 2114"/>
              <a:gd name="T65" fmla="*/ 2147483647 h 650"/>
              <a:gd name="T66" fmla="*/ 2147483647 w 2114"/>
              <a:gd name="T67" fmla="*/ 2147483647 h 650"/>
              <a:gd name="T68" fmla="*/ 2147483647 w 2114"/>
              <a:gd name="T69" fmla="*/ 2147483647 h 650"/>
              <a:gd name="T70" fmla="*/ 2147483647 w 2114"/>
              <a:gd name="T71" fmla="*/ 2147483647 h 650"/>
              <a:gd name="T72" fmla="*/ 2147483647 w 2114"/>
              <a:gd name="T73" fmla="*/ 2147483647 h 650"/>
              <a:gd name="T74" fmla="*/ 2147483647 w 2114"/>
              <a:gd name="T75" fmla="*/ 2147483647 h 650"/>
              <a:gd name="T76" fmla="*/ 2147483647 w 2114"/>
              <a:gd name="T77" fmla="*/ 2147483647 h 650"/>
              <a:gd name="T78" fmla="*/ 2147483647 w 2114"/>
              <a:gd name="T79" fmla="*/ 2147483647 h 650"/>
              <a:gd name="T80" fmla="*/ 2147483647 w 2114"/>
              <a:gd name="T81" fmla="*/ 2147483647 h 650"/>
              <a:gd name="T82" fmla="*/ 2147483647 w 2114"/>
              <a:gd name="T83" fmla="*/ 2147483647 h 650"/>
              <a:gd name="T84" fmla="*/ 2147483647 w 2114"/>
              <a:gd name="T85" fmla="*/ 2147483647 h 650"/>
              <a:gd name="T86" fmla="*/ 2147483647 w 2114"/>
              <a:gd name="T87" fmla="*/ 2147483647 h 650"/>
              <a:gd name="T88" fmla="*/ 2147483647 w 2114"/>
              <a:gd name="T89" fmla="*/ 2147483647 h 650"/>
              <a:gd name="T90" fmla="*/ 2147483647 w 2114"/>
              <a:gd name="T91" fmla="*/ 2147483647 h 650"/>
              <a:gd name="T92" fmla="*/ 2147483647 w 2114"/>
              <a:gd name="T93" fmla="*/ 2147483647 h 650"/>
              <a:gd name="T94" fmla="*/ 2147483647 w 2114"/>
              <a:gd name="T95" fmla="*/ 2147483647 h 650"/>
              <a:gd name="T96" fmla="*/ 2147483647 w 2114"/>
              <a:gd name="T97" fmla="*/ 2147483647 h 650"/>
              <a:gd name="T98" fmla="*/ 2147483647 w 2114"/>
              <a:gd name="T99" fmla="*/ 2147483647 h 650"/>
              <a:gd name="T100" fmla="*/ 2147483647 w 2114"/>
              <a:gd name="T101" fmla="*/ 2147483647 h 650"/>
              <a:gd name="T102" fmla="*/ 2147483647 w 2114"/>
              <a:gd name="T103" fmla="*/ 2147483647 h 650"/>
              <a:gd name="T104" fmla="*/ 2147483647 w 2114"/>
              <a:gd name="T105" fmla="*/ 2147483647 h 650"/>
              <a:gd name="T106" fmla="*/ 2147483647 w 2114"/>
              <a:gd name="T107" fmla="*/ 2147483647 h 650"/>
              <a:gd name="T108" fmla="*/ 2147483647 w 2114"/>
              <a:gd name="T109" fmla="*/ 2147483647 h 650"/>
              <a:gd name="T110" fmla="*/ 2147483647 w 2114"/>
              <a:gd name="T111" fmla="*/ 2147483647 h 650"/>
              <a:gd name="T112" fmla="*/ 2147483647 w 2114"/>
              <a:gd name="T113" fmla="*/ 2147483647 h 650"/>
              <a:gd name="T114" fmla="*/ 2147483647 w 2114"/>
              <a:gd name="T115" fmla="*/ 2147483647 h 650"/>
              <a:gd name="T116" fmla="*/ 2147483647 w 2114"/>
              <a:gd name="T117" fmla="*/ 2147483647 h 650"/>
              <a:gd name="T118" fmla="*/ 2147483647 w 2114"/>
              <a:gd name="T119" fmla="*/ 2147483647 h 6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14"/>
              <a:gd name="T181" fmla="*/ 0 h 650"/>
              <a:gd name="T182" fmla="*/ 2114 w 2114"/>
              <a:gd name="T183" fmla="*/ 650 h 6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14" h="650">
                <a:moveTo>
                  <a:pt x="970" y="490"/>
                </a:moveTo>
                <a:lnTo>
                  <a:pt x="980" y="480"/>
                </a:lnTo>
                <a:lnTo>
                  <a:pt x="992" y="472"/>
                </a:lnTo>
                <a:lnTo>
                  <a:pt x="1006" y="466"/>
                </a:lnTo>
                <a:lnTo>
                  <a:pt x="1020" y="464"/>
                </a:lnTo>
                <a:lnTo>
                  <a:pt x="1028" y="466"/>
                </a:lnTo>
                <a:lnTo>
                  <a:pt x="1036" y="468"/>
                </a:lnTo>
                <a:lnTo>
                  <a:pt x="1054" y="474"/>
                </a:lnTo>
                <a:lnTo>
                  <a:pt x="1074" y="480"/>
                </a:lnTo>
                <a:lnTo>
                  <a:pt x="1084" y="482"/>
                </a:lnTo>
                <a:lnTo>
                  <a:pt x="1096" y="482"/>
                </a:lnTo>
                <a:lnTo>
                  <a:pt x="1102" y="482"/>
                </a:lnTo>
                <a:lnTo>
                  <a:pt x="1106" y="480"/>
                </a:lnTo>
                <a:lnTo>
                  <a:pt x="1110" y="478"/>
                </a:lnTo>
                <a:lnTo>
                  <a:pt x="1112" y="474"/>
                </a:lnTo>
                <a:lnTo>
                  <a:pt x="1112" y="470"/>
                </a:lnTo>
                <a:lnTo>
                  <a:pt x="1110" y="466"/>
                </a:lnTo>
                <a:lnTo>
                  <a:pt x="1104" y="460"/>
                </a:lnTo>
                <a:lnTo>
                  <a:pt x="1100" y="454"/>
                </a:lnTo>
                <a:lnTo>
                  <a:pt x="1098" y="450"/>
                </a:lnTo>
                <a:lnTo>
                  <a:pt x="1096" y="446"/>
                </a:lnTo>
                <a:lnTo>
                  <a:pt x="1098" y="444"/>
                </a:lnTo>
                <a:lnTo>
                  <a:pt x="1100" y="444"/>
                </a:lnTo>
                <a:lnTo>
                  <a:pt x="1106" y="442"/>
                </a:lnTo>
                <a:lnTo>
                  <a:pt x="1126" y="442"/>
                </a:lnTo>
                <a:lnTo>
                  <a:pt x="1146" y="446"/>
                </a:lnTo>
                <a:lnTo>
                  <a:pt x="1156" y="450"/>
                </a:lnTo>
                <a:lnTo>
                  <a:pt x="1162" y="456"/>
                </a:lnTo>
                <a:lnTo>
                  <a:pt x="1168" y="464"/>
                </a:lnTo>
                <a:lnTo>
                  <a:pt x="1172" y="468"/>
                </a:lnTo>
                <a:lnTo>
                  <a:pt x="1176" y="470"/>
                </a:lnTo>
                <a:lnTo>
                  <a:pt x="1182" y="472"/>
                </a:lnTo>
                <a:lnTo>
                  <a:pt x="1190" y="470"/>
                </a:lnTo>
                <a:lnTo>
                  <a:pt x="1206" y="468"/>
                </a:lnTo>
                <a:lnTo>
                  <a:pt x="1220" y="470"/>
                </a:lnTo>
                <a:lnTo>
                  <a:pt x="1234" y="472"/>
                </a:lnTo>
                <a:lnTo>
                  <a:pt x="1246" y="478"/>
                </a:lnTo>
                <a:lnTo>
                  <a:pt x="1274" y="490"/>
                </a:lnTo>
                <a:lnTo>
                  <a:pt x="1288" y="492"/>
                </a:lnTo>
                <a:lnTo>
                  <a:pt x="1304" y="494"/>
                </a:lnTo>
                <a:lnTo>
                  <a:pt x="1312" y="494"/>
                </a:lnTo>
                <a:lnTo>
                  <a:pt x="1320" y="492"/>
                </a:lnTo>
                <a:lnTo>
                  <a:pt x="1332" y="484"/>
                </a:lnTo>
                <a:lnTo>
                  <a:pt x="1344" y="476"/>
                </a:lnTo>
                <a:lnTo>
                  <a:pt x="1350" y="474"/>
                </a:lnTo>
                <a:lnTo>
                  <a:pt x="1358" y="474"/>
                </a:lnTo>
                <a:lnTo>
                  <a:pt x="1366" y="474"/>
                </a:lnTo>
                <a:lnTo>
                  <a:pt x="1378" y="478"/>
                </a:lnTo>
                <a:lnTo>
                  <a:pt x="1402" y="486"/>
                </a:lnTo>
                <a:lnTo>
                  <a:pt x="1412" y="486"/>
                </a:lnTo>
                <a:lnTo>
                  <a:pt x="1422" y="484"/>
                </a:lnTo>
                <a:lnTo>
                  <a:pt x="1424" y="482"/>
                </a:lnTo>
                <a:lnTo>
                  <a:pt x="1426" y="478"/>
                </a:lnTo>
                <a:lnTo>
                  <a:pt x="1426" y="474"/>
                </a:lnTo>
                <a:lnTo>
                  <a:pt x="1426" y="468"/>
                </a:lnTo>
                <a:lnTo>
                  <a:pt x="1424" y="456"/>
                </a:lnTo>
                <a:lnTo>
                  <a:pt x="1422" y="446"/>
                </a:lnTo>
                <a:lnTo>
                  <a:pt x="1416" y="438"/>
                </a:lnTo>
                <a:lnTo>
                  <a:pt x="1412" y="434"/>
                </a:lnTo>
                <a:lnTo>
                  <a:pt x="1408" y="432"/>
                </a:lnTo>
                <a:lnTo>
                  <a:pt x="1410" y="426"/>
                </a:lnTo>
                <a:lnTo>
                  <a:pt x="1412" y="422"/>
                </a:lnTo>
                <a:lnTo>
                  <a:pt x="1416" y="418"/>
                </a:lnTo>
                <a:lnTo>
                  <a:pt x="1422" y="416"/>
                </a:lnTo>
                <a:lnTo>
                  <a:pt x="1432" y="414"/>
                </a:lnTo>
                <a:lnTo>
                  <a:pt x="1446" y="414"/>
                </a:lnTo>
                <a:lnTo>
                  <a:pt x="1468" y="416"/>
                </a:lnTo>
                <a:lnTo>
                  <a:pt x="1486" y="422"/>
                </a:lnTo>
                <a:lnTo>
                  <a:pt x="1500" y="430"/>
                </a:lnTo>
                <a:lnTo>
                  <a:pt x="1512" y="440"/>
                </a:lnTo>
                <a:lnTo>
                  <a:pt x="1536" y="462"/>
                </a:lnTo>
                <a:lnTo>
                  <a:pt x="1548" y="472"/>
                </a:lnTo>
                <a:lnTo>
                  <a:pt x="1560" y="480"/>
                </a:lnTo>
                <a:lnTo>
                  <a:pt x="1574" y="486"/>
                </a:lnTo>
                <a:lnTo>
                  <a:pt x="1590" y="490"/>
                </a:lnTo>
                <a:lnTo>
                  <a:pt x="1604" y="494"/>
                </a:lnTo>
                <a:lnTo>
                  <a:pt x="1618" y="500"/>
                </a:lnTo>
                <a:lnTo>
                  <a:pt x="1624" y="508"/>
                </a:lnTo>
                <a:lnTo>
                  <a:pt x="1630" y="516"/>
                </a:lnTo>
                <a:lnTo>
                  <a:pt x="1638" y="522"/>
                </a:lnTo>
                <a:lnTo>
                  <a:pt x="1644" y="524"/>
                </a:lnTo>
                <a:lnTo>
                  <a:pt x="1650" y="524"/>
                </a:lnTo>
                <a:lnTo>
                  <a:pt x="1662" y="522"/>
                </a:lnTo>
                <a:lnTo>
                  <a:pt x="1668" y="518"/>
                </a:lnTo>
                <a:lnTo>
                  <a:pt x="1676" y="512"/>
                </a:lnTo>
                <a:lnTo>
                  <a:pt x="1684" y="506"/>
                </a:lnTo>
                <a:lnTo>
                  <a:pt x="1692" y="520"/>
                </a:lnTo>
                <a:lnTo>
                  <a:pt x="1696" y="532"/>
                </a:lnTo>
                <a:lnTo>
                  <a:pt x="1698" y="546"/>
                </a:lnTo>
                <a:lnTo>
                  <a:pt x="1698" y="560"/>
                </a:lnTo>
                <a:lnTo>
                  <a:pt x="1698" y="566"/>
                </a:lnTo>
                <a:lnTo>
                  <a:pt x="1698" y="576"/>
                </a:lnTo>
                <a:lnTo>
                  <a:pt x="1690" y="570"/>
                </a:lnTo>
                <a:lnTo>
                  <a:pt x="1678" y="566"/>
                </a:lnTo>
                <a:lnTo>
                  <a:pt x="1678" y="582"/>
                </a:lnTo>
                <a:lnTo>
                  <a:pt x="1686" y="590"/>
                </a:lnTo>
                <a:lnTo>
                  <a:pt x="1692" y="598"/>
                </a:lnTo>
                <a:lnTo>
                  <a:pt x="1700" y="622"/>
                </a:lnTo>
                <a:lnTo>
                  <a:pt x="1708" y="618"/>
                </a:lnTo>
                <a:lnTo>
                  <a:pt x="1718" y="616"/>
                </a:lnTo>
                <a:lnTo>
                  <a:pt x="1732" y="618"/>
                </a:lnTo>
                <a:lnTo>
                  <a:pt x="1738" y="618"/>
                </a:lnTo>
                <a:lnTo>
                  <a:pt x="1744" y="616"/>
                </a:lnTo>
                <a:lnTo>
                  <a:pt x="1750" y="614"/>
                </a:lnTo>
                <a:lnTo>
                  <a:pt x="1754" y="610"/>
                </a:lnTo>
                <a:lnTo>
                  <a:pt x="1760" y="598"/>
                </a:lnTo>
                <a:lnTo>
                  <a:pt x="1762" y="586"/>
                </a:lnTo>
                <a:lnTo>
                  <a:pt x="1764" y="570"/>
                </a:lnTo>
                <a:lnTo>
                  <a:pt x="1764" y="556"/>
                </a:lnTo>
                <a:lnTo>
                  <a:pt x="1764" y="530"/>
                </a:lnTo>
                <a:lnTo>
                  <a:pt x="1762" y="510"/>
                </a:lnTo>
                <a:lnTo>
                  <a:pt x="1756" y="490"/>
                </a:lnTo>
                <a:lnTo>
                  <a:pt x="1748" y="468"/>
                </a:lnTo>
                <a:lnTo>
                  <a:pt x="1736" y="448"/>
                </a:lnTo>
                <a:lnTo>
                  <a:pt x="1722" y="430"/>
                </a:lnTo>
                <a:lnTo>
                  <a:pt x="1706" y="414"/>
                </a:lnTo>
                <a:lnTo>
                  <a:pt x="1696" y="410"/>
                </a:lnTo>
                <a:lnTo>
                  <a:pt x="1688" y="406"/>
                </a:lnTo>
                <a:lnTo>
                  <a:pt x="1678" y="402"/>
                </a:lnTo>
                <a:lnTo>
                  <a:pt x="1668" y="402"/>
                </a:lnTo>
                <a:lnTo>
                  <a:pt x="1664" y="402"/>
                </a:lnTo>
                <a:lnTo>
                  <a:pt x="1662" y="402"/>
                </a:lnTo>
                <a:lnTo>
                  <a:pt x="1658" y="410"/>
                </a:lnTo>
                <a:lnTo>
                  <a:pt x="1648" y="404"/>
                </a:lnTo>
                <a:lnTo>
                  <a:pt x="1642" y="396"/>
                </a:lnTo>
                <a:lnTo>
                  <a:pt x="1636" y="388"/>
                </a:lnTo>
                <a:lnTo>
                  <a:pt x="1628" y="380"/>
                </a:lnTo>
                <a:lnTo>
                  <a:pt x="1622" y="384"/>
                </a:lnTo>
                <a:lnTo>
                  <a:pt x="1612" y="388"/>
                </a:lnTo>
                <a:lnTo>
                  <a:pt x="1602" y="392"/>
                </a:lnTo>
                <a:lnTo>
                  <a:pt x="1602" y="380"/>
                </a:lnTo>
                <a:lnTo>
                  <a:pt x="1604" y="378"/>
                </a:lnTo>
                <a:lnTo>
                  <a:pt x="1606" y="374"/>
                </a:lnTo>
                <a:lnTo>
                  <a:pt x="1612" y="368"/>
                </a:lnTo>
                <a:lnTo>
                  <a:pt x="1614" y="364"/>
                </a:lnTo>
                <a:lnTo>
                  <a:pt x="1616" y="358"/>
                </a:lnTo>
                <a:lnTo>
                  <a:pt x="1616" y="346"/>
                </a:lnTo>
                <a:lnTo>
                  <a:pt x="1618" y="334"/>
                </a:lnTo>
                <a:lnTo>
                  <a:pt x="1618" y="330"/>
                </a:lnTo>
                <a:lnTo>
                  <a:pt x="1620" y="324"/>
                </a:lnTo>
                <a:lnTo>
                  <a:pt x="1628" y="316"/>
                </a:lnTo>
                <a:lnTo>
                  <a:pt x="1636" y="310"/>
                </a:lnTo>
                <a:lnTo>
                  <a:pt x="1648" y="306"/>
                </a:lnTo>
                <a:lnTo>
                  <a:pt x="1660" y="304"/>
                </a:lnTo>
                <a:lnTo>
                  <a:pt x="1686" y="306"/>
                </a:lnTo>
                <a:lnTo>
                  <a:pt x="1710" y="306"/>
                </a:lnTo>
                <a:lnTo>
                  <a:pt x="1728" y="308"/>
                </a:lnTo>
                <a:lnTo>
                  <a:pt x="1744" y="312"/>
                </a:lnTo>
                <a:lnTo>
                  <a:pt x="1756" y="316"/>
                </a:lnTo>
                <a:lnTo>
                  <a:pt x="1770" y="318"/>
                </a:lnTo>
                <a:lnTo>
                  <a:pt x="1778" y="316"/>
                </a:lnTo>
                <a:lnTo>
                  <a:pt x="1784" y="314"/>
                </a:lnTo>
                <a:lnTo>
                  <a:pt x="1790" y="310"/>
                </a:lnTo>
                <a:lnTo>
                  <a:pt x="1794" y="306"/>
                </a:lnTo>
                <a:lnTo>
                  <a:pt x="1788" y="304"/>
                </a:lnTo>
                <a:lnTo>
                  <a:pt x="1782" y="298"/>
                </a:lnTo>
                <a:lnTo>
                  <a:pt x="1778" y="290"/>
                </a:lnTo>
                <a:lnTo>
                  <a:pt x="1776" y="280"/>
                </a:lnTo>
                <a:lnTo>
                  <a:pt x="1776" y="272"/>
                </a:lnTo>
                <a:lnTo>
                  <a:pt x="1778" y="270"/>
                </a:lnTo>
                <a:lnTo>
                  <a:pt x="1780" y="266"/>
                </a:lnTo>
                <a:lnTo>
                  <a:pt x="1784" y="264"/>
                </a:lnTo>
                <a:lnTo>
                  <a:pt x="1790" y="264"/>
                </a:lnTo>
                <a:lnTo>
                  <a:pt x="1806" y="264"/>
                </a:lnTo>
                <a:lnTo>
                  <a:pt x="1820" y="268"/>
                </a:lnTo>
                <a:lnTo>
                  <a:pt x="1830" y="274"/>
                </a:lnTo>
                <a:lnTo>
                  <a:pt x="1840" y="280"/>
                </a:lnTo>
                <a:lnTo>
                  <a:pt x="1850" y="282"/>
                </a:lnTo>
                <a:lnTo>
                  <a:pt x="1850" y="274"/>
                </a:lnTo>
                <a:lnTo>
                  <a:pt x="1850" y="268"/>
                </a:lnTo>
                <a:lnTo>
                  <a:pt x="1852" y="260"/>
                </a:lnTo>
                <a:lnTo>
                  <a:pt x="1850" y="246"/>
                </a:lnTo>
                <a:lnTo>
                  <a:pt x="1866" y="246"/>
                </a:lnTo>
                <a:lnTo>
                  <a:pt x="1868" y="256"/>
                </a:lnTo>
                <a:lnTo>
                  <a:pt x="1872" y="264"/>
                </a:lnTo>
                <a:lnTo>
                  <a:pt x="1878" y="272"/>
                </a:lnTo>
                <a:lnTo>
                  <a:pt x="1884" y="278"/>
                </a:lnTo>
                <a:lnTo>
                  <a:pt x="1876" y="288"/>
                </a:lnTo>
                <a:lnTo>
                  <a:pt x="1868" y="304"/>
                </a:lnTo>
                <a:lnTo>
                  <a:pt x="1862" y="320"/>
                </a:lnTo>
                <a:lnTo>
                  <a:pt x="1860" y="336"/>
                </a:lnTo>
                <a:lnTo>
                  <a:pt x="1860" y="344"/>
                </a:lnTo>
                <a:lnTo>
                  <a:pt x="1864" y="354"/>
                </a:lnTo>
                <a:lnTo>
                  <a:pt x="1868" y="362"/>
                </a:lnTo>
                <a:lnTo>
                  <a:pt x="1874" y="370"/>
                </a:lnTo>
                <a:lnTo>
                  <a:pt x="1890" y="388"/>
                </a:lnTo>
                <a:lnTo>
                  <a:pt x="1908" y="404"/>
                </a:lnTo>
                <a:lnTo>
                  <a:pt x="1948" y="434"/>
                </a:lnTo>
                <a:lnTo>
                  <a:pt x="1964" y="450"/>
                </a:lnTo>
                <a:lnTo>
                  <a:pt x="1976" y="464"/>
                </a:lnTo>
                <a:lnTo>
                  <a:pt x="1982" y="454"/>
                </a:lnTo>
                <a:lnTo>
                  <a:pt x="1984" y="446"/>
                </a:lnTo>
                <a:lnTo>
                  <a:pt x="1982" y="440"/>
                </a:lnTo>
                <a:lnTo>
                  <a:pt x="1976" y="432"/>
                </a:lnTo>
                <a:lnTo>
                  <a:pt x="1974" y="428"/>
                </a:lnTo>
                <a:lnTo>
                  <a:pt x="1976" y="426"/>
                </a:lnTo>
                <a:lnTo>
                  <a:pt x="1980" y="422"/>
                </a:lnTo>
                <a:lnTo>
                  <a:pt x="1986" y="418"/>
                </a:lnTo>
                <a:lnTo>
                  <a:pt x="1978" y="412"/>
                </a:lnTo>
                <a:lnTo>
                  <a:pt x="1974" y="408"/>
                </a:lnTo>
                <a:lnTo>
                  <a:pt x="1974" y="402"/>
                </a:lnTo>
                <a:lnTo>
                  <a:pt x="1974" y="398"/>
                </a:lnTo>
                <a:lnTo>
                  <a:pt x="1976" y="394"/>
                </a:lnTo>
                <a:lnTo>
                  <a:pt x="1986" y="392"/>
                </a:lnTo>
                <a:lnTo>
                  <a:pt x="1986" y="390"/>
                </a:lnTo>
                <a:lnTo>
                  <a:pt x="1988" y="388"/>
                </a:lnTo>
                <a:lnTo>
                  <a:pt x="1988" y="384"/>
                </a:lnTo>
                <a:lnTo>
                  <a:pt x="1986" y="382"/>
                </a:lnTo>
                <a:lnTo>
                  <a:pt x="1982" y="378"/>
                </a:lnTo>
                <a:lnTo>
                  <a:pt x="1974" y="378"/>
                </a:lnTo>
                <a:lnTo>
                  <a:pt x="1962" y="378"/>
                </a:lnTo>
                <a:lnTo>
                  <a:pt x="1976" y="362"/>
                </a:lnTo>
                <a:lnTo>
                  <a:pt x="1962" y="350"/>
                </a:lnTo>
                <a:lnTo>
                  <a:pt x="1940" y="338"/>
                </a:lnTo>
                <a:lnTo>
                  <a:pt x="1930" y="330"/>
                </a:lnTo>
                <a:lnTo>
                  <a:pt x="1922" y="324"/>
                </a:lnTo>
                <a:lnTo>
                  <a:pt x="1916" y="316"/>
                </a:lnTo>
                <a:lnTo>
                  <a:pt x="1914" y="310"/>
                </a:lnTo>
                <a:lnTo>
                  <a:pt x="1916" y="302"/>
                </a:lnTo>
                <a:lnTo>
                  <a:pt x="1918" y="294"/>
                </a:lnTo>
                <a:lnTo>
                  <a:pt x="1924" y="288"/>
                </a:lnTo>
                <a:lnTo>
                  <a:pt x="1928" y="286"/>
                </a:lnTo>
                <a:lnTo>
                  <a:pt x="1962" y="286"/>
                </a:lnTo>
                <a:lnTo>
                  <a:pt x="1974" y="284"/>
                </a:lnTo>
                <a:lnTo>
                  <a:pt x="1986" y="280"/>
                </a:lnTo>
                <a:lnTo>
                  <a:pt x="1996" y="276"/>
                </a:lnTo>
                <a:lnTo>
                  <a:pt x="2006" y="270"/>
                </a:lnTo>
                <a:lnTo>
                  <a:pt x="2028" y="256"/>
                </a:lnTo>
                <a:lnTo>
                  <a:pt x="2038" y="250"/>
                </a:lnTo>
                <a:lnTo>
                  <a:pt x="2052" y="244"/>
                </a:lnTo>
                <a:lnTo>
                  <a:pt x="2046" y="234"/>
                </a:lnTo>
                <a:lnTo>
                  <a:pt x="2040" y="228"/>
                </a:lnTo>
                <a:lnTo>
                  <a:pt x="2032" y="224"/>
                </a:lnTo>
                <a:lnTo>
                  <a:pt x="2022" y="222"/>
                </a:lnTo>
                <a:lnTo>
                  <a:pt x="2002" y="220"/>
                </a:lnTo>
                <a:lnTo>
                  <a:pt x="1992" y="218"/>
                </a:lnTo>
                <a:lnTo>
                  <a:pt x="1982" y="212"/>
                </a:lnTo>
                <a:lnTo>
                  <a:pt x="1996" y="208"/>
                </a:lnTo>
                <a:lnTo>
                  <a:pt x="2006" y="202"/>
                </a:lnTo>
                <a:lnTo>
                  <a:pt x="2000" y="196"/>
                </a:lnTo>
                <a:lnTo>
                  <a:pt x="1994" y="190"/>
                </a:lnTo>
                <a:lnTo>
                  <a:pt x="2006" y="188"/>
                </a:lnTo>
                <a:lnTo>
                  <a:pt x="2020" y="192"/>
                </a:lnTo>
                <a:lnTo>
                  <a:pt x="2052" y="200"/>
                </a:lnTo>
                <a:lnTo>
                  <a:pt x="2082" y="208"/>
                </a:lnTo>
                <a:lnTo>
                  <a:pt x="2094" y="212"/>
                </a:lnTo>
                <a:lnTo>
                  <a:pt x="2106" y="212"/>
                </a:lnTo>
                <a:lnTo>
                  <a:pt x="2110" y="212"/>
                </a:lnTo>
                <a:lnTo>
                  <a:pt x="2114" y="210"/>
                </a:lnTo>
                <a:lnTo>
                  <a:pt x="2114" y="208"/>
                </a:lnTo>
                <a:lnTo>
                  <a:pt x="2114" y="204"/>
                </a:lnTo>
                <a:lnTo>
                  <a:pt x="2112" y="200"/>
                </a:lnTo>
                <a:lnTo>
                  <a:pt x="2106" y="194"/>
                </a:lnTo>
                <a:lnTo>
                  <a:pt x="2104" y="190"/>
                </a:lnTo>
                <a:lnTo>
                  <a:pt x="2100" y="186"/>
                </a:lnTo>
                <a:lnTo>
                  <a:pt x="2084" y="178"/>
                </a:lnTo>
                <a:lnTo>
                  <a:pt x="2066" y="174"/>
                </a:lnTo>
                <a:lnTo>
                  <a:pt x="2046" y="172"/>
                </a:lnTo>
                <a:lnTo>
                  <a:pt x="2036" y="172"/>
                </a:lnTo>
                <a:lnTo>
                  <a:pt x="2032" y="172"/>
                </a:lnTo>
                <a:lnTo>
                  <a:pt x="2028" y="174"/>
                </a:lnTo>
                <a:lnTo>
                  <a:pt x="2006" y="162"/>
                </a:lnTo>
                <a:lnTo>
                  <a:pt x="1980" y="152"/>
                </a:lnTo>
                <a:lnTo>
                  <a:pt x="1952" y="142"/>
                </a:lnTo>
                <a:lnTo>
                  <a:pt x="1920" y="134"/>
                </a:lnTo>
                <a:lnTo>
                  <a:pt x="1890" y="130"/>
                </a:lnTo>
                <a:lnTo>
                  <a:pt x="1858" y="126"/>
                </a:lnTo>
                <a:lnTo>
                  <a:pt x="1826" y="122"/>
                </a:lnTo>
                <a:lnTo>
                  <a:pt x="1798" y="122"/>
                </a:lnTo>
                <a:lnTo>
                  <a:pt x="1790" y="120"/>
                </a:lnTo>
                <a:lnTo>
                  <a:pt x="1778" y="118"/>
                </a:lnTo>
                <a:lnTo>
                  <a:pt x="1774" y="118"/>
                </a:lnTo>
                <a:lnTo>
                  <a:pt x="1772" y="122"/>
                </a:lnTo>
                <a:lnTo>
                  <a:pt x="1774" y="128"/>
                </a:lnTo>
                <a:lnTo>
                  <a:pt x="1782" y="138"/>
                </a:lnTo>
                <a:lnTo>
                  <a:pt x="1766" y="138"/>
                </a:lnTo>
                <a:lnTo>
                  <a:pt x="1756" y="132"/>
                </a:lnTo>
                <a:lnTo>
                  <a:pt x="1742" y="128"/>
                </a:lnTo>
                <a:lnTo>
                  <a:pt x="1728" y="126"/>
                </a:lnTo>
                <a:lnTo>
                  <a:pt x="1712" y="126"/>
                </a:lnTo>
                <a:lnTo>
                  <a:pt x="1678" y="128"/>
                </a:lnTo>
                <a:lnTo>
                  <a:pt x="1662" y="128"/>
                </a:lnTo>
                <a:lnTo>
                  <a:pt x="1648" y="126"/>
                </a:lnTo>
                <a:lnTo>
                  <a:pt x="1638" y="124"/>
                </a:lnTo>
                <a:lnTo>
                  <a:pt x="1632" y="120"/>
                </a:lnTo>
                <a:lnTo>
                  <a:pt x="1626" y="114"/>
                </a:lnTo>
                <a:lnTo>
                  <a:pt x="1620" y="108"/>
                </a:lnTo>
                <a:lnTo>
                  <a:pt x="1610" y="104"/>
                </a:lnTo>
                <a:lnTo>
                  <a:pt x="1590" y="102"/>
                </a:lnTo>
                <a:lnTo>
                  <a:pt x="1562" y="102"/>
                </a:lnTo>
                <a:lnTo>
                  <a:pt x="1522" y="106"/>
                </a:lnTo>
                <a:lnTo>
                  <a:pt x="1510" y="106"/>
                </a:lnTo>
                <a:lnTo>
                  <a:pt x="1498" y="102"/>
                </a:lnTo>
                <a:lnTo>
                  <a:pt x="1490" y="96"/>
                </a:lnTo>
                <a:lnTo>
                  <a:pt x="1480" y="90"/>
                </a:lnTo>
                <a:lnTo>
                  <a:pt x="1464" y="76"/>
                </a:lnTo>
                <a:lnTo>
                  <a:pt x="1454" y="72"/>
                </a:lnTo>
                <a:lnTo>
                  <a:pt x="1444" y="70"/>
                </a:lnTo>
                <a:lnTo>
                  <a:pt x="1438" y="72"/>
                </a:lnTo>
                <a:lnTo>
                  <a:pt x="1434" y="74"/>
                </a:lnTo>
                <a:lnTo>
                  <a:pt x="1432" y="82"/>
                </a:lnTo>
                <a:lnTo>
                  <a:pt x="1426" y="82"/>
                </a:lnTo>
                <a:lnTo>
                  <a:pt x="1410" y="84"/>
                </a:lnTo>
                <a:lnTo>
                  <a:pt x="1400" y="82"/>
                </a:lnTo>
                <a:lnTo>
                  <a:pt x="1388" y="80"/>
                </a:lnTo>
                <a:lnTo>
                  <a:pt x="1374" y="76"/>
                </a:lnTo>
                <a:lnTo>
                  <a:pt x="1360" y="70"/>
                </a:lnTo>
                <a:lnTo>
                  <a:pt x="1354" y="68"/>
                </a:lnTo>
                <a:lnTo>
                  <a:pt x="1348" y="68"/>
                </a:lnTo>
                <a:lnTo>
                  <a:pt x="1342" y="72"/>
                </a:lnTo>
                <a:lnTo>
                  <a:pt x="1338" y="78"/>
                </a:lnTo>
                <a:lnTo>
                  <a:pt x="1332" y="88"/>
                </a:lnTo>
                <a:lnTo>
                  <a:pt x="1328" y="94"/>
                </a:lnTo>
                <a:lnTo>
                  <a:pt x="1324" y="96"/>
                </a:lnTo>
                <a:lnTo>
                  <a:pt x="1314" y="100"/>
                </a:lnTo>
                <a:lnTo>
                  <a:pt x="1302" y="102"/>
                </a:lnTo>
                <a:lnTo>
                  <a:pt x="1278" y="104"/>
                </a:lnTo>
                <a:lnTo>
                  <a:pt x="1234" y="102"/>
                </a:lnTo>
                <a:lnTo>
                  <a:pt x="1220" y="100"/>
                </a:lnTo>
                <a:lnTo>
                  <a:pt x="1208" y="96"/>
                </a:lnTo>
                <a:lnTo>
                  <a:pt x="1196" y="90"/>
                </a:lnTo>
                <a:lnTo>
                  <a:pt x="1186" y="84"/>
                </a:lnTo>
                <a:lnTo>
                  <a:pt x="1174" y="76"/>
                </a:lnTo>
                <a:lnTo>
                  <a:pt x="1162" y="70"/>
                </a:lnTo>
                <a:lnTo>
                  <a:pt x="1146" y="66"/>
                </a:lnTo>
                <a:lnTo>
                  <a:pt x="1126" y="64"/>
                </a:lnTo>
                <a:lnTo>
                  <a:pt x="1114" y="62"/>
                </a:lnTo>
                <a:lnTo>
                  <a:pt x="1094" y="60"/>
                </a:lnTo>
                <a:lnTo>
                  <a:pt x="1052" y="58"/>
                </a:lnTo>
                <a:lnTo>
                  <a:pt x="992" y="60"/>
                </a:lnTo>
                <a:lnTo>
                  <a:pt x="964" y="58"/>
                </a:lnTo>
                <a:lnTo>
                  <a:pt x="932" y="56"/>
                </a:lnTo>
                <a:lnTo>
                  <a:pt x="946" y="48"/>
                </a:lnTo>
                <a:lnTo>
                  <a:pt x="952" y="42"/>
                </a:lnTo>
                <a:lnTo>
                  <a:pt x="956" y="36"/>
                </a:lnTo>
                <a:lnTo>
                  <a:pt x="940" y="28"/>
                </a:lnTo>
                <a:lnTo>
                  <a:pt x="916" y="20"/>
                </a:lnTo>
                <a:lnTo>
                  <a:pt x="890" y="12"/>
                </a:lnTo>
                <a:lnTo>
                  <a:pt x="860" y="4"/>
                </a:lnTo>
                <a:lnTo>
                  <a:pt x="832" y="2"/>
                </a:lnTo>
                <a:lnTo>
                  <a:pt x="820" y="0"/>
                </a:lnTo>
                <a:lnTo>
                  <a:pt x="808" y="2"/>
                </a:lnTo>
                <a:lnTo>
                  <a:pt x="798" y="4"/>
                </a:lnTo>
                <a:lnTo>
                  <a:pt x="790" y="8"/>
                </a:lnTo>
                <a:lnTo>
                  <a:pt x="786" y="14"/>
                </a:lnTo>
                <a:lnTo>
                  <a:pt x="782" y="22"/>
                </a:lnTo>
                <a:lnTo>
                  <a:pt x="764" y="20"/>
                </a:lnTo>
                <a:lnTo>
                  <a:pt x="744" y="18"/>
                </a:lnTo>
                <a:lnTo>
                  <a:pt x="718" y="20"/>
                </a:lnTo>
                <a:lnTo>
                  <a:pt x="690" y="26"/>
                </a:lnTo>
                <a:lnTo>
                  <a:pt x="676" y="30"/>
                </a:lnTo>
                <a:lnTo>
                  <a:pt x="664" y="34"/>
                </a:lnTo>
                <a:lnTo>
                  <a:pt x="654" y="40"/>
                </a:lnTo>
                <a:lnTo>
                  <a:pt x="648" y="48"/>
                </a:lnTo>
                <a:lnTo>
                  <a:pt x="654" y="48"/>
                </a:lnTo>
                <a:lnTo>
                  <a:pt x="664" y="54"/>
                </a:lnTo>
                <a:lnTo>
                  <a:pt x="652" y="56"/>
                </a:lnTo>
                <a:lnTo>
                  <a:pt x="640" y="58"/>
                </a:lnTo>
                <a:lnTo>
                  <a:pt x="622" y="58"/>
                </a:lnTo>
                <a:lnTo>
                  <a:pt x="606" y="60"/>
                </a:lnTo>
                <a:lnTo>
                  <a:pt x="618" y="78"/>
                </a:lnTo>
                <a:lnTo>
                  <a:pt x="604" y="78"/>
                </a:lnTo>
                <a:lnTo>
                  <a:pt x="594" y="80"/>
                </a:lnTo>
                <a:lnTo>
                  <a:pt x="590" y="84"/>
                </a:lnTo>
                <a:lnTo>
                  <a:pt x="588" y="88"/>
                </a:lnTo>
                <a:lnTo>
                  <a:pt x="586" y="92"/>
                </a:lnTo>
                <a:lnTo>
                  <a:pt x="588" y="96"/>
                </a:lnTo>
                <a:lnTo>
                  <a:pt x="590" y="102"/>
                </a:lnTo>
                <a:lnTo>
                  <a:pt x="582" y="100"/>
                </a:lnTo>
                <a:lnTo>
                  <a:pt x="576" y="96"/>
                </a:lnTo>
                <a:lnTo>
                  <a:pt x="564" y="88"/>
                </a:lnTo>
                <a:lnTo>
                  <a:pt x="554" y="78"/>
                </a:lnTo>
                <a:lnTo>
                  <a:pt x="548" y="76"/>
                </a:lnTo>
                <a:lnTo>
                  <a:pt x="540" y="72"/>
                </a:lnTo>
                <a:lnTo>
                  <a:pt x="540" y="76"/>
                </a:lnTo>
                <a:lnTo>
                  <a:pt x="538" y="84"/>
                </a:lnTo>
                <a:lnTo>
                  <a:pt x="540" y="90"/>
                </a:lnTo>
                <a:lnTo>
                  <a:pt x="544" y="96"/>
                </a:lnTo>
                <a:lnTo>
                  <a:pt x="552" y="102"/>
                </a:lnTo>
                <a:lnTo>
                  <a:pt x="562" y="108"/>
                </a:lnTo>
                <a:lnTo>
                  <a:pt x="562" y="132"/>
                </a:lnTo>
                <a:lnTo>
                  <a:pt x="550" y="124"/>
                </a:lnTo>
                <a:lnTo>
                  <a:pt x="542" y="116"/>
                </a:lnTo>
                <a:lnTo>
                  <a:pt x="530" y="94"/>
                </a:lnTo>
                <a:lnTo>
                  <a:pt x="522" y="86"/>
                </a:lnTo>
                <a:lnTo>
                  <a:pt x="514" y="78"/>
                </a:lnTo>
                <a:lnTo>
                  <a:pt x="500" y="72"/>
                </a:lnTo>
                <a:lnTo>
                  <a:pt x="484" y="70"/>
                </a:lnTo>
                <a:lnTo>
                  <a:pt x="476" y="72"/>
                </a:lnTo>
                <a:lnTo>
                  <a:pt x="470" y="76"/>
                </a:lnTo>
                <a:lnTo>
                  <a:pt x="466" y="84"/>
                </a:lnTo>
                <a:lnTo>
                  <a:pt x="466" y="94"/>
                </a:lnTo>
                <a:lnTo>
                  <a:pt x="466" y="100"/>
                </a:lnTo>
                <a:lnTo>
                  <a:pt x="470" y="108"/>
                </a:lnTo>
                <a:lnTo>
                  <a:pt x="474" y="116"/>
                </a:lnTo>
                <a:lnTo>
                  <a:pt x="480" y="122"/>
                </a:lnTo>
                <a:lnTo>
                  <a:pt x="488" y="128"/>
                </a:lnTo>
                <a:lnTo>
                  <a:pt x="496" y="134"/>
                </a:lnTo>
                <a:lnTo>
                  <a:pt x="504" y="136"/>
                </a:lnTo>
                <a:lnTo>
                  <a:pt x="514" y="138"/>
                </a:lnTo>
                <a:lnTo>
                  <a:pt x="504" y="144"/>
                </a:lnTo>
                <a:lnTo>
                  <a:pt x="494" y="144"/>
                </a:lnTo>
                <a:lnTo>
                  <a:pt x="484" y="142"/>
                </a:lnTo>
                <a:lnTo>
                  <a:pt x="474" y="140"/>
                </a:lnTo>
                <a:lnTo>
                  <a:pt x="452" y="130"/>
                </a:lnTo>
                <a:lnTo>
                  <a:pt x="442" y="126"/>
                </a:lnTo>
                <a:lnTo>
                  <a:pt x="430" y="124"/>
                </a:lnTo>
                <a:lnTo>
                  <a:pt x="394" y="124"/>
                </a:lnTo>
                <a:lnTo>
                  <a:pt x="396" y="128"/>
                </a:lnTo>
                <a:lnTo>
                  <a:pt x="398" y="138"/>
                </a:lnTo>
                <a:lnTo>
                  <a:pt x="398" y="142"/>
                </a:lnTo>
                <a:lnTo>
                  <a:pt x="396" y="142"/>
                </a:lnTo>
                <a:lnTo>
                  <a:pt x="390" y="140"/>
                </a:lnTo>
                <a:lnTo>
                  <a:pt x="382" y="132"/>
                </a:lnTo>
                <a:lnTo>
                  <a:pt x="376" y="130"/>
                </a:lnTo>
                <a:lnTo>
                  <a:pt x="372" y="130"/>
                </a:lnTo>
                <a:lnTo>
                  <a:pt x="366" y="132"/>
                </a:lnTo>
                <a:lnTo>
                  <a:pt x="360" y="136"/>
                </a:lnTo>
                <a:lnTo>
                  <a:pt x="346" y="144"/>
                </a:lnTo>
                <a:lnTo>
                  <a:pt x="338" y="146"/>
                </a:lnTo>
                <a:lnTo>
                  <a:pt x="330" y="148"/>
                </a:lnTo>
                <a:lnTo>
                  <a:pt x="326" y="146"/>
                </a:lnTo>
                <a:lnTo>
                  <a:pt x="324" y="142"/>
                </a:lnTo>
                <a:lnTo>
                  <a:pt x="320" y="140"/>
                </a:lnTo>
                <a:lnTo>
                  <a:pt x="312" y="138"/>
                </a:lnTo>
                <a:lnTo>
                  <a:pt x="302" y="140"/>
                </a:lnTo>
                <a:lnTo>
                  <a:pt x="290" y="142"/>
                </a:lnTo>
                <a:lnTo>
                  <a:pt x="280" y="146"/>
                </a:lnTo>
                <a:lnTo>
                  <a:pt x="270" y="152"/>
                </a:lnTo>
                <a:lnTo>
                  <a:pt x="254" y="162"/>
                </a:lnTo>
                <a:lnTo>
                  <a:pt x="240" y="174"/>
                </a:lnTo>
                <a:lnTo>
                  <a:pt x="234" y="168"/>
                </a:lnTo>
                <a:lnTo>
                  <a:pt x="232" y="162"/>
                </a:lnTo>
                <a:lnTo>
                  <a:pt x="230" y="154"/>
                </a:lnTo>
                <a:lnTo>
                  <a:pt x="230" y="144"/>
                </a:lnTo>
                <a:lnTo>
                  <a:pt x="206" y="144"/>
                </a:lnTo>
                <a:lnTo>
                  <a:pt x="208" y="154"/>
                </a:lnTo>
                <a:lnTo>
                  <a:pt x="210" y="160"/>
                </a:lnTo>
                <a:lnTo>
                  <a:pt x="212" y="168"/>
                </a:lnTo>
                <a:lnTo>
                  <a:pt x="214" y="178"/>
                </a:lnTo>
                <a:lnTo>
                  <a:pt x="204" y="178"/>
                </a:lnTo>
                <a:lnTo>
                  <a:pt x="194" y="180"/>
                </a:lnTo>
                <a:lnTo>
                  <a:pt x="186" y="184"/>
                </a:lnTo>
                <a:lnTo>
                  <a:pt x="180" y="188"/>
                </a:lnTo>
                <a:lnTo>
                  <a:pt x="170" y="198"/>
                </a:lnTo>
                <a:lnTo>
                  <a:pt x="160" y="210"/>
                </a:lnTo>
                <a:lnTo>
                  <a:pt x="142" y="204"/>
                </a:lnTo>
                <a:lnTo>
                  <a:pt x="128" y="202"/>
                </a:lnTo>
                <a:lnTo>
                  <a:pt x="136" y="212"/>
                </a:lnTo>
                <a:lnTo>
                  <a:pt x="140" y="220"/>
                </a:lnTo>
                <a:lnTo>
                  <a:pt x="142" y="224"/>
                </a:lnTo>
                <a:lnTo>
                  <a:pt x="128" y="224"/>
                </a:lnTo>
                <a:lnTo>
                  <a:pt x="118" y="222"/>
                </a:lnTo>
                <a:lnTo>
                  <a:pt x="110" y="216"/>
                </a:lnTo>
                <a:lnTo>
                  <a:pt x="102" y="210"/>
                </a:lnTo>
                <a:lnTo>
                  <a:pt x="92" y="192"/>
                </a:lnTo>
                <a:lnTo>
                  <a:pt x="82" y="178"/>
                </a:lnTo>
                <a:lnTo>
                  <a:pt x="92" y="178"/>
                </a:lnTo>
                <a:lnTo>
                  <a:pt x="104" y="182"/>
                </a:lnTo>
                <a:lnTo>
                  <a:pt x="118" y="184"/>
                </a:lnTo>
                <a:lnTo>
                  <a:pt x="134" y="186"/>
                </a:lnTo>
                <a:lnTo>
                  <a:pt x="144" y="184"/>
                </a:lnTo>
                <a:lnTo>
                  <a:pt x="154" y="182"/>
                </a:lnTo>
                <a:lnTo>
                  <a:pt x="170" y="174"/>
                </a:lnTo>
                <a:lnTo>
                  <a:pt x="168" y="168"/>
                </a:lnTo>
                <a:lnTo>
                  <a:pt x="162" y="162"/>
                </a:lnTo>
                <a:lnTo>
                  <a:pt x="156" y="156"/>
                </a:lnTo>
                <a:lnTo>
                  <a:pt x="150" y="152"/>
                </a:lnTo>
                <a:lnTo>
                  <a:pt x="130" y="146"/>
                </a:lnTo>
                <a:lnTo>
                  <a:pt x="108" y="140"/>
                </a:lnTo>
                <a:lnTo>
                  <a:pt x="60" y="132"/>
                </a:lnTo>
                <a:lnTo>
                  <a:pt x="40" y="126"/>
                </a:lnTo>
                <a:lnTo>
                  <a:pt x="32" y="122"/>
                </a:lnTo>
                <a:lnTo>
                  <a:pt x="26" y="118"/>
                </a:lnTo>
                <a:lnTo>
                  <a:pt x="26" y="130"/>
                </a:lnTo>
                <a:lnTo>
                  <a:pt x="8" y="134"/>
                </a:lnTo>
                <a:lnTo>
                  <a:pt x="2" y="138"/>
                </a:lnTo>
                <a:lnTo>
                  <a:pt x="2" y="142"/>
                </a:lnTo>
                <a:lnTo>
                  <a:pt x="0" y="146"/>
                </a:lnTo>
                <a:lnTo>
                  <a:pt x="2" y="150"/>
                </a:lnTo>
                <a:lnTo>
                  <a:pt x="4" y="152"/>
                </a:lnTo>
                <a:lnTo>
                  <a:pt x="12" y="154"/>
                </a:lnTo>
                <a:lnTo>
                  <a:pt x="20" y="156"/>
                </a:lnTo>
                <a:lnTo>
                  <a:pt x="22" y="158"/>
                </a:lnTo>
                <a:lnTo>
                  <a:pt x="22" y="160"/>
                </a:lnTo>
                <a:lnTo>
                  <a:pt x="22" y="164"/>
                </a:lnTo>
                <a:lnTo>
                  <a:pt x="20" y="168"/>
                </a:lnTo>
                <a:lnTo>
                  <a:pt x="16" y="170"/>
                </a:lnTo>
                <a:lnTo>
                  <a:pt x="16" y="174"/>
                </a:lnTo>
                <a:lnTo>
                  <a:pt x="16" y="176"/>
                </a:lnTo>
                <a:lnTo>
                  <a:pt x="18" y="178"/>
                </a:lnTo>
                <a:lnTo>
                  <a:pt x="20" y="176"/>
                </a:lnTo>
                <a:lnTo>
                  <a:pt x="26" y="174"/>
                </a:lnTo>
                <a:lnTo>
                  <a:pt x="26" y="186"/>
                </a:lnTo>
                <a:lnTo>
                  <a:pt x="30" y="198"/>
                </a:lnTo>
                <a:lnTo>
                  <a:pt x="34" y="206"/>
                </a:lnTo>
                <a:lnTo>
                  <a:pt x="36" y="210"/>
                </a:lnTo>
                <a:lnTo>
                  <a:pt x="40" y="212"/>
                </a:lnTo>
                <a:lnTo>
                  <a:pt x="40" y="216"/>
                </a:lnTo>
                <a:lnTo>
                  <a:pt x="42" y="222"/>
                </a:lnTo>
                <a:lnTo>
                  <a:pt x="44" y="226"/>
                </a:lnTo>
                <a:lnTo>
                  <a:pt x="44" y="232"/>
                </a:lnTo>
                <a:lnTo>
                  <a:pt x="54" y="238"/>
                </a:lnTo>
                <a:lnTo>
                  <a:pt x="62" y="244"/>
                </a:lnTo>
                <a:lnTo>
                  <a:pt x="62" y="256"/>
                </a:lnTo>
                <a:lnTo>
                  <a:pt x="50" y="258"/>
                </a:lnTo>
                <a:lnTo>
                  <a:pt x="42" y="264"/>
                </a:lnTo>
                <a:lnTo>
                  <a:pt x="30" y="278"/>
                </a:lnTo>
                <a:lnTo>
                  <a:pt x="36" y="284"/>
                </a:lnTo>
                <a:lnTo>
                  <a:pt x="40" y="286"/>
                </a:lnTo>
                <a:lnTo>
                  <a:pt x="44" y="288"/>
                </a:lnTo>
                <a:lnTo>
                  <a:pt x="36" y="296"/>
                </a:lnTo>
                <a:lnTo>
                  <a:pt x="30" y="302"/>
                </a:lnTo>
                <a:lnTo>
                  <a:pt x="24" y="304"/>
                </a:lnTo>
                <a:lnTo>
                  <a:pt x="22" y="314"/>
                </a:lnTo>
                <a:lnTo>
                  <a:pt x="16" y="316"/>
                </a:lnTo>
                <a:lnTo>
                  <a:pt x="18" y="322"/>
                </a:lnTo>
                <a:lnTo>
                  <a:pt x="22" y="332"/>
                </a:lnTo>
                <a:lnTo>
                  <a:pt x="28" y="342"/>
                </a:lnTo>
                <a:lnTo>
                  <a:pt x="32" y="352"/>
                </a:lnTo>
                <a:lnTo>
                  <a:pt x="34" y="362"/>
                </a:lnTo>
                <a:lnTo>
                  <a:pt x="34" y="364"/>
                </a:lnTo>
                <a:lnTo>
                  <a:pt x="36" y="364"/>
                </a:lnTo>
                <a:lnTo>
                  <a:pt x="38" y="364"/>
                </a:lnTo>
                <a:lnTo>
                  <a:pt x="46" y="362"/>
                </a:lnTo>
                <a:lnTo>
                  <a:pt x="54" y="358"/>
                </a:lnTo>
                <a:lnTo>
                  <a:pt x="64" y="362"/>
                </a:lnTo>
                <a:lnTo>
                  <a:pt x="74" y="362"/>
                </a:lnTo>
                <a:lnTo>
                  <a:pt x="86" y="362"/>
                </a:lnTo>
                <a:lnTo>
                  <a:pt x="96" y="374"/>
                </a:lnTo>
                <a:lnTo>
                  <a:pt x="96" y="384"/>
                </a:lnTo>
                <a:lnTo>
                  <a:pt x="102" y="388"/>
                </a:lnTo>
                <a:lnTo>
                  <a:pt x="108" y="398"/>
                </a:lnTo>
                <a:lnTo>
                  <a:pt x="112" y="402"/>
                </a:lnTo>
                <a:lnTo>
                  <a:pt x="116" y="402"/>
                </a:lnTo>
                <a:lnTo>
                  <a:pt x="122" y="404"/>
                </a:lnTo>
                <a:lnTo>
                  <a:pt x="122" y="402"/>
                </a:lnTo>
                <a:lnTo>
                  <a:pt x="124" y="412"/>
                </a:lnTo>
                <a:lnTo>
                  <a:pt x="118" y="414"/>
                </a:lnTo>
                <a:lnTo>
                  <a:pt x="104" y="416"/>
                </a:lnTo>
                <a:lnTo>
                  <a:pt x="110" y="432"/>
                </a:lnTo>
                <a:lnTo>
                  <a:pt x="122" y="434"/>
                </a:lnTo>
                <a:lnTo>
                  <a:pt x="142" y="428"/>
                </a:lnTo>
                <a:lnTo>
                  <a:pt x="154" y="436"/>
                </a:lnTo>
                <a:lnTo>
                  <a:pt x="154" y="444"/>
                </a:lnTo>
                <a:lnTo>
                  <a:pt x="154" y="452"/>
                </a:lnTo>
                <a:lnTo>
                  <a:pt x="172" y="452"/>
                </a:lnTo>
                <a:lnTo>
                  <a:pt x="176" y="466"/>
                </a:lnTo>
                <a:lnTo>
                  <a:pt x="188" y="468"/>
                </a:lnTo>
                <a:lnTo>
                  <a:pt x="192" y="472"/>
                </a:lnTo>
                <a:lnTo>
                  <a:pt x="208" y="468"/>
                </a:lnTo>
                <a:lnTo>
                  <a:pt x="212" y="476"/>
                </a:lnTo>
                <a:lnTo>
                  <a:pt x="222" y="478"/>
                </a:lnTo>
                <a:lnTo>
                  <a:pt x="230" y="480"/>
                </a:lnTo>
                <a:lnTo>
                  <a:pt x="240" y="482"/>
                </a:lnTo>
                <a:lnTo>
                  <a:pt x="246" y="484"/>
                </a:lnTo>
                <a:lnTo>
                  <a:pt x="252" y="486"/>
                </a:lnTo>
                <a:lnTo>
                  <a:pt x="254" y="488"/>
                </a:lnTo>
                <a:lnTo>
                  <a:pt x="254" y="490"/>
                </a:lnTo>
                <a:lnTo>
                  <a:pt x="252" y="492"/>
                </a:lnTo>
                <a:lnTo>
                  <a:pt x="248" y="498"/>
                </a:lnTo>
                <a:lnTo>
                  <a:pt x="252" y="506"/>
                </a:lnTo>
                <a:lnTo>
                  <a:pt x="254" y="514"/>
                </a:lnTo>
                <a:lnTo>
                  <a:pt x="254" y="518"/>
                </a:lnTo>
                <a:lnTo>
                  <a:pt x="236" y="518"/>
                </a:lnTo>
                <a:lnTo>
                  <a:pt x="228" y="526"/>
                </a:lnTo>
                <a:lnTo>
                  <a:pt x="228" y="534"/>
                </a:lnTo>
                <a:lnTo>
                  <a:pt x="242" y="536"/>
                </a:lnTo>
                <a:lnTo>
                  <a:pt x="232" y="542"/>
                </a:lnTo>
                <a:lnTo>
                  <a:pt x="222" y="546"/>
                </a:lnTo>
                <a:lnTo>
                  <a:pt x="230" y="556"/>
                </a:lnTo>
                <a:lnTo>
                  <a:pt x="222" y="558"/>
                </a:lnTo>
                <a:lnTo>
                  <a:pt x="222" y="570"/>
                </a:lnTo>
                <a:lnTo>
                  <a:pt x="208" y="572"/>
                </a:lnTo>
                <a:lnTo>
                  <a:pt x="212" y="576"/>
                </a:lnTo>
                <a:lnTo>
                  <a:pt x="216" y="580"/>
                </a:lnTo>
                <a:lnTo>
                  <a:pt x="222" y="584"/>
                </a:lnTo>
                <a:lnTo>
                  <a:pt x="234" y="586"/>
                </a:lnTo>
                <a:lnTo>
                  <a:pt x="258" y="604"/>
                </a:lnTo>
                <a:lnTo>
                  <a:pt x="268" y="604"/>
                </a:lnTo>
                <a:lnTo>
                  <a:pt x="280" y="604"/>
                </a:lnTo>
                <a:lnTo>
                  <a:pt x="292" y="608"/>
                </a:lnTo>
                <a:lnTo>
                  <a:pt x="306" y="610"/>
                </a:lnTo>
                <a:lnTo>
                  <a:pt x="316" y="612"/>
                </a:lnTo>
                <a:lnTo>
                  <a:pt x="328" y="620"/>
                </a:lnTo>
                <a:lnTo>
                  <a:pt x="342" y="620"/>
                </a:lnTo>
                <a:lnTo>
                  <a:pt x="360" y="626"/>
                </a:lnTo>
                <a:lnTo>
                  <a:pt x="364" y="634"/>
                </a:lnTo>
                <a:lnTo>
                  <a:pt x="374" y="636"/>
                </a:lnTo>
                <a:lnTo>
                  <a:pt x="380" y="640"/>
                </a:lnTo>
                <a:lnTo>
                  <a:pt x="382" y="640"/>
                </a:lnTo>
                <a:lnTo>
                  <a:pt x="388" y="644"/>
                </a:lnTo>
                <a:lnTo>
                  <a:pt x="388" y="648"/>
                </a:lnTo>
                <a:lnTo>
                  <a:pt x="390" y="650"/>
                </a:lnTo>
                <a:lnTo>
                  <a:pt x="398" y="650"/>
                </a:lnTo>
                <a:lnTo>
                  <a:pt x="404" y="644"/>
                </a:lnTo>
                <a:lnTo>
                  <a:pt x="408" y="642"/>
                </a:lnTo>
                <a:lnTo>
                  <a:pt x="396" y="622"/>
                </a:lnTo>
                <a:lnTo>
                  <a:pt x="390" y="612"/>
                </a:lnTo>
                <a:lnTo>
                  <a:pt x="384" y="600"/>
                </a:lnTo>
                <a:lnTo>
                  <a:pt x="376" y="592"/>
                </a:lnTo>
                <a:lnTo>
                  <a:pt x="370" y="590"/>
                </a:lnTo>
                <a:lnTo>
                  <a:pt x="370" y="582"/>
                </a:lnTo>
                <a:lnTo>
                  <a:pt x="376" y="566"/>
                </a:lnTo>
                <a:lnTo>
                  <a:pt x="378" y="564"/>
                </a:lnTo>
                <a:lnTo>
                  <a:pt x="380" y="564"/>
                </a:lnTo>
                <a:lnTo>
                  <a:pt x="386" y="562"/>
                </a:lnTo>
                <a:lnTo>
                  <a:pt x="394" y="556"/>
                </a:lnTo>
                <a:lnTo>
                  <a:pt x="402" y="548"/>
                </a:lnTo>
                <a:lnTo>
                  <a:pt x="398" y="542"/>
                </a:lnTo>
                <a:lnTo>
                  <a:pt x="392" y="534"/>
                </a:lnTo>
                <a:lnTo>
                  <a:pt x="384" y="520"/>
                </a:lnTo>
                <a:lnTo>
                  <a:pt x="368" y="520"/>
                </a:lnTo>
                <a:lnTo>
                  <a:pt x="368" y="510"/>
                </a:lnTo>
                <a:lnTo>
                  <a:pt x="362" y="512"/>
                </a:lnTo>
                <a:lnTo>
                  <a:pt x="358" y="512"/>
                </a:lnTo>
                <a:lnTo>
                  <a:pt x="358" y="510"/>
                </a:lnTo>
                <a:lnTo>
                  <a:pt x="358" y="508"/>
                </a:lnTo>
                <a:lnTo>
                  <a:pt x="358" y="496"/>
                </a:lnTo>
                <a:lnTo>
                  <a:pt x="358" y="494"/>
                </a:lnTo>
                <a:lnTo>
                  <a:pt x="358" y="478"/>
                </a:lnTo>
                <a:lnTo>
                  <a:pt x="368" y="468"/>
                </a:lnTo>
                <a:lnTo>
                  <a:pt x="376" y="480"/>
                </a:lnTo>
                <a:lnTo>
                  <a:pt x="386" y="476"/>
                </a:lnTo>
                <a:lnTo>
                  <a:pt x="384" y="462"/>
                </a:lnTo>
                <a:lnTo>
                  <a:pt x="408" y="442"/>
                </a:lnTo>
                <a:lnTo>
                  <a:pt x="432" y="446"/>
                </a:lnTo>
                <a:lnTo>
                  <a:pt x="450" y="452"/>
                </a:lnTo>
                <a:lnTo>
                  <a:pt x="466" y="464"/>
                </a:lnTo>
                <a:lnTo>
                  <a:pt x="476" y="462"/>
                </a:lnTo>
                <a:lnTo>
                  <a:pt x="488" y="466"/>
                </a:lnTo>
                <a:lnTo>
                  <a:pt x="494" y="458"/>
                </a:lnTo>
                <a:lnTo>
                  <a:pt x="528" y="458"/>
                </a:lnTo>
                <a:lnTo>
                  <a:pt x="540" y="466"/>
                </a:lnTo>
                <a:lnTo>
                  <a:pt x="574" y="464"/>
                </a:lnTo>
                <a:lnTo>
                  <a:pt x="574" y="452"/>
                </a:lnTo>
                <a:lnTo>
                  <a:pt x="550" y="442"/>
                </a:lnTo>
                <a:lnTo>
                  <a:pt x="556" y="434"/>
                </a:lnTo>
                <a:lnTo>
                  <a:pt x="556" y="422"/>
                </a:lnTo>
                <a:lnTo>
                  <a:pt x="572" y="420"/>
                </a:lnTo>
                <a:lnTo>
                  <a:pt x="558" y="414"/>
                </a:lnTo>
                <a:lnTo>
                  <a:pt x="552" y="400"/>
                </a:lnTo>
                <a:lnTo>
                  <a:pt x="574" y="400"/>
                </a:lnTo>
                <a:lnTo>
                  <a:pt x="648" y="386"/>
                </a:lnTo>
                <a:lnTo>
                  <a:pt x="658" y="374"/>
                </a:lnTo>
                <a:lnTo>
                  <a:pt x="688" y="378"/>
                </a:lnTo>
                <a:lnTo>
                  <a:pt x="700" y="398"/>
                </a:lnTo>
                <a:lnTo>
                  <a:pt x="736" y="402"/>
                </a:lnTo>
                <a:lnTo>
                  <a:pt x="736" y="410"/>
                </a:lnTo>
                <a:lnTo>
                  <a:pt x="754" y="410"/>
                </a:lnTo>
                <a:lnTo>
                  <a:pt x="772" y="394"/>
                </a:lnTo>
                <a:lnTo>
                  <a:pt x="782" y="394"/>
                </a:lnTo>
                <a:lnTo>
                  <a:pt x="782" y="402"/>
                </a:lnTo>
                <a:lnTo>
                  <a:pt x="800" y="412"/>
                </a:lnTo>
                <a:lnTo>
                  <a:pt x="856" y="462"/>
                </a:lnTo>
                <a:lnTo>
                  <a:pt x="864" y="464"/>
                </a:lnTo>
                <a:lnTo>
                  <a:pt x="864" y="454"/>
                </a:lnTo>
                <a:lnTo>
                  <a:pt x="876" y="456"/>
                </a:lnTo>
                <a:lnTo>
                  <a:pt x="878" y="464"/>
                </a:lnTo>
                <a:lnTo>
                  <a:pt x="898" y="468"/>
                </a:lnTo>
                <a:lnTo>
                  <a:pt x="906" y="458"/>
                </a:lnTo>
                <a:lnTo>
                  <a:pt x="948" y="486"/>
                </a:lnTo>
                <a:lnTo>
                  <a:pt x="970" y="49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09" name="Freeform 116"/>
          <p:cNvSpPr>
            <a:spLocks/>
          </p:cNvSpPr>
          <p:nvPr/>
        </p:nvSpPr>
        <p:spPr bwMode="auto">
          <a:xfrm>
            <a:off x="5099446" y="1794801"/>
            <a:ext cx="185738" cy="119063"/>
          </a:xfrm>
          <a:custGeom>
            <a:avLst/>
            <a:gdLst>
              <a:gd name="T0" fmla="*/ 2147483647 w 156"/>
              <a:gd name="T1" fmla="*/ 2147483647 h 100"/>
              <a:gd name="T2" fmla="*/ 2147483647 w 156"/>
              <a:gd name="T3" fmla="*/ 2147483647 h 100"/>
              <a:gd name="T4" fmla="*/ 2147483647 w 156"/>
              <a:gd name="T5" fmla="*/ 2147483647 h 100"/>
              <a:gd name="T6" fmla="*/ 2147483647 w 156"/>
              <a:gd name="T7" fmla="*/ 2147483647 h 100"/>
              <a:gd name="T8" fmla="*/ 2147483647 w 156"/>
              <a:gd name="T9" fmla="*/ 2147483647 h 100"/>
              <a:gd name="T10" fmla="*/ 2147483647 w 156"/>
              <a:gd name="T11" fmla="*/ 2147483647 h 100"/>
              <a:gd name="T12" fmla="*/ 2147483647 w 156"/>
              <a:gd name="T13" fmla="*/ 2147483647 h 100"/>
              <a:gd name="T14" fmla="*/ 0 w 156"/>
              <a:gd name="T15" fmla="*/ 2147483647 h 100"/>
              <a:gd name="T16" fmla="*/ 0 w 156"/>
              <a:gd name="T17" fmla="*/ 2147483647 h 100"/>
              <a:gd name="T18" fmla="*/ 2147483647 w 156"/>
              <a:gd name="T19" fmla="*/ 2147483647 h 100"/>
              <a:gd name="T20" fmla="*/ 2147483647 w 156"/>
              <a:gd name="T21" fmla="*/ 2147483647 h 100"/>
              <a:gd name="T22" fmla="*/ 2147483647 w 156"/>
              <a:gd name="T23" fmla="*/ 2147483647 h 100"/>
              <a:gd name="T24" fmla="*/ 2147483647 w 156"/>
              <a:gd name="T25" fmla="*/ 2147483647 h 100"/>
              <a:gd name="T26" fmla="*/ 2147483647 w 156"/>
              <a:gd name="T27" fmla="*/ 2147483647 h 100"/>
              <a:gd name="T28" fmla="*/ 2147483647 w 156"/>
              <a:gd name="T29" fmla="*/ 2147483647 h 100"/>
              <a:gd name="T30" fmla="*/ 2147483647 w 156"/>
              <a:gd name="T31" fmla="*/ 2147483647 h 100"/>
              <a:gd name="T32" fmla="*/ 2147483647 w 156"/>
              <a:gd name="T33" fmla="*/ 2147483647 h 100"/>
              <a:gd name="T34" fmla="*/ 2147483647 w 156"/>
              <a:gd name="T35" fmla="*/ 2147483647 h 100"/>
              <a:gd name="T36" fmla="*/ 2147483647 w 156"/>
              <a:gd name="T37" fmla="*/ 2147483647 h 100"/>
              <a:gd name="T38" fmla="*/ 2147483647 w 156"/>
              <a:gd name="T39" fmla="*/ 2147483647 h 100"/>
              <a:gd name="T40" fmla="*/ 2147483647 w 156"/>
              <a:gd name="T41" fmla="*/ 2147483647 h 100"/>
              <a:gd name="T42" fmla="*/ 2147483647 w 156"/>
              <a:gd name="T43" fmla="*/ 2147483647 h 100"/>
              <a:gd name="T44" fmla="*/ 2147483647 w 156"/>
              <a:gd name="T45" fmla="*/ 2147483647 h 100"/>
              <a:gd name="T46" fmla="*/ 2147483647 w 156"/>
              <a:gd name="T47" fmla="*/ 0 h 100"/>
              <a:gd name="T48" fmla="*/ 2147483647 w 156"/>
              <a:gd name="T49" fmla="*/ 0 h 100"/>
              <a:gd name="T50" fmla="*/ 2147483647 w 156"/>
              <a:gd name="T51" fmla="*/ 0 h 100"/>
              <a:gd name="T52" fmla="*/ 2147483647 w 156"/>
              <a:gd name="T53" fmla="*/ 2147483647 h 100"/>
              <a:gd name="T54" fmla="*/ 2147483647 w 156"/>
              <a:gd name="T55" fmla="*/ 2147483647 h 100"/>
              <a:gd name="T56" fmla="*/ 2147483647 w 156"/>
              <a:gd name="T57" fmla="*/ 2147483647 h 100"/>
              <a:gd name="T58" fmla="*/ 2147483647 w 156"/>
              <a:gd name="T59" fmla="*/ 2147483647 h 100"/>
              <a:gd name="T60" fmla="*/ 2147483647 w 156"/>
              <a:gd name="T61" fmla="*/ 2147483647 h 100"/>
              <a:gd name="T62" fmla="*/ 2147483647 w 156"/>
              <a:gd name="T63" fmla="*/ 2147483647 h 100"/>
              <a:gd name="T64" fmla="*/ 2147483647 w 156"/>
              <a:gd name="T65" fmla="*/ 2147483647 h 100"/>
              <a:gd name="T66" fmla="*/ 2147483647 w 156"/>
              <a:gd name="T67" fmla="*/ 2147483647 h 100"/>
              <a:gd name="T68" fmla="*/ 2147483647 w 156"/>
              <a:gd name="T69" fmla="*/ 2147483647 h 100"/>
              <a:gd name="T70" fmla="*/ 2147483647 w 156"/>
              <a:gd name="T71" fmla="*/ 2147483647 h 100"/>
              <a:gd name="T72" fmla="*/ 2147483647 w 156"/>
              <a:gd name="T73" fmla="*/ 2147483647 h 100"/>
              <a:gd name="T74" fmla="*/ 2147483647 w 156"/>
              <a:gd name="T75" fmla="*/ 2147483647 h 100"/>
              <a:gd name="T76" fmla="*/ 2147483647 w 156"/>
              <a:gd name="T77" fmla="*/ 2147483647 h 100"/>
              <a:gd name="T78" fmla="*/ 2147483647 w 156"/>
              <a:gd name="T79" fmla="*/ 2147483647 h 100"/>
              <a:gd name="T80" fmla="*/ 2147483647 w 156"/>
              <a:gd name="T81" fmla="*/ 2147483647 h 100"/>
              <a:gd name="T82" fmla="*/ 2147483647 w 156"/>
              <a:gd name="T83" fmla="*/ 2147483647 h 100"/>
              <a:gd name="T84" fmla="*/ 2147483647 w 156"/>
              <a:gd name="T85" fmla="*/ 2147483647 h 100"/>
              <a:gd name="T86" fmla="*/ 2147483647 w 156"/>
              <a:gd name="T87" fmla="*/ 2147483647 h 100"/>
              <a:gd name="T88" fmla="*/ 2147483647 w 156"/>
              <a:gd name="T89" fmla="*/ 2147483647 h 100"/>
              <a:gd name="T90" fmla="*/ 2147483647 w 156"/>
              <a:gd name="T91" fmla="*/ 2147483647 h 100"/>
              <a:gd name="T92" fmla="*/ 2147483647 w 156"/>
              <a:gd name="T93" fmla="*/ 2147483647 h 100"/>
              <a:gd name="T94" fmla="*/ 2147483647 w 156"/>
              <a:gd name="T95" fmla="*/ 2147483647 h 1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6"/>
              <a:gd name="T145" fmla="*/ 0 h 100"/>
              <a:gd name="T146" fmla="*/ 156 w 156"/>
              <a:gd name="T147" fmla="*/ 100 h 1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6" h="100">
                <a:moveTo>
                  <a:pt x="40" y="100"/>
                </a:moveTo>
                <a:lnTo>
                  <a:pt x="36" y="98"/>
                </a:lnTo>
                <a:lnTo>
                  <a:pt x="32" y="92"/>
                </a:lnTo>
                <a:lnTo>
                  <a:pt x="24" y="82"/>
                </a:lnTo>
                <a:lnTo>
                  <a:pt x="16" y="82"/>
                </a:lnTo>
                <a:lnTo>
                  <a:pt x="8" y="82"/>
                </a:lnTo>
                <a:lnTo>
                  <a:pt x="4" y="80"/>
                </a:lnTo>
                <a:lnTo>
                  <a:pt x="0" y="78"/>
                </a:lnTo>
                <a:lnTo>
                  <a:pt x="0" y="74"/>
                </a:lnTo>
                <a:lnTo>
                  <a:pt x="4" y="72"/>
                </a:lnTo>
                <a:lnTo>
                  <a:pt x="6" y="70"/>
                </a:lnTo>
                <a:lnTo>
                  <a:pt x="10" y="64"/>
                </a:lnTo>
                <a:lnTo>
                  <a:pt x="12" y="58"/>
                </a:lnTo>
                <a:lnTo>
                  <a:pt x="16" y="58"/>
                </a:lnTo>
                <a:lnTo>
                  <a:pt x="22" y="56"/>
                </a:lnTo>
                <a:lnTo>
                  <a:pt x="24" y="44"/>
                </a:lnTo>
                <a:lnTo>
                  <a:pt x="26" y="36"/>
                </a:lnTo>
                <a:lnTo>
                  <a:pt x="32" y="30"/>
                </a:lnTo>
                <a:lnTo>
                  <a:pt x="38" y="24"/>
                </a:lnTo>
                <a:lnTo>
                  <a:pt x="54" y="18"/>
                </a:lnTo>
                <a:lnTo>
                  <a:pt x="72" y="10"/>
                </a:lnTo>
                <a:lnTo>
                  <a:pt x="106" y="10"/>
                </a:lnTo>
                <a:lnTo>
                  <a:pt x="122" y="2"/>
                </a:lnTo>
                <a:lnTo>
                  <a:pt x="130" y="0"/>
                </a:lnTo>
                <a:lnTo>
                  <a:pt x="140" y="0"/>
                </a:lnTo>
                <a:lnTo>
                  <a:pt x="150" y="0"/>
                </a:lnTo>
                <a:lnTo>
                  <a:pt x="156" y="2"/>
                </a:lnTo>
                <a:lnTo>
                  <a:pt x="156" y="6"/>
                </a:lnTo>
                <a:lnTo>
                  <a:pt x="154" y="10"/>
                </a:lnTo>
                <a:lnTo>
                  <a:pt x="148" y="12"/>
                </a:lnTo>
                <a:lnTo>
                  <a:pt x="132" y="16"/>
                </a:lnTo>
                <a:lnTo>
                  <a:pt x="92" y="28"/>
                </a:lnTo>
                <a:lnTo>
                  <a:pt x="74" y="34"/>
                </a:lnTo>
                <a:lnTo>
                  <a:pt x="58" y="42"/>
                </a:lnTo>
                <a:lnTo>
                  <a:pt x="54" y="48"/>
                </a:lnTo>
                <a:lnTo>
                  <a:pt x="48" y="54"/>
                </a:lnTo>
                <a:lnTo>
                  <a:pt x="44" y="60"/>
                </a:lnTo>
                <a:lnTo>
                  <a:pt x="42" y="66"/>
                </a:lnTo>
                <a:lnTo>
                  <a:pt x="44" y="74"/>
                </a:lnTo>
                <a:lnTo>
                  <a:pt x="48" y="80"/>
                </a:lnTo>
                <a:lnTo>
                  <a:pt x="52" y="84"/>
                </a:lnTo>
                <a:lnTo>
                  <a:pt x="58" y="86"/>
                </a:lnTo>
                <a:lnTo>
                  <a:pt x="72" y="92"/>
                </a:lnTo>
                <a:lnTo>
                  <a:pt x="78" y="94"/>
                </a:lnTo>
                <a:lnTo>
                  <a:pt x="82" y="98"/>
                </a:lnTo>
                <a:lnTo>
                  <a:pt x="72" y="98"/>
                </a:lnTo>
                <a:lnTo>
                  <a:pt x="62" y="98"/>
                </a:lnTo>
                <a:lnTo>
                  <a:pt x="40" y="10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10" name="Freeform 117"/>
          <p:cNvSpPr>
            <a:spLocks/>
          </p:cNvSpPr>
          <p:nvPr/>
        </p:nvSpPr>
        <p:spPr bwMode="auto">
          <a:xfrm>
            <a:off x="5523309" y="1728125"/>
            <a:ext cx="133350" cy="38100"/>
          </a:xfrm>
          <a:custGeom>
            <a:avLst/>
            <a:gdLst>
              <a:gd name="T0" fmla="*/ 2147483647 w 112"/>
              <a:gd name="T1" fmla="*/ 2147483647 h 32"/>
              <a:gd name="T2" fmla="*/ 2147483647 w 112"/>
              <a:gd name="T3" fmla="*/ 2147483647 h 32"/>
              <a:gd name="T4" fmla="*/ 2147483647 w 112"/>
              <a:gd name="T5" fmla="*/ 2147483647 h 32"/>
              <a:gd name="T6" fmla="*/ 2147483647 w 112"/>
              <a:gd name="T7" fmla="*/ 2147483647 h 32"/>
              <a:gd name="T8" fmla="*/ 2147483647 w 112"/>
              <a:gd name="T9" fmla="*/ 2147483647 h 32"/>
              <a:gd name="T10" fmla="*/ 2147483647 w 112"/>
              <a:gd name="T11" fmla="*/ 2147483647 h 32"/>
              <a:gd name="T12" fmla="*/ 2147483647 w 112"/>
              <a:gd name="T13" fmla="*/ 2147483647 h 32"/>
              <a:gd name="T14" fmla="*/ 2147483647 w 112"/>
              <a:gd name="T15" fmla="*/ 2147483647 h 32"/>
              <a:gd name="T16" fmla="*/ 2147483647 w 112"/>
              <a:gd name="T17" fmla="*/ 2147483647 h 32"/>
              <a:gd name="T18" fmla="*/ 2147483647 w 112"/>
              <a:gd name="T19" fmla="*/ 2147483647 h 32"/>
              <a:gd name="T20" fmla="*/ 2147483647 w 112"/>
              <a:gd name="T21" fmla="*/ 2147483647 h 32"/>
              <a:gd name="T22" fmla="*/ 2147483647 w 112"/>
              <a:gd name="T23" fmla="*/ 2147483647 h 32"/>
              <a:gd name="T24" fmla="*/ 2147483647 w 112"/>
              <a:gd name="T25" fmla="*/ 2147483647 h 32"/>
              <a:gd name="T26" fmla="*/ 2147483647 w 112"/>
              <a:gd name="T27" fmla="*/ 2147483647 h 32"/>
              <a:gd name="T28" fmla="*/ 2147483647 w 112"/>
              <a:gd name="T29" fmla="*/ 2147483647 h 32"/>
              <a:gd name="T30" fmla="*/ 2147483647 w 112"/>
              <a:gd name="T31" fmla="*/ 2147483647 h 32"/>
              <a:gd name="T32" fmla="*/ 2147483647 w 112"/>
              <a:gd name="T33" fmla="*/ 2147483647 h 32"/>
              <a:gd name="T34" fmla="*/ 0 w 112"/>
              <a:gd name="T35" fmla="*/ 2147483647 h 32"/>
              <a:gd name="T36" fmla="*/ 2147483647 w 112"/>
              <a:gd name="T37" fmla="*/ 2147483647 h 32"/>
              <a:gd name="T38" fmla="*/ 2147483647 w 112"/>
              <a:gd name="T39" fmla="*/ 2147483647 h 32"/>
              <a:gd name="T40" fmla="*/ 2147483647 w 112"/>
              <a:gd name="T41" fmla="*/ 0 h 32"/>
              <a:gd name="T42" fmla="*/ 2147483647 w 112"/>
              <a:gd name="T43" fmla="*/ 0 h 32"/>
              <a:gd name="T44" fmla="*/ 2147483647 w 112"/>
              <a:gd name="T45" fmla="*/ 0 h 32"/>
              <a:gd name="T46" fmla="*/ 2147483647 w 112"/>
              <a:gd name="T47" fmla="*/ 2147483647 h 32"/>
              <a:gd name="T48" fmla="*/ 2147483647 w 112"/>
              <a:gd name="T49" fmla="*/ 2147483647 h 32"/>
              <a:gd name="T50" fmla="*/ 2147483647 w 112"/>
              <a:gd name="T51" fmla="*/ 2147483647 h 32"/>
              <a:gd name="T52" fmla="*/ 2147483647 w 112"/>
              <a:gd name="T53" fmla="*/ 2147483647 h 32"/>
              <a:gd name="T54" fmla="*/ 2147483647 w 112"/>
              <a:gd name="T55" fmla="*/ 2147483647 h 32"/>
              <a:gd name="T56" fmla="*/ 2147483647 w 112"/>
              <a:gd name="T57" fmla="*/ 2147483647 h 32"/>
              <a:gd name="T58" fmla="*/ 2147483647 w 112"/>
              <a:gd name="T59" fmla="*/ 2147483647 h 32"/>
              <a:gd name="T60" fmla="*/ 2147483647 w 112"/>
              <a:gd name="T61" fmla="*/ 2147483647 h 32"/>
              <a:gd name="T62" fmla="*/ 2147483647 w 112"/>
              <a:gd name="T63" fmla="*/ 2147483647 h 32"/>
              <a:gd name="T64" fmla="*/ 2147483647 w 112"/>
              <a:gd name="T65" fmla="*/ 2147483647 h 32"/>
              <a:gd name="T66" fmla="*/ 2147483647 w 112"/>
              <a:gd name="T67" fmla="*/ 2147483647 h 32"/>
              <a:gd name="T68" fmla="*/ 2147483647 w 112"/>
              <a:gd name="T69" fmla="*/ 2147483647 h 32"/>
              <a:gd name="T70" fmla="*/ 2147483647 w 112"/>
              <a:gd name="T71" fmla="*/ 2147483647 h 32"/>
              <a:gd name="T72" fmla="*/ 2147483647 w 112"/>
              <a:gd name="T73" fmla="*/ 2147483647 h 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2"/>
              <a:gd name="T112" fmla="*/ 0 h 32"/>
              <a:gd name="T113" fmla="*/ 112 w 112"/>
              <a:gd name="T114" fmla="*/ 32 h 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2" h="32">
                <a:moveTo>
                  <a:pt x="112" y="28"/>
                </a:moveTo>
                <a:lnTo>
                  <a:pt x="104" y="30"/>
                </a:lnTo>
                <a:lnTo>
                  <a:pt x="98" y="30"/>
                </a:lnTo>
                <a:lnTo>
                  <a:pt x="88" y="28"/>
                </a:lnTo>
                <a:lnTo>
                  <a:pt x="86" y="30"/>
                </a:lnTo>
                <a:lnTo>
                  <a:pt x="84" y="32"/>
                </a:lnTo>
                <a:lnTo>
                  <a:pt x="82" y="32"/>
                </a:lnTo>
                <a:lnTo>
                  <a:pt x="68" y="30"/>
                </a:lnTo>
                <a:lnTo>
                  <a:pt x="52" y="26"/>
                </a:lnTo>
                <a:lnTo>
                  <a:pt x="46" y="24"/>
                </a:lnTo>
                <a:lnTo>
                  <a:pt x="40" y="20"/>
                </a:lnTo>
                <a:lnTo>
                  <a:pt x="38" y="16"/>
                </a:lnTo>
                <a:lnTo>
                  <a:pt x="38" y="10"/>
                </a:lnTo>
                <a:lnTo>
                  <a:pt x="20" y="10"/>
                </a:lnTo>
                <a:lnTo>
                  <a:pt x="10" y="10"/>
                </a:lnTo>
                <a:lnTo>
                  <a:pt x="4" y="8"/>
                </a:lnTo>
                <a:lnTo>
                  <a:pt x="2" y="6"/>
                </a:lnTo>
                <a:lnTo>
                  <a:pt x="0" y="4"/>
                </a:lnTo>
                <a:lnTo>
                  <a:pt x="2" y="2"/>
                </a:lnTo>
                <a:lnTo>
                  <a:pt x="4" y="2"/>
                </a:lnTo>
                <a:lnTo>
                  <a:pt x="12" y="0"/>
                </a:lnTo>
                <a:lnTo>
                  <a:pt x="26" y="0"/>
                </a:lnTo>
                <a:lnTo>
                  <a:pt x="36" y="0"/>
                </a:lnTo>
                <a:lnTo>
                  <a:pt x="46" y="2"/>
                </a:lnTo>
                <a:lnTo>
                  <a:pt x="54" y="4"/>
                </a:lnTo>
                <a:lnTo>
                  <a:pt x="58" y="8"/>
                </a:lnTo>
                <a:lnTo>
                  <a:pt x="58" y="10"/>
                </a:lnTo>
                <a:lnTo>
                  <a:pt x="50" y="10"/>
                </a:lnTo>
                <a:lnTo>
                  <a:pt x="64" y="12"/>
                </a:lnTo>
                <a:lnTo>
                  <a:pt x="70" y="14"/>
                </a:lnTo>
                <a:lnTo>
                  <a:pt x="74" y="16"/>
                </a:lnTo>
                <a:lnTo>
                  <a:pt x="78" y="14"/>
                </a:lnTo>
                <a:lnTo>
                  <a:pt x="82" y="12"/>
                </a:lnTo>
                <a:lnTo>
                  <a:pt x="92" y="14"/>
                </a:lnTo>
                <a:lnTo>
                  <a:pt x="98" y="18"/>
                </a:lnTo>
                <a:lnTo>
                  <a:pt x="108" y="28"/>
                </a:lnTo>
                <a:lnTo>
                  <a:pt x="112" y="28"/>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11" name="Freeform 118"/>
          <p:cNvSpPr>
            <a:spLocks/>
          </p:cNvSpPr>
          <p:nvPr/>
        </p:nvSpPr>
        <p:spPr bwMode="auto">
          <a:xfrm>
            <a:off x="5670948" y="1754320"/>
            <a:ext cx="66675" cy="28575"/>
          </a:xfrm>
          <a:custGeom>
            <a:avLst/>
            <a:gdLst>
              <a:gd name="T0" fmla="*/ 2147483647 w 56"/>
              <a:gd name="T1" fmla="*/ 2147483647 h 24"/>
              <a:gd name="T2" fmla="*/ 2147483647 w 56"/>
              <a:gd name="T3" fmla="*/ 2147483647 h 24"/>
              <a:gd name="T4" fmla="*/ 2147483647 w 56"/>
              <a:gd name="T5" fmla="*/ 2147483647 h 24"/>
              <a:gd name="T6" fmla="*/ 0 w 56"/>
              <a:gd name="T7" fmla="*/ 2147483647 h 24"/>
              <a:gd name="T8" fmla="*/ 0 w 56"/>
              <a:gd name="T9" fmla="*/ 2147483647 h 24"/>
              <a:gd name="T10" fmla="*/ 2147483647 w 56"/>
              <a:gd name="T11" fmla="*/ 2147483647 h 24"/>
              <a:gd name="T12" fmla="*/ 2147483647 w 56"/>
              <a:gd name="T13" fmla="*/ 0 h 24"/>
              <a:gd name="T14" fmla="*/ 2147483647 w 56"/>
              <a:gd name="T15" fmla="*/ 0 h 24"/>
              <a:gd name="T16" fmla="*/ 2147483647 w 56"/>
              <a:gd name="T17" fmla="*/ 2147483647 h 24"/>
              <a:gd name="T18" fmla="*/ 2147483647 w 56"/>
              <a:gd name="T19" fmla="*/ 2147483647 h 24"/>
              <a:gd name="T20" fmla="*/ 2147483647 w 56"/>
              <a:gd name="T21" fmla="*/ 2147483647 h 24"/>
              <a:gd name="T22" fmla="*/ 2147483647 w 56"/>
              <a:gd name="T23" fmla="*/ 2147483647 h 24"/>
              <a:gd name="T24" fmla="*/ 2147483647 w 56"/>
              <a:gd name="T25" fmla="*/ 2147483647 h 24"/>
              <a:gd name="T26" fmla="*/ 2147483647 w 56"/>
              <a:gd name="T27" fmla="*/ 2147483647 h 24"/>
              <a:gd name="T28" fmla="*/ 2147483647 w 56"/>
              <a:gd name="T29" fmla="*/ 2147483647 h 24"/>
              <a:gd name="T30" fmla="*/ 2147483647 w 56"/>
              <a:gd name="T31" fmla="*/ 2147483647 h 24"/>
              <a:gd name="T32" fmla="*/ 2147483647 w 56"/>
              <a:gd name="T33" fmla="*/ 2147483647 h 24"/>
              <a:gd name="T34" fmla="*/ 2147483647 w 56"/>
              <a:gd name="T35" fmla="*/ 2147483647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
              <a:gd name="T55" fmla="*/ 0 h 24"/>
              <a:gd name="T56" fmla="*/ 56 w 56"/>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 h="24">
                <a:moveTo>
                  <a:pt x="6" y="24"/>
                </a:moveTo>
                <a:lnTo>
                  <a:pt x="4" y="22"/>
                </a:lnTo>
                <a:lnTo>
                  <a:pt x="2" y="20"/>
                </a:lnTo>
                <a:lnTo>
                  <a:pt x="0" y="18"/>
                </a:lnTo>
                <a:lnTo>
                  <a:pt x="0" y="6"/>
                </a:lnTo>
                <a:lnTo>
                  <a:pt x="4" y="2"/>
                </a:lnTo>
                <a:lnTo>
                  <a:pt x="6" y="0"/>
                </a:lnTo>
                <a:lnTo>
                  <a:pt x="14" y="0"/>
                </a:lnTo>
                <a:lnTo>
                  <a:pt x="22" y="4"/>
                </a:lnTo>
                <a:lnTo>
                  <a:pt x="34" y="6"/>
                </a:lnTo>
                <a:lnTo>
                  <a:pt x="56" y="10"/>
                </a:lnTo>
                <a:lnTo>
                  <a:pt x="54" y="14"/>
                </a:lnTo>
                <a:lnTo>
                  <a:pt x="50" y="16"/>
                </a:lnTo>
                <a:lnTo>
                  <a:pt x="42" y="18"/>
                </a:lnTo>
                <a:lnTo>
                  <a:pt x="30" y="18"/>
                </a:lnTo>
                <a:lnTo>
                  <a:pt x="22" y="20"/>
                </a:lnTo>
                <a:lnTo>
                  <a:pt x="14" y="22"/>
                </a:lnTo>
                <a:lnTo>
                  <a:pt x="6" y="24"/>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12" name="Freeform 119"/>
          <p:cNvSpPr>
            <a:spLocks/>
          </p:cNvSpPr>
          <p:nvPr/>
        </p:nvSpPr>
        <p:spPr bwMode="auto">
          <a:xfrm>
            <a:off x="6237685" y="1806707"/>
            <a:ext cx="119063" cy="23813"/>
          </a:xfrm>
          <a:custGeom>
            <a:avLst/>
            <a:gdLst>
              <a:gd name="T0" fmla="*/ 2147483647 w 100"/>
              <a:gd name="T1" fmla="*/ 2147483647 h 20"/>
              <a:gd name="T2" fmla="*/ 2147483647 w 100"/>
              <a:gd name="T3" fmla="*/ 2147483647 h 20"/>
              <a:gd name="T4" fmla="*/ 2147483647 w 100"/>
              <a:gd name="T5" fmla="*/ 2147483647 h 20"/>
              <a:gd name="T6" fmla="*/ 2147483647 w 100"/>
              <a:gd name="T7" fmla="*/ 2147483647 h 20"/>
              <a:gd name="T8" fmla="*/ 2147483647 w 100"/>
              <a:gd name="T9" fmla="*/ 2147483647 h 20"/>
              <a:gd name="T10" fmla="*/ 2147483647 w 100"/>
              <a:gd name="T11" fmla="*/ 2147483647 h 20"/>
              <a:gd name="T12" fmla="*/ 2147483647 w 100"/>
              <a:gd name="T13" fmla="*/ 2147483647 h 20"/>
              <a:gd name="T14" fmla="*/ 0 w 100"/>
              <a:gd name="T15" fmla="*/ 2147483647 h 20"/>
              <a:gd name="T16" fmla="*/ 0 w 100"/>
              <a:gd name="T17" fmla="*/ 2147483647 h 20"/>
              <a:gd name="T18" fmla="*/ 0 w 100"/>
              <a:gd name="T19" fmla="*/ 2147483647 h 20"/>
              <a:gd name="T20" fmla="*/ 2147483647 w 100"/>
              <a:gd name="T21" fmla="*/ 2147483647 h 20"/>
              <a:gd name="T22" fmla="*/ 2147483647 w 100"/>
              <a:gd name="T23" fmla="*/ 0 h 20"/>
              <a:gd name="T24" fmla="*/ 2147483647 w 100"/>
              <a:gd name="T25" fmla="*/ 0 h 20"/>
              <a:gd name="T26" fmla="*/ 2147483647 w 100"/>
              <a:gd name="T27" fmla="*/ 2147483647 h 20"/>
              <a:gd name="T28" fmla="*/ 2147483647 w 100"/>
              <a:gd name="T29" fmla="*/ 2147483647 h 20"/>
              <a:gd name="T30" fmla="*/ 2147483647 w 100"/>
              <a:gd name="T31" fmla="*/ 2147483647 h 20"/>
              <a:gd name="T32" fmla="*/ 2147483647 w 100"/>
              <a:gd name="T33" fmla="*/ 2147483647 h 20"/>
              <a:gd name="T34" fmla="*/ 2147483647 w 100"/>
              <a:gd name="T35" fmla="*/ 2147483647 h 20"/>
              <a:gd name="T36" fmla="*/ 2147483647 w 100"/>
              <a:gd name="T37" fmla="*/ 2147483647 h 20"/>
              <a:gd name="T38" fmla="*/ 2147483647 w 100"/>
              <a:gd name="T39" fmla="*/ 2147483647 h 20"/>
              <a:gd name="T40" fmla="*/ 2147483647 w 100"/>
              <a:gd name="T41" fmla="*/ 2147483647 h 20"/>
              <a:gd name="T42" fmla="*/ 2147483647 w 100"/>
              <a:gd name="T43" fmla="*/ 2147483647 h 20"/>
              <a:gd name="T44" fmla="*/ 2147483647 w 100"/>
              <a:gd name="T45" fmla="*/ 2147483647 h 20"/>
              <a:gd name="T46" fmla="*/ 2147483647 w 100"/>
              <a:gd name="T47" fmla="*/ 2147483647 h 20"/>
              <a:gd name="T48" fmla="*/ 2147483647 w 100"/>
              <a:gd name="T49" fmla="*/ 2147483647 h 20"/>
              <a:gd name="T50" fmla="*/ 2147483647 w 100"/>
              <a:gd name="T51" fmla="*/ 2147483647 h 20"/>
              <a:gd name="T52" fmla="*/ 2147483647 w 100"/>
              <a:gd name="T53" fmla="*/ 2147483647 h 20"/>
              <a:gd name="T54" fmla="*/ 2147483647 w 100"/>
              <a:gd name="T55" fmla="*/ 2147483647 h 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0"/>
              <a:gd name="T85" fmla="*/ 0 h 20"/>
              <a:gd name="T86" fmla="*/ 100 w 100"/>
              <a:gd name="T87" fmla="*/ 20 h 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0" h="20">
                <a:moveTo>
                  <a:pt x="78" y="14"/>
                </a:moveTo>
                <a:lnTo>
                  <a:pt x="78" y="20"/>
                </a:lnTo>
                <a:lnTo>
                  <a:pt x="42" y="20"/>
                </a:lnTo>
                <a:lnTo>
                  <a:pt x="30" y="20"/>
                </a:lnTo>
                <a:lnTo>
                  <a:pt x="16" y="20"/>
                </a:lnTo>
                <a:lnTo>
                  <a:pt x="10" y="18"/>
                </a:lnTo>
                <a:lnTo>
                  <a:pt x="4" y="14"/>
                </a:lnTo>
                <a:lnTo>
                  <a:pt x="0" y="12"/>
                </a:lnTo>
                <a:lnTo>
                  <a:pt x="0" y="6"/>
                </a:lnTo>
                <a:lnTo>
                  <a:pt x="0" y="4"/>
                </a:lnTo>
                <a:lnTo>
                  <a:pt x="4" y="2"/>
                </a:lnTo>
                <a:lnTo>
                  <a:pt x="10" y="0"/>
                </a:lnTo>
                <a:lnTo>
                  <a:pt x="16" y="0"/>
                </a:lnTo>
                <a:lnTo>
                  <a:pt x="22" y="4"/>
                </a:lnTo>
                <a:lnTo>
                  <a:pt x="28" y="6"/>
                </a:lnTo>
                <a:lnTo>
                  <a:pt x="34" y="6"/>
                </a:lnTo>
                <a:lnTo>
                  <a:pt x="38" y="6"/>
                </a:lnTo>
                <a:lnTo>
                  <a:pt x="38" y="4"/>
                </a:lnTo>
                <a:lnTo>
                  <a:pt x="40" y="2"/>
                </a:lnTo>
                <a:lnTo>
                  <a:pt x="44" y="2"/>
                </a:lnTo>
                <a:lnTo>
                  <a:pt x="58" y="2"/>
                </a:lnTo>
                <a:lnTo>
                  <a:pt x="74" y="4"/>
                </a:lnTo>
                <a:lnTo>
                  <a:pt x="90" y="8"/>
                </a:lnTo>
                <a:lnTo>
                  <a:pt x="96" y="10"/>
                </a:lnTo>
                <a:lnTo>
                  <a:pt x="100" y="14"/>
                </a:lnTo>
                <a:lnTo>
                  <a:pt x="88" y="18"/>
                </a:lnTo>
                <a:lnTo>
                  <a:pt x="82" y="18"/>
                </a:lnTo>
                <a:lnTo>
                  <a:pt x="78" y="14"/>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13" name="Freeform 123"/>
          <p:cNvSpPr>
            <a:spLocks/>
          </p:cNvSpPr>
          <p:nvPr/>
        </p:nvSpPr>
        <p:spPr bwMode="auto">
          <a:xfrm>
            <a:off x="6518673" y="3656938"/>
            <a:ext cx="207169" cy="64294"/>
          </a:xfrm>
          <a:custGeom>
            <a:avLst/>
            <a:gdLst>
              <a:gd name="T0" fmla="*/ 2147483647 w 174"/>
              <a:gd name="T1" fmla="*/ 2147483647 h 54"/>
              <a:gd name="T2" fmla="*/ 0 w 174"/>
              <a:gd name="T3" fmla="*/ 2147483647 h 54"/>
              <a:gd name="T4" fmla="*/ 2147483647 w 174"/>
              <a:gd name="T5" fmla="*/ 2147483647 h 54"/>
              <a:gd name="T6" fmla="*/ 2147483647 w 174"/>
              <a:gd name="T7" fmla="*/ 2147483647 h 54"/>
              <a:gd name="T8" fmla="*/ 2147483647 w 174"/>
              <a:gd name="T9" fmla="*/ 2147483647 h 54"/>
              <a:gd name="T10" fmla="*/ 2147483647 w 174"/>
              <a:gd name="T11" fmla="*/ 0 h 54"/>
              <a:gd name="T12" fmla="*/ 2147483647 w 174"/>
              <a:gd name="T13" fmla="*/ 2147483647 h 54"/>
              <a:gd name="T14" fmla="*/ 2147483647 w 174"/>
              <a:gd name="T15" fmla="*/ 2147483647 h 54"/>
              <a:gd name="T16" fmla="*/ 2147483647 w 174"/>
              <a:gd name="T17" fmla="*/ 2147483647 h 54"/>
              <a:gd name="T18" fmla="*/ 2147483647 w 174"/>
              <a:gd name="T19" fmla="*/ 2147483647 h 54"/>
              <a:gd name="T20" fmla="*/ 2147483647 w 174"/>
              <a:gd name="T21" fmla="*/ 2147483647 h 54"/>
              <a:gd name="T22" fmla="*/ 2147483647 w 174"/>
              <a:gd name="T23" fmla="*/ 2147483647 h 54"/>
              <a:gd name="T24" fmla="*/ 2147483647 w 174"/>
              <a:gd name="T25" fmla="*/ 2147483647 h 54"/>
              <a:gd name="T26" fmla="*/ 2147483647 w 174"/>
              <a:gd name="T27" fmla="*/ 2147483647 h 54"/>
              <a:gd name="T28" fmla="*/ 2147483647 w 174"/>
              <a:gd name="T29" fmla="*/ 2147483647 h 54"/>
              <a:gd name="T30" fmla="*/ 2147483647 w 174"/>
              <a:gd name="T31" fmla="*/ 2147483647 h 54"/>
              <a:gd name="T32" fmla="*/ 2147483647 w 174"/>
              <a:gd name="T33" fmla="*/ 2147483647 h 54"/>
              <a:gd name="T34" fmla="*/ 2147483647 w 174"/>
              <a:gd name="T35" fmla="*/ 2147483647 h 54"/>
              <a:gd name="T36" fmla="*/ 2147483647 w 174"/>
              <a:gd name="T37" fmla="*/ 2147483647 h 54"/>
              <a:gd name="T38" fmla="*/ 2147483647 w 174"/>
              <a:gd name="T39" fmla="*/ 2147483647 h 54"/>
              <a:gd name="T40" fmla="*/ 2147483647 w 174"/>
              <a:gd name="T41" fmla="*/ 2147483647 h 54"/>
              <a:gd name="T42" fmla="*/ 2147483647 w 174"/>
              <a:gd name="T43" fmla="*/ 2147483647 h 54"/>
              <a:gd name="T44" fmla="*/ 2147483647 w 174"/>
              <a:gd name="T45" fmla="*/ 2147483647 h 54"/>
              <a:gd name="T46" fmla="*/ 2147483647 w 174"/>
              <a:gd name="T47" fmla="*/ 2147483647 h 54"/>
              <a:gd name="T48" fmla="*/ 2147483647 w 174"/>
              <a:gd name="T49" fmla="*/ 2147483647 h 54"/>
              <a:gd name="T50" fmla="*/ 2147483647 w 174"/>
              <a:gd name="T51" fmla="*/ 2147483647 h 54"/>
              <a:gd name="T52" fmla="*/ 2147483647 w 174"/>
              <a:gd name="T53" fmla="*/ 2147483647 h 54"/>
              <a:gd name="T54" fmla="*/ 2147483647 w 174"/>
              <a:gd name="T55" fmla="*/ 2147483647 h 54"/>
              <a:gd name="T56" fmla="*/ 2147483647 w 174"/>
              <a:gd name="T57" fmla="*/ 2147483647 h 54"/>
              <a:gd name="T58" fmla="*/ 2147483647 w 174"/>
              <a:gd name="T59" fmla="*/ 2147483647 h 54"/>
              <a:gd name="T60" fmla="*/ 2147483647 w 174"/>
              <a:gd name="T61" fmla="*/ 2147483647 h 54"/>
              <a:gd name="T62" fmla="*/ 2147483647 w 174"/>
              <a:gd name="T63" fmla="*/ 2147483647 h 54"/>
              <a:gd name="T64" fmla="*/ 2147483647 w 174"/>
              <a:gd name="T65" fmla="*/ 2147483647 h 54"/>
              <a:gd name="T66" fmla="*/ 2147483647 w 174"/>
              <a:gd name="T67" fmla="*/ 2147483647 h 54"/>
              <a:gd name="T68" fmla="*/ 2147483647 w 174"/>
              <a:gd name="T69" fmla="*/ 2147483647 h 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4"/>
              <a:gd name="T106" fmla="*/ 0 h 54"/>
              <a:gd name="T107" fmla="*/ 174 w 174"/>
              <a:gd name="T108" fmla="*/ 54 h 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4" h="54">
                <a:moveTo>
                  <a:pt x="18" y="18"/>
                </a:moveTo>
                <a:lnTo>
                  <a:pt x="8" y="18"/>
                </a:lnTo>
                <a:lnTo>
                  <a:pt x="4" y="16"/>
                </a:lnTo>
                <a:lnTo>
                  <a:pt x="0" y="14"/>
                </a:lnTo>
                <a:lnTo>
                  <a:pt x="4" y="12"/>
                </a:lnTo>
                <a:lnTo>
                  <a:pt x="8" y="12"/>
                </a:lnTo>
                <a:lnTo>
                  <a:pt x="10" y="10"/>
                </a:lnTo>
                <a:lnTo>
                  <a:pt x="10" y="6"/>
                </a:lnTo>
                <a:lnTo>
                  <a:pt x="10" y="4"/>
                </a:lnTo>
                <a:lnTo>
                  <a:pt x="12" y="2"/>
                </a:lnTo>
                <a:lnTo>
                  <a:pt x="14" y="0"/>
                </a:lnTo>
                <a:lnTo>
                  <a:pt x="18" y="0"/>
                </a:lnTo>
                <a:lnTo>
                  <a:pt x="24" y="2"/>
                </a:lnTo>
                <a:lnTo>
                  <a:pt x="38" y="2"/>
                </a:lnTo>
                <a:lnTo>
                  <a:pt x="52" y="4"/>
                </a:lnTo>
                <a:lnTo>
                  <a:pt x="54" y="6"/>
                </a:lnTo>
                <a:lnTo>
                  <a:pt x="56" y="8"/>
                </a:lnTo>
                <a:lnTo>
                  <a:pt x="58" y="14"/>
                </a:lnTo>
                <a:lnTo>
                  <a:pt x="60" y="16"/>
                </a:lnTo>
                <a:lnTo>
                  <a:pt x="66" y="18"/>
                </a:lnTo>
                <a:lnTo>
                  <a:pt x="76" y="18"/>
                </a:lnTo>
                <a:lnTo>
                  <a:pt x="84" y="16"/>
                </a:lnTo>
                <a:lnTo>
                  <a:pt x="90" y="14"/>
                </a:lnTo>
                <a:lnTo>
                  <a:pt x="94" y="12"/>
                </a:lnTo>
                <a:lnTo>
                  <a:pt x="98" y="10"/>
                </a:lnTo>
                <a:lnTo>
                  <a:pt x="100" y="12"/>
                </a:lnTo>
                <a:lnTo>
                  <a:pt x="102" y="12"/>
                </a:lnTo>
                <a:lnTo>
                  <a:pt x="108" y="14"/>
                </a:lnTo>
                <a:lnTo>
                  <a:pt x="110" y="18"/>
                </a:lnTo>
                <a:lnTo>
                  <a:pt x="114" y="18"/>
                </a:lnTo>
                <a:lnTo>
                  <a:pt x="122" y="20"/>
                </a:lnTo>
                <a:lnTo>
                  <a:pt x="126" y="22"/>
                </a:lnTo>
                <a:lnTo>
                  <a:pt x="126" y="24"/>
                </a:lnTo>
                <a:lnTo>
                  <a:pt x="128" y="32"/>
                </a:lnTo>
                <a:lnTo>
                  <a:pt x="134" y="34"/>
                </a:lnTo>
                <a:lnTo>
                  <a:pt x="142" y="34"/>
                </a:lnTo>
                <a:lnTo>
                  <a:pt x="156" y="36"/>
                </a:lnTo>
                <a:lnTo>
                  <a:pt x="158" y="38"/>
                </a:lnTo>
                <a:lnTo>
                  <a:pt x="162" y="40"/>
                </a:lnTo>
                <a:lnTo>
                  <a:pt x="174" y="44"/>
                </a:lnTo>
                <a:lnTo>
                  <a:pt x="174" y="46"/>
                </a:lnTo>
                <a:lnTo>
                  <a:pt x="172" y="50"/>
                </a:lnTo>
                <a:lnTo>
                  <a:pt x="168" y="52"/>
                </a:lnTo>
                <a:lnTo>
                  <a:pt x="164" y="52"/>
                </a:lnTo>
                <a:lnTo>
                  <a:pt x="162" y="50"/>
                </a:lnTo>
                <a:lnTo>
                  <a:pt x="156" y="44"/>
                </a:lnTo>
                <a:lnTo>
                  <a:pt x="154" y="50"/>
                </a:lnTo>
                <a:lnTo>
                  <a:pt x="154" y="52"/>
                </a:lnTo>
                <a:lnTo>
                  <a:pt x="152" y="54"/>
                </a:lnTo>
                <a:lnTo>
                  <a:pt x="146" y="52"/>
                </a:lnTo>
                <a:lnTo>
                  <a:pt x="140" y="50"/>
                </a:lnTo>
                <a:lnTo>
                  <a:pt x="136" y="48"/>
                </a:lnTo>
                <a:lnTo>
                  <a:pt x="128" y="46"/>
                </a:lnTo>
                <a:lnTo>
                  <a:pt x="100" y="46"/>
                </a:lnTo>
                <a:lnTo>
                  <a:pt x="98" y="44"/>
                </a:lnTo>
                <a:lnTo>
                  <a:pt x="96" y="44"/>
                </a:lnTo>
                <a:lnTo>
                  <a:pt x="90" y="44"/>
                </a:lnTo>
                <a:lnTo>
                  <a:pt x="88" y="42"/>
                </a:lnTo>
                <a:lnTo>
                  <a:pt x="86" y="40"/>
                </a:lnTo>
                <a:lnTo>
                  <a:pt x="80" y="38"/>
                </a:lnTo>
                <a:lnTo>
                  <a:pt x="70" y="34"/>
                </a:lnTo>
                <a:lnTo>
                  <a:pt x="60" y="34"/>
                </a:lnTo>
                <a:lnTo>
                  <a:pt x="52" y="34"/>
                </a:lnTo>
                <a:lnTo>
                  <a:pt x="44" y="34"/>
                </a:lnTo>
                <a:lnTo>
                  <a:pt x="40" y="34"/>
                </a:lnTo>
                <a:lnTo>
                  <a:pt x="38" y="32"/>
                </a:lnTo>
                <a:lnTo>
                  <a:pt x="34" y="28"/>
                </a:lnTo>
                <a:lnTo>
                  <a:pt x="26" y="28"/>
                </a:lnTo>
                <a:lnTo>
                  <a:pt x="22" y="28"/>
                </a:lnTo>
                <a:lnTo>
                  <a:pt x="20" y="24"/>
                </a:lnTo>
                <a:lnTo>
                  <a:pt x="18" y="18"/>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srgbClr val="92D050"/>
              </a:solidFill>
              <a:latin typeface="Arial" pitchFamily="34" charset="0"/>
            </a:endParaRPr>
          </a:p>
        </p:txBody>
      </p:sp>
      <p:sp>
        <p:nvSpPr>
          <p:cNvPr id="114" name="Freeform 120"/>
          <p:cNvSpPr>
            <a:spLocks/>
          </p:cNvSpPr>
          <p:nvPr/>
        </p:nvSpPr>
        <p:spPr bwMode="auto">
          <a:xfrm>
            <a:off x="6966348" y="2459169"/>
            <a:ext cx="104775" cy="88106"/>
          </a:xfrm>
          <a:custGeom>
            <a:avLst/>
            <a:gdLst>
              <a:gd name="T0" fmla="*/ 2147483647 w 88"/>
              <a:gd name="T1" fmla="*/ 2147483647 h 74"/>
              <a:gd name="T2" fmla="*/ 2147483647 w 88"/>
              <a:gd name="T3" fmla="*/ 2147483647 h 74"/>
              <a:gd name="T4" fmla="*/ 2147483647 w 88"/>
              <a:gd name="T5" fmla="*/ 2147483647 h 74"/>
              <a:gd name="T6" fmla="*/ 2147483647 w 88"/>
              <a:gd name="T7" fmla="*/ 2147483647 h 74"/>
              <a:gd name="T8" fmla="*/ 2147483647 w 88"/>
              <a:gd name="T9" fmla="*/ 2147483647 h 74"/>
              <a:gd name="T10" fmla="*/ 2147483647 w 88"/>
              <a:gd name="T11" fmla="*/ 2147483647 h 74"/>
              <a:gd name="T12" fmla="*/ 2147483647 w 88"/>
              <a:gd name="T13" fmla="*/ 2147483647 h 74"/>
              <a:gd name="T14" fmla="*/ 2147483647 w 88"/>
              <a:gd name="T15" fmla="*/ 2147483647 h 74"/>
              <a:gd name="T16" fmla="*/ 2147483647 w 88"/>
              <a:gd name="T17" fmla="*/ 2147483647 h 74"/>
              <a:gd name="T18" fmla="*/ 2147483647 w 88"/>
              <a:gd name="T19" fmla="*/ 2147483647 h 74"/>
              <a:gd name="T20" fmla="*/ 2147483647 w 88"/>
              <a:gd name="T21" fmla="*/ 2147483647 h 74"/>
              <a:gd name="T22" fmla="*/ 2147483647 w 88"/>
              <a:gd name="T23" fmla="*/ 2147483647 h 74"/>
              <a:gd name="T24" fmla="*/ 2147483647 w 88"/>
              <a:gd name="T25" fmla="*/ 2147483647 h 74"/>
              <a:gd name="T26" fmla="*/ 2147483647 w 88"/>
              <a:gd name="T27" fmla="*/ 2147483647 h 74"/>
              <a:gd name="T28" fmla="*/ 2147483647 w 88"/>
              <a:gd name="T29" fmla="*/ 2147483647 h 74"/>
              <a:gd name="T30" fmla="*/ 2147483647 w 88"/>
              <a:gd name="T31" fmla="*/ 2147483647 h 74"/>
              <a:gd name="T32" fmla="*/ 2147483647 w 88"/>
              <a:gd name="T33" fmla="*/ 2147483647 h 74"/>
              <a:gd name="T34" fmla="*/ 2147483647 w 88"/>
              <a:gd name="T35" fmla="*/ 2147483647 h 74"/>
              <a:gd name="T36" fmla="*/ 2147483647 w 88"/>
              <a:gd name="T37" fmla="*/ 2147483647 h 74"/>
              <a:gd name="T38" fmla="*/ 2147483647 w 88"/>
              <a:gd name="T39" fmla="*/ 2147483647 h 74"/>
              <a:gd name="T40" fmla="*/ 2147483647 w 88"/>
              <a:gd name="T41" fmla="*/ 2147483647 h 74"/>
              <a:gd name="T42" fmla="*/ 0 w 88"/>
              <a:gd name="T43" fmla="*/ 0 h 74"/>
              <a:gd name="T44" fmla="*/ 2147483647 w 88"/>
              <a:gd name="T45" fmla="*/ 0 h 74"/>
              <a:gd name="T46" fmla="*/ 2147483647 w 88"/>
              <a:gd name="T47" fmla="*/ 2147483647 h 74"/>
              <a:gd name="T48" fmla="*/ 2147483647 w 88"/>
              <a:gd name="T49" fmla="*/ 2147483647 h 74"/>
              <a:gd name="T50" fmla="*/ 2147483647 w 88"/>
              <a:gd name="T51" fmla="*/ 2147483647 h 74"/>
              <a:gd name="T52" fmla="*/ 2147483647 w 88"/>
              <a:gd name="T53" fmla="*/ 2147483647 h 74"/>
              <a:gd name="T54" fmla="*/ 2147483647 w 88"/>
              <a:gd name="T55" fmla="*/ 2147483647 h 74"/>
              <a:gd name="T56" fmla="*/ 2147483647 w 88"/>
              <a:gd name="T57" fmla="*/ 2147483647 h 74"/>
              <a:gd name="T58" fmla="*/ 2147483647 w 88"/>
              <a:gd name="T59" fmla="*/ 2147483647 h 74"/>
              <a:gd name="T60" fmla="*/ 2147483647 w 88"/>
              <a:gd name="T61" fmla="*/ 2147483647 h 74"/>
              <a:gd name="T62" fmla="*/ 2147483647 w 88"/>
              <a:gd name="T63" fmla="*/ 2147483647 h 74"/>
              <a:gd name="T64" fmla="*/ 2147483647 w 88"/>
              <a:gd name="T65" fmla="*/ 2147483647 h 74"/>
              <a:gd name="T66" fmla="*/ 2147483647 w 88"/>
              <a:gd name="T67" fmla="*/ 2147483647 h 74"/>
              <a:gd name="T68" fmla="*/ 2147483647 w 88"/>
              <a:gd name="T69" fmla="*/ 2147483647 h 74"/>
              <a:gd name="T70" fmla="*/ 2147483647 w 88"/>
              <a:gd name="T71" fmla="*/ 2147483647 h 74"/>
              <a:gd name="T72" fmla="*/ 2147483647 w 88"/>
              <a:gd name="T73" fmla="*/ 2147483647 h 74"/>
              <a:gd name="T74" fmla="*/ 2147483647 w 88"/>
              <a:gd name="T75" fmla="*/ 2147483647 h 74"/>
              <a:gd name="T76" fmla="*/ 2147483647 w 88"/>
              <a:gd name="T77" fmla="*/ 2147483647 h 74"/>
              <a:gd name="T78" fmla="*/ 2147483647 w 88"/>
              <a:gd name="T79" fmla="*/ 2147483647 h 74"/>
              <a:gd name="T80" fmla="*/ 2147483647 w 88"/>
              <a:gd name="T81" fmla="*/ 2147483647 h 74"/>
              <a:gd name="T82" fmla="*/ 2147483647 w 88"/>
              <a:gd name="T83" fmla="*/ 2147483647 h 74"/>
              <a:gd name="T84" fmla="*/ 2147483647 w 88"/>
              <a:gd name="T85" fmla="*/ 2147483647 h 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8"/>
              <a:gd name="T130" fmla="*/ 0 h 74"/>
              <a:gd name="T131" fmla="*/ 88 w 88"/>
              <a:gd name="T132" fmla="*/ 74 h 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8" h="74">
                <a:moveTo>
                  <a:pt x="30" y="56"/>
                </a:moveTo>
                <a:lnTo>
                  <a:pt x="22" y="58"/>
                </a:lnTo>
                <a:lnTo>
                  <a:pt x="16" y="60"/>
                </a:lnTo>
                <a:lnTo>
                  <a:pt x="28" y="66"/>
                </a:lnTo>
                <a:lnTo>
                  <a:pt x="32" y="68"/>
                </a:lnTo>
                <a:lnTo>
                  <a:pt x="38" y="74"/>
                </a:lnTo>
                <a:lnTo>
                  <a:pt x="22" y="74"/>
                </a:lnTo>
                <a:lnTo>
                  <a:pt x="16" y="66"/>
                </a:lnTo>
                <a:lnTo>
                  <a:pt x="12" y="62"/>
                </a:lnTo>
                <a:lnTo>
                  <a:pt x="8" y="60"/>
                </a:lnTo>
                <a:lnTo>
                  <a:pt x="10" y="54"/>
                </a:lnTo>
                <a:lnTo>
                  <a:pt x="16" y="50"/>
                </a:lnTo>
                <a:lnTo>
                  <a:pt x="12" y="46"/>
                </a:lnTo>
                <a:lnTo>
                  <a:pt x="10" y="42"/>
                </a:lnTo>
                <a:lnTo>
                  <a:pt x="20" y="42"/>
                </a:lnTo>
                <a:lnTo>
                  <a:pt x="18" y="36"/>
                </a:lnTo>
                <a:lnTo>
                  <a:pt x="16" y="30"/>
                </a:lnTo>
                <a:lnTo>
                  <a:pt x="14" y="16"/>
                </a:lnTo>
                <a:lnTo>
                  <a:pt x="10" y="12"/>
                </a:lnTo>
                <a:lnTo>
                  <a:pt x="6" y="8"/>
                </a:lnTo>
                <a:lnTo>
                  <a:pt x="2" y="4"/>
                </a:lnTo>
                <a:lnTo>
                  <a:pt x="0" y="0"/>
                </a:lnTo>
                <a:lnTo>
                  <a:pt x="4" y="0"/>
                </a:lnTo>
                <a:lnTo>
                  <a:pt x="12" y="4"/>
                </a:lnTo>
                <a:lnTo>
                  <a:pt x="26" y="14"/>
                </a:lnTo>
                <a:lnTo>
                  <a:pt x="42" y="24"/>
                </a:lnTo>
                <a:lnTo>
                  <a:pt x="50" y="26"/>
                </a:lnTo>
                <a:lnTo>
                  <a:pt x="58" y="28"/>
                </a:lnTo>
                <a:lnTo>
                  <a:pt x="64" y="28"/>
                </a:lnTo>
                <a:lnTo>
                  <a:pt x="70" y="26"/>
                </a:lnTo>
                <a:lnTo>
                  <a:pt x="80" y="22"/>
                </a:lnTo>
                <a:lnTo>
                  <a:pt x="80" y="32"/>
                </a:lnTo>
                <a:lnTo>
                  <a:pt x="80" y="36"/>
                </a:lnTo>
                <a:lnTo>
                  <a:pt x="82" y="38"/>
                </a:lnTo>
                <a:lnTo>
                  <a:pt x="88" y="44"/>
                </a:lnTo>
                <a:lnTo>
                  <a:pt x="84" y="46"/>
                </a:lnTo>
                <a:lnTo>
                  <a:pt x="78" y="48"/>
                </a:lnTo>
                <a:lnTo>
                  <a:pt x="64" y="50"/>
                </a:lnTo>
                <a:lnTo>
                  <a:pt x="64" y="66"/>
                </a:lnTo>
                <a:lnTo>
                  <a:pt x="56" y="64"/>
                </a:lnTo>
                <a:lnTo>
                  <a:pt x="48" y="60"/>
                </a:lnTo>
                <a:lnTo>
                  <a:pt x="40" y="58"/>
                </a:lnTo>
                <a:lnTo>
                  <a:pt x="30" y="56"/>
                </a:lnTo>
                <a:close/>
              </a:path>
            </a:pathLst>
          </a:custGeom>
          <a:solidFill>
            <a:srgbClr val="00B050"/>
          </a:solidFill>
          <a:ln w="8001">
            <a:solidFill>
              <a:schemeClr val="tx1"/>
            </a:solidFill>
            <a:round/>
            <a:headEnd/>
            <a:tailEnd/>
          </a:ln>
        </p:spPr>
        <p:txBody>
          <a:bodyPr/>
          <a:lstStyle/>
          <a:p>
            <a:pPr defTabSz="685800">
              <a:defRPr/>
            </a:pPr>
            <a:endParaRPr lang="en-US" sz="1350" kern="0">
              <a:solidFill>
                <a:prstClr val="black"/>
              </a:solidFill>
              <a:latin typeface="Arial" pitchFamily="34" charset="0"/>
            </a:endParaRPr>
          </a:p>
        </p:txBody>
      </p:sp>
      <p:sp>
        <p:nvSpPr>
          <p:cNvPr id="115" name="Freeform 121"/>
          <p:cNvSpPr>
            <a:spLocks/>
          </p:cNvSpPr>
          <p:nvPr/>
        </p:nvSpPr>
        <p:spPr bwMode="auto">
          <a:xfrm>
            <a:off x="6904436" y="2554420"/>
            <a:ext cx="173831" cy="188119"/>
          </a:xfrm>
          <a:custGeom>
            <a:avLst/>
            <a:gdLst>
              <a:gd name="T0" fmla="*/ 2147483647 w 146"/>
              <a:gd name="T1" fmla="*/ 2147483647 h 158"/>
              <a:gd name="T2" fmla="*/ 2147483647 w 146"/>
              <a:gd name="T3" fmla="*/ 0 h 158"/>
              <a:gd name="T4" fmla="*/ 2147483647 w 146"/>
              <a:gd name="T5" fmla="*/ 2147483647 h 158"/>
              <a:gd name="T6" fmla="*/ 2147483647 w 146"/>
              <a:gd name="T7" fmla="*/ 2147483647 h 158"/>
              <a:gd name="T8" fmla="*/ 2147483647 w 146"/>
              <a:gd name="T9" fmla="*/ 2147483647 h 158"/>
              <a:gd name="T10" fmla="*/ 2147483647 w 146"/>
              <a:gd name="T11" fmla="*/ 2147483647 h 158"/>
              <a:gd name="T12" fmla="*/ 2147483647 w 146"/>
              <a:gd name="T13" fmla="*/ 2147483647 h 158"/>
              <a:gd name="T14" fmla="*/ 2147483647 w 146"/>
              <a:gd name="T15" fmla="*/ 2147483647 h 158"/>
              <a:gd name="T16" fmla="*/ 2147483647 w 146"/>
              <a:gd name="T17" fmla="*/ 2147483647 h 158"/>
              <a:gd name="T18" fmla="*/ 2147483647 w 146"/>
              <a:gd name="T19" fmla="*/ 2147483647 h 158"/>
              <a:gd name="T20" fmla="*/ 2147483647 w 146"/>
              <a:gd name="T21" fmla="*/ 2147483647 h 158"/>
              <a:gd name="T22" fmla="*/ 2147483647 w 146"/>
              <a:gd name="T23" fmla="*/ 2147483647 h 158"/>
              <a:gd name="T24" fmla="*/ 2147483647 w 146"/>
              <a:gd name="T25" fmla="*/ 2147483647 h 158"/>
              <a:gd name="T26" fmla="*/ 2147483647 w 146"/>
              <a:gd name="T27" fmla="*/ 2147483647 h 158"/>
              <a:gd name="T28" fmla="*/ 2147483647 w 146"/>
              <a:gd name="T29" fmla="*/ 2147483647 h 158"/>
              <a:gd name="T30" fmla="*/ 2147483647 w 146"/>
              <a:gd name="T31" fmla="*/ 2147483647 h 158"/>
              <a:gd name="T32" fmla="*/ 2147483647 w 146"/>
              <a:gd name="T33" fmla="*/ 2147483647 h 158"/>
              <a:gd name="T34" fmla="*/ 2147483647 w 146"/>
              <a:gd name="T35" fmla="*/ 2147483647 h 158"/>
              <a:gd name="T36" fmla="*/ 2147483647 w 146"/>
              <a:gd name="T37" fmla="*/ 2147483647 h 158"/>
              <a:gd name="T38" fmla="*/ 2147483647 w 146"/>
              <a:gd name="T39" fmla="*/ 2147483647 h 158"/>
              <a:gd name="T40" fmla="*/ 2147483647 w 146"/>
              <a:gd name="T41" fmla="*/ 2147483647 h 158"/>
              <a:gd name="T42" fmla="*/ 2147483647 w 146"/>
              <a:gd name="T43" fmla="*/ 2147483647 h 158"/>
              <a:gd name="T44" fmla="*/ 2147483647 w 146"/>
              <a:gd name="T45" fmla="*/ 2147483647 h 158"/>
              <a:gd name="T46" fmla="*/ 2147483647 w 146"/>
              <a:gd name="T47" fmla="*/ 2147483647 h 158"/>
              <a:gd name="T48" fmla="*/ 0 w 146"/>
              <a:gd name="T49" fmla="*/ 2147483647 h 158"/>
              <a:gd name="T50" fmla="*/ 2147483647 w 146"/>
              <a:gd name="T51" fmla="*/ 2147483647 h 158"/>
              <a:gd name="T52" fmla="*/ 2147483647 w 146"/>
              <a:gd name="T53" fmla="*/ 2147483647 h 158"/>
              <a:gd name="T54" fmla="*/ 2147483647 w 146"/>
              <a:gd name="T55" fmla="*/ 2147483647 h 158"/>
              <a:gd name="T56" fmla="*/ 2147483647 w 146"/>
              <a:gd name="T57" fmla="*/ 2147483647 h 158"/>
              <a:gd name="T58" fmla="*/ 2147483647 w 146"/>
              <a:gd name="T59" fmla="*/ 2147483647 h 158"/>
              <a:gd name="T60" fmla="*/ 2147483647 w 146"/>
              <a:gd name="T61" fmla="*/ 2147483647 h 158"/>
              <a:gd name="T62" fmla="*/ 2147483647 w 146"/>
              <a:gd name="T63" fmla="*/ 2147483647 h 158"/>
              <a:gd name="T64" fmla="*/ 2147483647 w 146"/>
              <a:gd name="T65" fmla="*/ 2147483647 h 158"/>
              <a:gd name="T66" fmla="*/ 2147483647 w 146"/>
              <a:gd name="T67" fmla="*/ 2147483647 h 158"/>
              <a:gd name="T68" fmla="*/ 2147483647 w 146"/>
              <a:gd name="T69" fmla="*/ 2147483647 h 158"/>
              <a:gd name="T70" fmla="*/ 2147483647 w 146"/>
              <a:gd name="T71" fmla="*/ 2147483647 h 158"/>
              <a:gd name="T72" fmla="*/ 2147483647 w 146"/>
              <a:gd name="T73" fmla="*/ 2147483647 h 158"/>
              <a:gd name="T74" fmla="*/ 2147483647 w 146"/>
              <a:gd name="T75" fmla="*/ 2147483647 h 158"/>
              <a:gd name="T76" fmla="*/ 2147483647 w 146"/>
              <a:gd name="T77" fmla="*/ 2147483647 h 158"/>
              <a:gd name="T78" fmla="*/ 2147483647 w 146"/>
              <a:gd name="T79" fmla="*/ 2147483647 h 158"/>
              <a:gd name="T80" fmla="*/ 2147483647 w 146"/>
              <a:gd name="T81" fmla="*/ 2147483647 h 158"/>
              <a:gd name="T82" fmla="*/ 2147483647 w 146"/>
              <a:gd name="T83" fmla="*/ 2147483647 h 158"/>
              <a:gd name="T84" fmla="*/ 2147483647 w 146"/>
              <a:gd name="T85" fmla="*/ 2147483647 h 158"/>
              <a:gd name="T86" fmla="*/ 2147483647 w 146"/>
              <a:gd name="T87" fmla="*/ 2147483647 h 158"/>
              <a:gd name="T88" fmla="*/ 2147483647 w 146"/>
              <a:gd name="T89" fmla="*/ 2147483647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6"/>
              <a:gd name="T136" fmla="*/ 0 h 158"/>
              <a:gd name="T137" fmla="*/ 146 w 146"/>
              <a:gd name="T138" fmla="*/ 158 h 1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6" h="158">
                <a:moveTo>
                  <a:pt x="82" y="12"/>
                </a:moveTo>
                <a:lnTo>
                  <a:pt x="84" y="6"/>
                </a:lnTo>
                <a:lnTo>
                  <a:pt x="86" y="4"/>
                </a:lnTo>
                <a:lnTo>
                  <a:pt x="92" y="0"/>
                </a:lnTo>
                <a:lnTo>
                  <a:pt x="106" y="10"/>
                </a:lnTo>
                <a:lnTo>
                  <a:pt x="118" y="24"/>
                </a:lnTo>
                <a:lnTo>
                  <a:pt x="124" y="32"/>
                </a:lnTo>
                <a:lnTo>
                  <a:pt x="128" y="40"/>
                </a:lnTo>
                <a:lnTo>
                  <a:pt x="132" y="48"/>
                </a:lnTo>
                <a:lnTo>
                  <a:pt x="132" y="56"/>
                </a:lnTo>
                <a:lnTo>
                  <a:pt x="130" y="60"/>
                </a:lnTo>
                <a:lnTo>
                  <a:pt x="128" y="64"/>
                </a:lnTo>
                <a:lnTo>
                  <a:pt x="136" y="84"/>
                </a:lnTo>
                <a:lnTo>
                  <a:pt x="146" y="108"/>
                </a:lnTo>
                <a:lnTo>
                  <a:pt x="144" y="118"/>
                </a:lnTo>
                <a:lnTo>
                  <a:pt x="142" y="122"/>
                </a:lnTo>
                <a:lnTo>
                  <a:pt x="140" y="122"/>
                </a:lnTo>
                <a:lnTo>
                  <a:pt x="136" y="122"/>
                </a:lnTo>
                <a:lnTo>
                  <a:pt x="136" y="118"/>
                </a:lnTo>
                <a:lnTo>
                  <a:pt x="140" y="114"/>
                </a:lnTo>
                <a:lnTo>
                  <a:pt x="132" y="116"/>
                </a:lnTo>
                <a:lnTo>
                  <a:pt x="128" y="118"/>
                </a:lnTo>
                <a:lnTo>
                  <a:pt x="126" y="128"/>
                </a:lnTo>
                <a:lnTo>
                  <a:pt x="124" y="124"/>
                </a:lnTo>
                <a:lnTo>
                  <a:pt x="122" y="122"/>
                </a:lnTo>
                <a:lnTo>
                  <a:pt x="116" y="128"/>
                </a:lnTo>
                <a:lnTo>
                  <a:pt x="112" y="130"/>
                </a:lnTo>
                <a:lnTo>
                  <a:pt x="108" y="130"/>
                </a:lnTo>
                <a:lnTo>
                  <a:pt x="100" y="130"/>
                </a:lnTo>
                <a:lnTo>
                  <a:pt x="94" y="128"/>
                </a:lnTo>
                <a:lnTo>
                  <a:pt x="90" y="128"/>
                </a:lnTo>
                <a:lnTo>
                  <a:pt x="88" y="128"/>
                </a:lnTo>
                <a:lnTo>
                  <a:pt x="88" y="130"/>
                </a:lnTo>
                <a:lnTo>
                  <a:pt x="92" y="136"/>
                </a:lnTo>
                <a:lnTo>
                  <a:pt x="98" y="140"/>
                </a:lnTo>
                <a:lnTo>
                  <a:pt x="92" y="148"/>
                </a:lnTo>
                <a:lnTo>
                  <a:pt x="88" y="158"/>
                </a:lnTo>
                <a:lnTo>
                  <a:pt x="80" y="154"/>
                </a:lnTo>
                <a:lnTo>
                  <a:pt x="76" y="148"/>
                </a:lnTo>
                <a:lnTo>
                  <a:pt x="72" y="140"/>
                </a:lnTo>
                <a:lnTo>
                  <a:pt x="70" y="130"/>
                </a:lnTo>
                <a:lnTo>
                  <a:pt x="58" y="130"/>
                </a:lnTo>
                <a:lnTo>
                  <a:pt x="50" y="132"/>
                </a:lnTo>
                <a:lnTo>
                  <a:pt x="42" y="134"/>
                </a:lnTo>
                <a:lnTo>
                  <a:pt x="32" y="138"/>
                </a:lnTo>
                <a:lnTo>
                  <a:pt x="22" y="138"/>
                </a:lnTo>
                <a:lnTo>
                  <a:pt x="22" y="146"/>
                </a:lnTo>
                <a:lnTo>
                  <a:pt x="8" y="144"/>
                </a:lnTo>
                <a:lnTo>
                  <a:pt x="2" y="142"/>
                </a:lnTo>
                <a:lnTo>
                  <a:pt x="0" y="140"/>
                </a:lnTo>
                <a:lnTo>
                  <a:pt x="0" y="136"/>
                </a:lnTo>
                <a:lnTo>
                  <a:pt x="6" y="134"/>
                </a:lnTo>
                <a:lnTo>
                  <a:pt x="10" y="132"/>
                </a:lnTo>
                <a:lnTo>
                  <a:pt x="16" y="124"/>
                </a:lnTo>
                <a:lnTo>
                  <a:pt x="22" y="116"/>
                </a:lnTo>
                <a:lnTo>
                  <a:pt x="26" y="114"/>
                </a:lnTo>
                <a:lnTo>
                  <a:pt x="30" y="112"/>
                </a:lnTo>
                <a:lnTo>
                  <a:pt x="36" y="112"/>
                </a:lnTo>
                <a:lnTo>
                  <a:pt x="40" y="110"/>
                </a:lnTo>
                <a:lnTo>
                  <a:pt x="46" y="108"/>
                </a:lnTo>
                <a:lnTo>
                  <a:pt x="50" y="108"/>
                </a:lnTo>
                <a:lnTo>
                  <a:pt x="56" y="108"/>
                </a:lnTo>
                <a:lnTo>
                  <a:pt x="58" y="110"/>
                </a:lnTo>
                <a:lnTo>
                  <a:pt x="64" y="116"/>
                </a:lnTo>
                <a:lnTo>
                  <a:pt x="68" y="112"/>
                </a:lnTo>
                <a:lnTo>
                  <a:pt x="68" y="108"/>
                </a:lnTo>
                <a:lnTo>
                  <a:pt x="66" y="102"/>
                </a:lnTo>
                <a:lnTo>
                  <a:pt x="64" y="100"/>
                </a:lnTo>
                <a:lnTo>
                  <a:pt x="66" y="96"/>
                </a:lnTo>
                <a:lnTo>
                  <a:pt x="70" y="92"/>
                </a:lnTo>
                <a:lnTo>
                  <a:pt x="74" y="90"/>
                </a:lnTo>
                <a:lnTo>
                  <a:pt x="74" y="86"/>
                </a:lnTo>
                <a:lnTo>
                  <a:pt x="74" y="82"/>
                </a:lnTo>
                <a:lnTo>
                  <a:pt x="74" y="78"/>
                </a:lnTo>
                <a:lnTo>
                  <a:pt x="76" y="82"/>
                </a:lnTo>
                <a:lnTo>
                  <a:pt x="74" y="88"/>
                </a:lnTo>
                <a:lnTo>
                  <a:pt x="82" y="86"/>
                </a:lnTo>
                <a:lnTo>
                  <a:pt x="88" y="84"/>
                </a:lnTo>
                <a:lnTo>
                  <a:pt x="92" y="80"/>
                </a:lnTo>
                <a:lnTo>
                  <a:pt x="96" y="76"/>
                </a:lnTo>
                <a:lnTo>
                  <a:pt x="100" y="64"/>
                </a:lnTo>
                <a:lnTo>
                  <a:pt x="102" y="52"/>
                </a:lnTo>
                <a:lnTo>
                  <a:pt x="102" y="46"/>
                </a:lnTo>
                <a:lnTo>
                  <a:pt x="100" y="42"/>
                </a:lnTo>
                <a:lnTo>
                  <a:pt x="94" y="34"/>
                </a:lnTo>
                <a:lnTo>
                  <a:pt x="90" y="28"/>
                </a:lnTo>
                <a:lnTo>
                  <a:pt x="88" y="24"/>
                </a:lnTo>
                <a:lnTo>
                  <a:pt x="86" y="20"/>
                </a:lnTo>
                <a:lnTo>
                  <a:pt x="84" y="16"/>
                </a:lnTo>
                <a:lnTo>
                  <a:pt x="82" y="12"/>
                </a:lnTo>
                <a:close/>
              </a:path>
            </a:pathLst>
          </a:custGeom>
          <a:solidFill>
            <a:srgbClr val="00B050"/>
          </a:solidFill>
          <a:ln w="8001">
            <a:solidFill>
              <a:schemeClr val="tx1"/>
            </a:solidFill>
            <a:round/>
            <a:headEnd/>
            <a:tailEnd/>
          </a:ln>
        </p:spPr>
        <p:txBody>
          <a:bodyPr/>
          <a:lstStyle/>
          <a:p>
            <a:pPr defTabSz="685800">
              <a:defRPr/>
            </a:pPr>
            <a:endParaRPr lang="en-US" sz="1350" kern="0">
              <a:solidFill>
                <a:prstClr val="black"/>
              </a:solidFill>
              <a:latin typeface="Arial" pitchFamily="34" charset="0"/>
            </a:endParaRPr>
          </a:p>
        </p:txBody>
      </p:sp>
      <p:sp>
        <p:nvSpPr>
          <p:cNvPr id="116" name="Freeform 124"/>
          <p:cNvSpPr>
            <a:spLocks/>
          </p:cNvSpPr>
          <p:nvPr/>
        </p:nvSpPr>
        <p:spPr bwMode="auto">
          <a:xfrm>
            <a:off x="6594871" y="3771238"/>
            <a:ext cx="814388" cy="659606"/>
          </a:xfrm>
          <a:custGeom>
            <a:avLst/>
            <a:gdLst>
              <a:gd name="T0" fmla="*/ 2147483647 w 684"/>
              <a:gd name="T1" fmla="*/ 2147483647 h 554"/>
              <a:gd name="T2" fmla="*/ 2147483647 w 684"/>
              <a:gd name="T3" fmla="*/ 2147483647 h 554"/>
              <a:gd name="T4" fmla="*/ 2147483647 w 684"/>
              <a:gd name="T5" fmla="*/ 2147483647 h 554"/>
              <a:gd name="T6" fmla="*/ 2147483647 w 684"/>
              <a:gd name="T7" fmla="*/ 2147483647 h 554"/>
              <a:gd name="T8" fmla="*/ 2147483647 w 684"/>
              <a:gd name="T9" fmla="*/ 2147483647 h 554"/>
              <a:gd name="T10" fmla="*/ 2147483647 w 684"/>
              <a:gd name="T11" fmla="*/ 2147483647 h 554"/>
              <a:gd name="T12" fmla="*/ 2147483647 w 684"/>
              <a:gd name="T13" fmla="*/ 2147483647 h 554"/>
              <a:gd name="T14" fmla="*/ 2147483647 w 684"/>
              <a:gd name="T15" fmla="*/ 2147483647 h 554"/>
              <a:gd name="T16" fmla="*/ 2147483647 w 684"/>
              <a:gd name="T17" fmla="*/ 2147483647 h 554"/>
              <a:gd name="T18" fmla="*/ 2147483647 w 684"/>
              <a:gd name="T19" fmla="*/ 2147483647 h 554"/>
              <a:gd name="T20" fmla="*/ 2147483647 w 684"/>
              <a:gd name="T21" fmla="*/ 2147483647 h 554"/>
              <a:gd name="T22" fmla="*/ 2147483647 w 684"/>
              <a:gd name="T23" fmla="*/ 2147483647 h 554"/>
              <a:gd name="T24" fmla="*/ 2147483647 w 684"/>
              <a:gd name="T25" fmla="*/ 2147483647 h 554"/>
              <a:gd name="T26" fmla="*/ 2147483647 w 684"/>
              <a:gd name="T27" fmla="*/ 2147483647 h 554"/>
              <a:gd name="T28" fmla="*/ 2147483647 w 684"/>
              <a:gd name="T29" fmla="*/ 2147483647 h 554"/>
              <a:gd name="T30" fmla="*/ 2147483647 w 684"/>
              <a:gd name="T31" fmla="*/ 2147483647 h 554"/>
              <a:gd name="T32" fmla="*/ 2147483647 w 684"/>
              <a:gd name="T33" fmla="*/ 2147483647 h 554"/>
              <a:gd name="T34" fmla="*/ 2147483647 w 684"/>
              <a:gd name="T35" fmla="*/ 2147483647 h 554"/>
              <a:gd name="T36" fmla="*/ 2147483647 w 684"/>
              <a:gd name="T37" fmla="*/ 2147483647 h 554"/>
              <a:gd name="T38" fmla="*/ 2147483647 w 684"/>
              <a:gd name="T39" fmla="*/ 2147483647 h 554"/>
              <a:gd name="T40" fmla="*/ 2147483647 w 684"/>
              <a:gd name="T41" fmla="*/ 2147483647 h 554"/>
              <a:gd name="T42" fmla="*/ 2147483647 w 684"/>
              <a:gd name="T43" fmla="*/ 2147483647 h 554"/>
              <a:gd name="T44" fmla="*/ 2147483647 w 684"/>
              <a:gd name="T45" fmla="*/ 2147483647 h 554"/>
              <a:gd name="T46" fmla="*/ 2147483647 w 684"/>
              <a:gd name="T47" fmla="*/ 2147483647 h 554"/>
              <a:gd name="T48" fmla="*/ 2147483647 w 684"/>
              <a:gd name="T49" fmla="*/ 2147483647 h 554"/>
              <a:gd name="T50" fmla="*/ 2147483647 w 684"/>
              <a:gd name="T51" fmla="*/ 2147483647 h 554"/>
              <a:gd name="T52" fmla="*/ 2147483647 w 684"/>
              <a:gd name="T53" fmla="*/ 2147483647 h 554"/>
              <a:gd name="T54" fmla="*/ 2147483647 w 684"/>
              <a:gd name="T55" fmla="*/ 2147483647 h 554"/>
              <a:gd name="T56" fmla="*/ 2147483647 w 684"/>
              <a:gd name="T57" fmla="*/ 2147483647 h 554"/>
              <a:gd name="T58" fmla="*/ 2147483647 w 684"/>
              <a:gd name="T59" fmla="*/ 2147483647 h 554"/>
              <a:gd name="T60" fmla="*/ 2147483647 w 684"/>
              <a:gd name="T61" fmla="*/ 2147483647 h 554"/>
              <a:gd name="T62" fmla="*/ 2147483647 w 684"/>
              <a:gd name="T63" fmla="*/ 2147483647 h 554"/>
              <a:gd name="T64" fmla="*/ 2147483647 w 684"/>
              <a:gd name="T65" fmla="*/ 2147483647 h 554"/>
              <a:gd name="T66" fmla="*/ 2147483647 w 684"/>
              <a:gd name="T67" fmla="*/ 2147483647 h 554"/>
              <a:gd name="T68" fmla="*/ 2147483647 w 684"/>
              <a:gd name="T69" fmla="*/ 2147483647 h 554"/>
              <a:gd name="T70" fmla="*/ 2147483647 w 684"/>
              <a:gd name="T71" fmla="*/ 2147483647 h 554"/>
              <a:gd name="T72" fmla="*/ 2147483647 w 684"/>
              <a:gd name="T73" fmla="*/ 2147483647 h 554"/>
              <a:gd name="T74" fmla="*/ 2147483647 w 684"/>
              <a:gd name="T75" fmla="*/ 2147483647 h 554"/>
              <a:gd name="T76" fmla="*/ 2147483647 w 684"/>
              <a:gd name="T77" fmla="*/ 2147483647 h 554"/>
              <a:gd name="T78" fmla="*/ 2147483647 w 684"/>
              <a:gd name="T79" fmla="*/ 2147483647 h 554"/>
              <a:gd name="T80" fmla="*/ 2147483647 w 684"/>
              <a:gd name="T81" fmla="*/ 2147483647 h 554"/>
              <a:gd name="T82" fmla="*/ 2147483647 w 684"/>
              <a:gd name="T83" fmla="*/ 2147483647 h 554"/>
              <a:gd name="T84" fmla="*/ 2147483647 w 684"/>
              <a:gd name="T85" fmla="*/ 2147483647 h 554"/>
              <a:gd name="T86" fmla="*/ 2147483647 w 684"/>
              <a:gd name="T87" fmla="*/ 2147483647 h 554"/>
              <a:gd name="T88" fmla="*/ 2147483647 w 684"/>
              <a:gd name="T89" fmla="*/ 2147483647 h 554"/>
              <a:gd name="T90" fmla="*/ 2147483647 w 684"/>
              <a:gd name="T91" fmla="*/ 2147483647 h 554"/>
              <a:gd name="T92" fmla="*/ 2147483647 w 684"/>
              <a:gd name="T93" fmla="*/ 2147483647 h 554"/>
              <a:gd name="T94" fmla="*/ 2147483647 w 684"/>
              <a:gd name="T95" fmla="*/ 2147483647 h 554"/>
              <a:gd name="T96" fmla="*/ 2147483647 w 684"/>
              <a:gd name="T97" fmla="*/ 2147483647 h 554"/>
              <a:gd name="T98" fmla="*/ 2147483647 w 684"/>
              <a:gd name="T99" fmla="*/ 2147483647 h 554"/>
              <a:gd name="T100" fmla="*/ 0 w 684"/>
              <a:gd name="T101" fmla="*/ 2147483647 h 554"/>
              <a:gd name="T102" fmla="*/ 2147483647 w 684"/>
              <a:gd name="T103" fmla="*/ 2147483647 h 554"/>
              <a:gd name="T104" fmla="*/ 2147483647 w 684"/>
              <a:gd name="T105" fmla="*/ 2147483647 h 554"/>
              <a:gd name="T106" fmla="*/ 2147483647 w 684"/>
              <a:gd name="T107" fmla="*/ 2147483647 h 554"/>
              <a:gd name="T108" fmla="*/ 2147483647 w 684"/>
              <a:gd name="T109" fmla="*/ 2147483647 h 554"/>
              <a:gd name="T110" fmla="*/ 2147483647 w 684"/>
              <a:gd name="T111" fmla="*/ 2147483647 h 554"/>
              <a:gd name="T112" fmla="*/ 2147483647 w 684"/>
              <a:gd name="T113" fmla="*/ 2147483647 h 554"/>
              <a:gd name="T114" fmla="*/ 2147483647 w 684"/>
              <a:gd name="T115" fmla="*/ 2147483647 h 554"/>
              <a:gd name="T116" fmla="*/ 2147483647 w 684"/>
              <a:gd name="T117" fmla="*/ 2147483647 h 554"/>
              <a:gd name="T118" fmla="*/ 2147483647 w 684"/>
              <a:gd name="T119" fmla="*/ 2147483647 h 5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84"/>
              <a:gd name="T181" fmla="*/ 0 h 554"/>
              <a:gd name="T182" fmla="*/ 684 w 684"/>
              <a:gd name="T183" fmla="*/ 554 h 5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84" h="554">
                <a:moveTo>
                  <a:pt x="194" y="150"/>
                </a:moveTo>
                <a:lnTo>
                  <a:pt x="200" y="142"/>
                </a:lnTo>
                <a:lnTo>
                  <a:pt x="202" y="140"/>
                </a:lnTo>
                <a:lnTo>
                  <a:pt x="202" y="134"/>
                </a:lnTo>
                <a:lnTo>
                  <a:pt x="204" y="128"/>
                </a:lnTo>
                <a:lnTo>
                  <a:pt x="208" y="122"/>
                </a:lnTo>
                <a:lnTo>
                  <a:pt x="214" y="116"/>
                </a:lnTo>
                <a:lnTo>
                  <a:pt x="218" y="114"/>
                </a:lnTo>
                <a:lnTo>
                  <a:pt x="220" y="122"/>
                </a:lnTo>
                <a:lnTo>
                  <a:pt x="222" y="124"/>
                </a:lnTo>
                <a:lnTo>
                  <a:pt x="226" y="126"/>
                </a:lnTo>
                <a:lnTo>
                  <a:pt x="228" y="124"/>
                </a:lnTo>
                <a:lnTo>
                  <a:pt x="228" y="122"/>
                </a:lnTo>
                <a:lnTo>
                  <a:pt x="230" y="120"/>
                </a:lnTo>
                <a:lnTo>
                  <a:pt x="228" y="114"/>
                </a:lnTo>
                <a:lnTo>
                  <a:pt x="228" y="108"/>
                </a:lnTo>
                <a:lnTo>
                  <a:pt x="236" y="108"/>
                </a:lnTo>
                <a:lnTo>
                  <a:pt x="244" y="108"/>
                </a:lnTo>
                <a:lnTo>
                  <a:pt x="244" y="100"/>
                </a:lnTo>
                <a:lnTo>
                  <a:pt x="248" y="94"/>
                </a:lnTo>
                <a:lnTo>
                  <a:pt x="250" y="90"/>
                </a:lnTo>
                <a:lnTo>
                  <a:pt x="254" y="86"/>
                </a:lnTo>
                <a:lnTo>
                  <a:pt x="258" y="84"/>
                </a:lnTo>
                <a:lnTo>
                  <a:pt x="260" y="78"/>
                </a:lnTo>
                <a:lnTo>
                  <a:pt x="262" y="74"/>
                </a:lnTo>
                <a:lnTo>
                  <a:pt x="266" y="70"/>
                </a:lnTo>
                <a:lnTo>
                  <a:pt x="282" y="64"/>
                </a:lnTo>
                <a:lnTo>
                  <a:pt x="290" y="62"/>
                </a:lnTo>
                <a:lnTo>
                  <a:pt x="296" y="58"/>
                </a:lnTo>
                <a:lnTo>
                  <a:pt x="306" y="68"/>
                </a:lnTo>
                <a:lnTo>
                  <a:pt x="310" y="72"/>
                </a:lnTo>
                <a:lnTo>
                  <a:pt x="310" y="78"/>
                </a:lnTo>
                <a:lnTo>
                  <a:pt x="310" y="80"/>
                </a:lnTo>
                <a:lnTo>
                  <a:pt x="308" y="82"/>
                </a:lnTo>
                <a:lnTo>
                  <a:pt x="312" y="80"/>
                </a:lnTo>
                <a:lnTo>
                  <a:pt x="316" y="78"/>
                </a:lnTo>
                <a:lnTo>
                  <a:pt x="320" y="80"/>
                </a:lnTo>
                <a:lnTo>
                  <a:pt x="324" y="80"/>
                </a:lnTo>
                <a:lnTo>
                  <a:pt x="330" y="78"/>
                </a:lnTo>
                <a:lnTo>
                  <a:pt x="334" y="76"/>
                </a:lnTo>
                <a:lnTo>
                  <a:pt x="332" y="68"/>
                </a:lnTo>
                <a:lnTo>
                  <a:pt x="334" y="62"/>
                </a:lnTo>
                <a:lnTo>
                  <a:pt x="338" y="58"/>
                </a:lnTo>
                <a:lnTo>
                  <a:pt x="344" y="54"/>
                </a:lnTo>
                <a:lnTo>
                  <a:pt x="350" y="52"/>
                </a:lnTo>
                <a:lnTo>
                  <a:pt x="348" y="48"/>
                </a:lnTo>
                <a:lnTo>
                  <a:pt x="346" y="46"/>
                </a:lnTo>
                <a:lnTo>
                  <a:pt x="348" y="42"/>
                </a:lnTo>
                <a:lnTo>
                  <a:pt x="350" y="38"/>
                </a:lnTo>
                <a:lnTo>
                  <a:pt x="360" y="32"/>
                </a:lnTo>
                <a:lnTo>
                  <a:pt x="370" y="28"/>
                </a:lnTo>
                <a:lnTo>
                  <a:pt x="380" y="28"/>
                </a:lnTo>
                <a:lnTo>
                  <a:pt x="384" y="26"/>
                </a:lnTo>
                <a:lnTo>
                  <a:pt x="388" y="26"/>
                </a:lnTo>
                <a:lnTo>
                  <a:pt x="390" y="22"/>
                </a:lnTo>
                <a:lnTo>
                  <a:pt x="392" y="18"/>
                </a:lnTo>
                <a:lnTo>
                  <a:pt x="392" y="14"/>
                </a:lnTo>
                <a:lnTo>
                  <a:pt x="386" y="12"/>
                </a:lnTo>
                <a:lnTo>
                  <a:pt x="384" y="10"/>
                </a:lnTo>
                <a:lnTo>
                  <a:pt x="384" y="4"/>
                </a:lnTo>
                <a:lnTo>
                  <a:pt x="390" y="4"/>
                </a:lnTo>
                <a:lnTo>
                  <a:pt x="392" y="6"/>
                </a:lnTo>
                <a:lnTo>
                  <a:pt x="396" y="8"/>
                </a:lnTo>
                <a:lnTo>
                  <a:pt x="394" y="12"/>
                </a:lnTo>
                <a:lnTo>
                  <a:pt x="396" y="12"/>
                </a:lnTo>
                <a:lnTo>
                  <a:pt x="400" y="14"/>
                </a:lnTo>
                <a:lnTo>
                  <a:pt x="402" y="14"/>
                </a:lnTo>
                <a:lnTo>
                  <a:pt x="412" y="16"/>
                </a:lnTo>
                <a:lnTo>
                  <a:pt x="420" y="20"/>
                </a:lnTo>
                <a:lnTo>
                  <a:pt x="428" y="24"/>
                </a:lnTo>
                <a:lnTo>
                  <a:pt x="438" y="24"/>
                </a:lnTo>
                <a:lnTo>
                  <a:pt x="444" y="24"/>
                </a:lnTo>
                <a:lnTo>
                  <a:pt x="448" y="20"/>
                </a:lnTo>
                <a:lnTo>
                  <a:pt x="450" y="26"/>
                </a:lnTo>
                <a:lnTo>
                  <a:pt x="454" y="30"/>
                </a:lnTo>
                <a:lnTo>
                  <a:pt x="456" y="24"/>
                </a:lnTo>
                <a:lnTo>
                  <a:pt x="456" y="22"/>
                </a:lnTo>
                <a:lnTo>
                  <a:pt x="460" y="22"/>
                </a:lnTo>
                <a:lnTo>
                  <a:pt x="464" y="24"/>
                </a:lnTo>
                <a:lnTo>
                  <a:pt x="466" y="28"/>
                </a:lnTo>
                <a:lnTo>
                  <a:pt x="464" y="34"/>
                </a:lnTo>
                <a:lnTo>
                  <a:pt x="460" y="40"/>
                </a:lnTo>
                <a:lnTo>
                  <a:pt x="454" y="44"/>
                </a:lnTo>
                <a:lnTo>
                  <a:pt x="448" y="46"/>
                </a:lnTo>
                <a:lnTo>
                  <a:pt x="448" y="52"/>
                </a:lnTo>
                <a:lnTo>
                  <a:pt x="448" y="54"/>
                </a:lnTo>
                <a:lnTo>
                  <a:pt x="450" y="56"/>
                </a:lnTo>
                <a:lnTo>
                  <a:pt x="452" y="58"/>
                </a:lnTo>
                <a:lnTo>
                  <a:pt x="454" y="58"/>
                </a:lnTo>
                <a:lnTo>
                  <a:pt x="456" y="56"/>
                </a:lnTo>
                <a:lnTo>
                  <a:pt x="458" y="60"/>
                </a:lnTo>
                <a:lnTo>
                  <a:pt x="460" y="60"/>
                </a:lnTo>
                <a:lnTo>
                  <a:pt x="458" y="64"/>
                </a:lnTo>
                <a:lnTo>
                  <a:pt x="454" y="66"/>
                </a:lnTo>
                <a:lnTo>
                  <a:pt x="452" y="66"/>
                </a:lnTo>
                <a:lnTo>
                  <a:pt x="450" y="62"/>
                </a:lnTo>
                <a:lnTo>
                  <a:pt x="450" y="58"/>
                </a:lnTo>
                <a:lnTo>
                  <a:pt x="440" y="66"/>
                </a:lnTo>
                <a:lnTo>
                  <a:pt x="436" y="70"/>
                </a:lnTo>
                <a:lnTo>
                  <a:pt x="434" y="76"/>
                </a:lnTo>
                <a:lnTo>
                  <a:pt x="434" y="82"/>
                </a:lnTo>
                <a:lnTo>
                  <a:pt x="438" y="88"/>
                </a:lnTo>
                <a:lnTo>
                  <a:pt x="440" y="92"/>
                </a:lnTo>
                <a:lnTo>
                  <a:pt x="446" y="94"/>
                </a:lnTo>
                <a:lnTo>
                  <a:pt x="456" y="98"/>
                </a:lnTo>
                <a:lnTo>
                  <a:pt x="462" y="100"/>
                </a:lnTo>
                <a:lnTo>
                  <a:pt x="466" y="104"/>
                </a:lnTo>
                <a:lnTo>
                  <a:pt x="476" y="112"/>
                </a:lnTo>
                <a:lnTo>
                  <a:pt x="490" y="118"/>
                </a:lnTo>
                <a:lnTo>
                  <a:pt x="492" y="120"/>
                </a:lnTo>
                <a:lnTo>
                  <a:pt x="496" y="126"/>
                </a:lnTo>
                <a:lnTo>
                  <a:pt x="498" y="130"/>
                </a:lnTo>
                <a:lnTo>
                  <a:pt x="500" y="132"/>
                </a:lnTo>
                <a:lnTo>
                  <a:pt x="504" y="132"/>
                </a:lnTo>
                <a:lnTo>
                  <a:pt x="508" y="132"/>
                </a:lnTo>
                <a:lnTo>
                  <a:pt x="512" y="130"/>
                </a:lnTo>
                <a:lnTo>
                  <a:pt x="516" y="126"/>
                </a:lnTo>
                <a:lnTo>
                  <a:pt x="520" y="120"/>
                </a:lnTo>
                <a:lnTo>
                  <a:pt x="522" y="112"/>
                </a:lnTo>
                <a:lnTo>
                  <a:pt x="526" y="100"/>
                </a:lnTo>
                <a:lnTo>
                  <a:pt x="530" y="92"/>
                </a:lnTo>
                <a:lnTo>
                  <a:pt x="536" y="82"/>
                </a:lnTo>
                <a:lnTo>
                  <a:pt x="538" y="70"/>
                </a:lnTo>
                <a:lnTo>
                  <a:pt x="540" y="56"/>
                </a:lnTo>
                <a:lnTo>
                  <a:pt x="542" y="46"/>
                </a:lnTo>
                <a:lnTo>
                  <a:pt x="548" y="36"/>
                </a:lnTo>
                <a:lnTo>
                  <a:pt x="552" y="26"/>
                </a:lnTo>
                <a:lnTo>
                  <a:pt x="558" y="8"/>
                </a:lnTo>
                <a:lnTo>
                  <a:pt x="562" y="2"/>
                </a:lnTo>
                <a:lnTo>
                  <a:pt x="564" y="0"/>
                </a:lnTo>
                <a:lnTo>
                  <a:pt x="568" y="0"/>
                </a:lnTo>
                <a:lnTo>
                  <a:pt x="572" y="2"/>
                </a:lnTo>
                <a:lnTo>
                  <a:pt x="574" y="6"/>
                </a:lnTo>
                <a:lnTo>
                  <a:pt x="572" y="14"/>
                </a:lnTo>
                <a:lnTo>
                  <a:pt x="572" y="22"/>
                </a:lnTo>
                <a:lnTo>
                  <a:pt x="572" y="28"/>
                </a:lnTo>
                <a:lnTo>
                  <a:pt x="576" y="48"/>
                </a:lnTo>
                <a:lnTo>
                  <a:pt x="578" y="62"/>
                </a:lnTo>
                <a:lnTo>
                  <a:pt x="580" y="66"/>
                </a:lnTo>
                <a:lnTo>
                  <a:pt x="582" y="68"/>
                </a:lnTo>
                <a:lnTo>
                  <a:pt x="586" y="68"/>
                </a:lnTo>
                <a:lnTo>
                  <a:pt x="588" y="66"/>
                </a:lnTo>
                <a:lnTo>
                  <a:pt x="594" y="74"/>
                </a:lnTo>
                <a:lnTo>
                  <a:pt x="600" y="82"/>
                </a:lnTo>
                <a:lnTo>
                  <a:pt x="596" y="90"/>
                </a:lnTo>
                <a:lnTo>
                  <a:pt x="598" y="98"/>
                </a:lnTo>
                <a:lnTo>
                  <a:pt x="596" y="108"/>
                </a:lnTo>
                <a:lnTo>
                  <a:pt x="598" y="114"/>
                </a:lnTo>
                <a:lnTo>
                  <a:pt x="600" y="120"/>
                </a:lnTo>
                <a:lnTo>
                  <a:pt x="602" y="128"/>
                </a:lnTo>
                <a:lnTo>
                  <a:pt x="602" y="134"/>
                </a:lnTo>
                <a:lnTo>
                  <a:pt x="604" y="142"/>
                </a:lnTo>
                <a:lnTo>
                  <a:pt x="606" y="146"/>
                </a:lnTo>
                <a:lnTo>
                  <a:pt x="606" y="156"/>
                </a:lnTo>
                <a:lnTo>
                  <a:pt x="606" y="160"/>
                </a:lnTo>
                <a:lnTo>
                  <a:pt x="610" y="164"/>
                </a:lnTo>
                <a:lnTo>
                  <a:pt x="618" y="170"/>
                </a:lnTo>
                <a:lnTo>
                  <a:pt x="628" y="176"/>
                </a:lnTo>
                <a:lnTo>
                  <a:pt x="636" y="182"/>
                </a:lnTo>
                <a:lnTo>
                  <a:pt x="638" y="188"/>
                </a:lnTo>
                <a:lnTo>
                  <a:pt x="638" y="192"/>
                </a:lnTo>
                <a:lnTo>
                  <a:pt x="640" y="196"/>
                </a:lnTo>
                <a:lnTo>
                  <a:pt x="642" y="200"/>
                </a:lnTo>
                <a:lnTo>
                  <a:pt x="642" y="216"/>
                </a:lnTo>
                <a:lnTo>
                  <a:pt x="642" y="222"/>
                </a:lnTo>
                <a:lnTo>
                  <a:pt x="644" y="224"/>
                </a:lnTo>
                <a:lnTo>
                  <a:pt x="646" y="224"/>
                </a:lnTo>
                <a:lnTo>
                  <a:pt x="650" y="224"/>
                </a:lnTo>
                <a:lnTo>
                  <a:pt x="650" y="222"/>
                </a:lnTo>
                <a:lnTo>
                  <a:pt x="658" y="232"/>
                </a:lnTo>
                <a:lnTo>
                  <a:pt x="660" y="238"/>
                </a:lnTo>
                <a:lnTo>
                  <a:pt x="660" y="246"/>
                </a:lnTo>
                <a:lnTo>
                  <a:pt x="662" y="250"/>
                </a:lnTo>
                <a:lnTo>
                  <a:pt x="664" y="252"/>
                </a:lnTo>
                <a:lnTo>
                  <a:pt x="666" y="254"/>
                </a:lnTo>
                <a:lnTo>
                  <a:pt x="668" y="256"/>
                </a:lnTo>
                <a:lnTo>
                  <a:pt x="678" y="270"/>
                </a:lnTo>
                <a:lnTo>
                  <a:pt x="682" y="278"/>
                </a:lnTo>
                <a:lnTo>
                  <a:pt x="684" y="284"/>
                </a:lnTo>
                <a:lnTo>
                  <a:pt x="682" y="290"/>
                </a:lnTo>
                <a:lnTo>
                  <a:pt x="680" y="298"/>
                </a:lnTo>
                <a:lnTo>
                  <a:pt x="676" y="302"/>
                </a:lnTo>
                <a:lnTo>
                  <a:pt x="676" y="310"/>
                </a:lnTo>
                <a:lnTo>
                  <a:pt x="676" y="324"/>
                </a:lnTo>
                <a:lnTo>
                  <a:pt x="676" y="336"/>
                </a:lnTo>
                <a:lnTo>
                  <a:pt x="672" y="346"/>
                </a:lnTo>
                <a:lnTo>
                  <a:pt x="670" y="354"/>
                </a:lnTo>
                <a:lnTo>
                  <a:pt x="666" y="362"/>
                </a:lnTo>
                <a:lnTo>
                  <a:pt x="654" y="378"/>
                </a:lnTo>
                <a:lnTo>
                  <a:pt x="644" y="398"/>
                </a:lnTo>
                <a:lnTo>
                  <a:pt x="642" y="404"/>
                </a:lnTo>
                <a:lnTo>
                  <a:pt x="638" y="406"/>
                </a:lnTo>
                <a:lnTo>
                  <a:pt x="634" y="410"/>
                </a:lnTo>
                <a:lnTo>
                  <a:pt x="630" y="414"/>
                </a:lnTo>
                <a:lnTo>
                  <a:pt x="626" y="420"/>
                </a:lnTo>
                <a:lnTo>
                  <a:pt x="622" y="424"/>
                </a:lnTo>
                <a:lnTo>
                  <a:pt x="608" y="432"/>
                </a:lnTo>
                <a:lnTo>
                  <a:pt x="600" y="440"/>
                </a:lnTo>
                <a:lnTo>
                  <a:pt x="594" y="448"/>
                </a:lnTo>
                <a:lnTo>
                  <a:pt x="588" y="456"/>
                </a:lnTo>
                <a:lnTo>
                  <a:pt x="582" y="464"/>
                </a:lnTo>
                <a:lnTo>
                  <a:pt x="560" y="488"/>
                </a:lnTo>
                <a:lnTo>
                  <a:pt x="548" y="502"/>
                </a:lnTo>
                <a:lnTo>
                  <a:pt x="538" y="516"/>
                </a:lnTo>
                <a:lnTo>
                  <a:pt x="536" y="518"/>
                </a:lnTo>
                <a:lnTo>
                  <a:pt x="534" y="522"/>
                </a:lnTo>
                <a:lnTo>
                  <a:pt x="532" y="524"/>
                </a:lnTo>
                <a:lnTo>
                  <a:pt x="530" y="526"/>
                </a:lnTo>
                <a:lnTo>
                  <a:pt x="520" y="528"/>
                </a:lnTo>
                <a:lnTo>
                  <a:pt x="512" y="528"/>
                </a:lnTo>
                <a:lnTo>
                  <a:pt x="502" y="530"/>
                </a:lnTo>
                <a:lnTo>
                  <a:pt x="496" y="530"/>
                </a:lnTo>
                <a:lnTo>
                  <a:pt x="488" y="534"/>
                </a:lnTo>
                <a:lnTo>
                  <a:pt x="482" y="538"/>
                </a:lnTo>
                <a:lnTo>
                  <a:pt x="476" y="542"/>
                </a:lnTo>
                <a:lnTo>
                  <a:pt x="470" y="544"/>
                </a:lnTo>
                <a:lnTo>
                  <a:pt x="466" y="546"/>
                </a:lnTo>
                <a:lnTo>
                  <a:pt x="464" y="550"/>
                </a:lnTo>
                <a:lnTo>
                  <a:pt x="460" y="552"/>
                </a:lnTo>
                <a:lnTo>
                  <a:pt x="458" y="554"/>
                </a:lnTo>
                <a:lnTo>
                  <a:pt x="452" y="544"/>
                </a:lnTo>
                <a:lnTo>
                  <a:pt x="448" y="532"/>
                </a:lnTo>
                <a:lnTo>
                  <a:pt x="442" y="532"/>
                </a:lnTo>
                <a:lnTo>
                  <a:pt x="440" y="534"/>
                </a:lnTo>
                <a:lnTo>
                  <a:pt x="438" y="538"/>
                </a:lnTo>
                <a:lnTo>
                  <a:pt x="414" y="552"/>
                </a:lnTo>
                <a:lnTo>
                  <a:pt x="408" y="548"/>
                </a:lnTo>
                <a:lnTo>
                  <a:pt x="406" y="542"/>
                </a:lnTo>
                <a:lnTo>
                  <a:pt x="398" y="542"/>
                </a:lnTo>
                <a:lnTo>
                  <a:pt x="392" y="542"/>
                </a:lnTo>
                <a:lnTo>
                  <a:pt x="386" y="538"/>
                </a:lnTo>
                <a:lnTo>
                  <a:pt x="380" y="532"/>
                </a:lnTo>
                <a:lnTo>
                  <a:pt x="374" y="524"/>
                </a:lnTo>
                <a:lnTo>
                  <a:pt x="372" y="518"/>
                </a:lnTo>
                <a:lnTo>
                  <a:pt x="372" y="514"/>
                </a:lnTo>
                <a:lnTo>
                  <a:pt x="376" y="510"/>
                </a:lnTo>
                <a:lnTo>
                  <a:pt x="378" y="506"/>
                </a:lnTo>
                <a:lnTo>
                  <a:pt x="380" y="500"/>
                </a:lnTo>
                <a:lnTo>
                  <a:pt x="378" y="492"/>
                </a:lnTo>
                <a:lnTo>
                  <a:pt x="374" y="488"/>
                </a:lnTo>
                <a:lnTo>
                  <a:pt x="370" y="486"/>
                </a:lnTo>
                <a:lnTo>
                  <a:pt x="366" y="482"/>
                </a:lnTo>
                <a:lnTo>
                  <a:pt x="372" y="474"/>
                </a:lnTo>
                <a:lnTo>
                  <a:pt x="372" y="470"/>
                </a:lnTo>
                <a:lnTo>
                  <a:pt x="374" y="464"/>
                </a:lnTo>
                <a:lnTo>
                  <a:pt x="372" y="460"/>
                </a:lnTo>
                <a:lnTo>
                  <a:pt x="368" y="460"/>
                </a:lnTo>
                <a:lnTo>
                  <a:pt x="366" y="462"/>
                </a:lnTo>
                <a:lnTo>
                  <a:pt x="362" y="470"/>
                </a:lnTo>
                <a:lnTo>
                  <a:pt x="358" y="476"/>
                </a:lnTo>
                <a:lnTo>
                  <a:pt x="354" y="478"/>
                </a:lnTo>
                <a:lnTo>
                  <a:pt x="350" y="478"/>
                </a:lnTo>
                <a:lnTo>
                  <a:pt x="348" y="478"/>
                </a:lnTo>
                <a:lnTo>
                  <a:pt x="346" y="476"/>
                </a:lnTo>
                <a:lnTo>
                  <a:pt x="348" y="472"/>
                </a:lnTo>
                <a:lnTo>
                  <a:pt x="352" y="472"/>
                </a:lnTo>
                <a:lnTo>
                  <a:pt x="356" y="470"/>
                </a:lnTo>
                <a:lnTo>
                  <a:pt x="358" y="470"/>
                </a:lnTo>
                <a:lnTo>
                  <a:pt x="372" y="452"/>
                </a:lnTo>
                <a:lnTo>
                  <a:pt x="378" y="444"/>
                </a:lnTo>
                <a:lnTo>
                  <a:pt x="382" y="434"/>
                </a:lnTo>
                <a:lnTo>
                  <a:pt x="376" y="434"/>
                </a:lnTo>
                <a:lnTo>
                  <a:pt x="368" y="434"/>
                </a:lnTo>
                <a:lnTo>
                  <a:pt x="366" y="442"/>
                </a:lnTo>
                <a:lnTo>
                  <a:pt x="364" y="448"/>
                </a:lnTo>
                <a:lnTo>
                  <a:pt x="358" y="448"/>
                </a:lnTo>
                <a:lnTo>
                  <a:pt x="350" y="450"/>
                </a:lnTo>
                <a:lnTo>
                  <a:pt x="342" y="456"/>
                </a:lnTo>
                <a:lnTo>
                  <a:pt x="336" y="464"/>
                </a:lnTo>
                <a:lnTo>
                  <a:pt x="334" y="472"/>
                </a:lnTo>
                <a:lnTo>
                  <a:pt x="328" y="472"/>
                </a:lnTo>
                <a:lnTo>
                  <a:pt x="326" y="470"/>
                </a:lnTo>
                <a:lnTo>
                  <a:pt x="326" y="466"/>
                </a:lnTo>
                <a:lnTo>
                  <a:pt x="328" y="458"/>
                </a:lnTo>
                <a:lnTo>
                  <a:pt x="330" y="450"/>
                </a:lnTo>
                <a:lnTo>
                  <a:pt x="328" y="442"/>
                </a:lnTo>
                <a:lnTo>
                  <a:pt x="326" y="436"/>
                </a:lnTo>
                <a:lnTo>
                  <a:pt x="324" y="430"/>
                </a:lnTo>
                <a:lnTo>
                  <a:pt x="322" y="422"/>
                </a:lnTo>
                <a:lnTo>
                  <a:pt x="308" y="418"/>
                </a:lnTo>
                <a:lnTo>
                  <a:pt x="298" y="414"/>
                </a:lnTo>
                <a:lnTo>
                  <a:pt x="290" y="412"/>
                </a:lnTo>
                <a:lnTo>
                  <a:pt x="288" y="408"/>
                </a:lnTo>
                <a:lnTo>
                  <a:pt x="284" y="406"/>
                </a:lnTo>
                <a:lnTo>
                  <a:pt x="250" y="406"/>
                </a:lnTo>
                <a:lnTo>
                  <a:pt x="224" y="422"/>
                </a:lnTo>
                <a:lnTo>
                  <a:pt x="190" y="422"/>
                </a:lnTo>
                <a:lnTo>
                  <a:pt x="176" y="428"/>
                </a:lnTo>
                <a:lnTo>
                  <a:pt x="162" y="436"/>
                </a:lnTo>
                <a:lnTo>
                  <a:pt x="144" y="448"/>
                </a:lnTo>
                <a:lnTo>
                  <a:pt x="132" y="452"/>
                </a:lnTo>
                <a:lnTo>
                  <a:pt x="116" y="454"/>
                </a:lnTo>
                <a:lnTo>
                  <a:pt x="100" y="454"/>
                </a:lnTo>
                <a:lnTo>
                  <a:pt x="90" y="456"/>
                </a:lnTo>
                <a:lnTo>
                  <a:pt x="80" y="458"/>
                </a:lnTo>
                <a:lnTo>
                  <a:pt x="64" y="464"/>
                </a:lnTo>
                <a:lnTo>
                  <a:pt x="46" y="472"/>
                </a:lnTo>
                <a:lnTo>
                  <a:pt x="36" y="474"/>
                </a:lnTo>
                <a:lnTo>
                  <a:pt x="26" y="474"/>
                </a:lnTo>
                <a:lnTo>
                  <a:pt x="20" y="474"/>
                </a:lnTo>
                <a:lnTo>
                  <a:pt x="16" y="470"/>
                </a:lnTo>
                <a:lnTo>
                  <a:pt x="8" y="462"/>
                </a:lnTo>
                <a:lnTo>
                  <a:pt x="6" y="460"/>
                </a:lnTo>
                <a:lnTo>
                  <a:pt x="2" y="460"/>
                </a:lnTo>
                <a:lnTo>
                  <a:pt x="0" y="458"/>
                </a:lnTo>
                <a:lnTo>
                  <a:pt x="0" y="454"/>
                </a:lnTo>
                <a:lnTo>
                  <a:pt x="0" y="452"/>
                </a:lnTo>
                <a:lnTo>
                  <a:pt x="2" y="448"/>
                </a:lnTo>
                <a:lnTo>
                  <a:pt x="6" y="446"/>
                </a:lnTo>
                <a:lnTo>
                  <a:pt x="12" y="444"/>
                </a:lnTo>
                <a:lnTo>
                  <a:pt x="18" y="440"/>
                </a:lnTo>
                <a:lnTo>
                  <a:pt x="26" y="424"/>
                </a:lnTo>
                <a:lnTo>
                  <a:pt x="32" y="408"/>
                </a:lnTo>
                <a:lnTo>
                  <a:pt x="30" y="404"/>
                </a:lnTo>
                <a:lnTo>
                  <a:pt x="28" y="400"/>
                </a:lnTo>
                <a:lnTo>
                  <a:pt x="28" y="390"/>
                </a:lnTo>
                <a:lnTo>
                  <a:pt x="28" y="354"/>
                </a:lnTo>
                <a:lnTo>
                  <a:pt x="28" y="340"/>
                </a:lnTo>
                <a:lnTo>
                  <a:pt x="28" y="328"/>
                </a:lnTo>
                <a:lnTo>
                  <a:pt x="26" y="318"/>
                </a:lnTo>
                <a:lnTo>
                  <a:pt x="22" y="310"/>
                </a:lnTo>
                <a:lnTo>
                  <a:pt x="18" y="302"/>
                </a:lnTo>
                <a:lnTo>
                  <a:pt x="18" y="298"/>
                </a:lnTo>
                <a:lnTo>
                  <a:pt x="22" y="302"/>
                </a:lnTo>
                <a:lnTo>
                  <a:pt x="22" y="306"/>
                </a:lnTo>
                <a:lnTo>
                  <a:pt x="28" y="306"/>
                </a:lnTo>
                <a:lnTo>
                  <a:pt x="26" y="300"/>
                </a:lnTo>
                <a:lnTo>
                  <a:pt x="26" y="294"/>
                </a:lnTo>
                <a:lnTo>
                  <a:pt x="30" y="298"/>
                </a:lnTo>
                <a:lnTo>
                  <a:pt x="30" y="302"/>
                </a:lnTo>
                <a:lnTo>
                  <a:pt x="34" y="300"/>
                </a:lnTo>
                <a:lnTo>
                  <a:pt x="34" y="298"/>
                </a:lnTo>
                <a:lnTo>
                  <a:pt x="36" y="294"/>
                </a:lnTo>
                <a:lnTo>
                  <a:pt x="30" y="276"/>
                </a:lnTo>
                <a:lnTo>
                  <a:pt x="40" y="254"/>
                </a:lnTo>
                <a:lnTo>
                  <a:pt x="42" y="244"/>
                </a:lnTo>
                <a:lnTo>
                  <a:pt x="44" y="230"/>
                </a:lnTo>
                <a:lnTo>
                  <a:pt x="44" y="224"/>
                </a:lnTo>
                <a:lnTo>
                  <a:pt x="48" y="218"/>
                </a:lnTo>
                <a:lnTo>
                  <a:pt x="50" y="222"/>
                </a:lnTo>
                <a:lnTo>
                  <a:pt x="52" y="224"/>
                </a:lnTo>
                <a:lnTo>
                  <a:pt x="52" y="226"/>
                </a:lnTo>
                <a:lnTo>
                  <a:pt x="56" y="224"/>
                </a:lnTo>
                <a:lnTo>
                  <a:pt x="58" y="222"/>
                </a:lnTo>
                <a:lnTo>
                  <a:pt x="60" y="218"/>
                </a:lnTo>
                <a:lnTo>
                  <a:pt x="64" y="214"/>
                </a:lnTo>
                <a:lnTo>
                  <a:pt x="68" y="212"/>
                </a:lnTo>
                <a:lnTo>
                  <a:pt x="76" y="210"/>
                </a:lnTo>
                <a:lnTo>
                  <a:pt x="82" y="206"/>
                </a:lnTo>
                <a:lnTo>
                  <a:pt x="84" y="202"/>
                </a:lnTo>
                <a:lnTo>
                  <a:pt x="88" y="200"/>
                </a:lnTo>
                <a:lnTo>
                  <a:pt x="92" y="196"/>
                </a:lnTo>
                <a:lnTo>
                  <a:pt x="102" y="192"/>
                </a:lnTo>
                <a:lnTo>
                  <a:pt x="110" y="190"/>
                </a:lnTo>
                <a:lnTo>
                  <a:pt x="118" y="188"/>
                </a:lnTo>
                <a:lnTo>
                  <a:pt x="128" y="186"/>
                </a:lnTo>
                <a:lnTo>
                  <a:pt x="138" y="182"/>
                </a:lnTo>
                <a:lnTo>
                  <a:pt x="148" y="180"/>
                </a:lnTo>
                <a:lnTo>
                  <a:pt x="158" y="180"/>
                </a:lnTo>
                <a:lnTo>
                  <a:pt x="168" y="178"/>
                </a:lnTo>
                <a:lnTo>
                  <a:pt x="174" y="174"/>
                </a:lnTo>
                <a:lnTo>
                  <a:pt x="182" y="164"/>
                </a:lnTo>
                <a:lnTo>
                  <a:pt x="194" y="15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17" name="Freeform 126"/>
          <p:cNvSpPr>
            <a:spLocks/>
          </p:cNvSpPr>
          <p:nvPr/>
        </p:nvSpPr>
        <p:spPr bwMode="auto">
          <a:xfrm>
            <a:off x="7642623" y="4326070"/>
            <a:ext cx="135731" cy="169069"/>
          </a:xfrm>
          <a:custGeom>
            <a:avLst/>
            <a:gdLst>
              <a:gd name="T0" fmla="*/ 2147483647 w 114"/>
              <a:gd name="T1" fmla="*/ 2147483647 h 142"/>
              <a:gd name="T2" fmla="*/ 0 w 114"/>
              <a:gd name="T3" fmla="*/ 2147483647 h 142"/>
              <a:gd name="T4" fmla="*/ 2147483647 w 114"/>
              <a:gd name="T5" fmla="*/ 2147483647 h 142"/>
              <a:gd name="T6" fmla="*/ 2147483647 w 114"/>
              <a:gd name="T7" fmla="*/ 2147483647 h 142"/>
              <a:gd name="T8" fmla="*/ 2147483647 w 114"/>
              <a:gd name="T9" fmla="*/ 2147483647 h 142"/>
              <a:gd name="T10" fmla="*/ 2147483647 w 114"/>
              <a:gd name="T11" fmla="*/ 2147483647 h 142"/>
              <a:gd name="T12" fmla="*/ 2147483647 w 114"/>
              <a:gd name="T13" fmla="*/ 2147483647 h 142"/>
              <a:gd name="T14" fmla="*/ 2147483647 w 114"/>
              <a:gd name="T15" fmla="*/ 2147483647 h 142"/>
              <a:gd name="T16" fmla="*/ 2147483647 w 114"/>
              <a:gd name="T17" fmla="*/ 2147483647 h 142"/>
              <a:gd name="T18" fmla="*/ 2147483647 w 114"/>
              <a:gd name="T19" fmla="*/ 2147483647 h 142"/>
              <a:gd name="T20" fmla="*/ 2147483647 w 114"/>
              <a:gd name="T21" fmla="*/ 2147483647 h 142"/>
              <a:gd name="T22" fmla="*/ 2147483647 w 114"/>
              <a:gd name="T23" fmla="*/ 2147483647 h 142"/>
              <a:gd name="T24" fmla="*/ 2147483647 w 114"/>
              <a:gd name="T25" fmla="*/ 2147483647 h 142"/>
              <a:gd name="T26" fmla="*/ 2147483647 w 114"/>
              <a:gd name="T27" fmla="*/ 2147483647 h 142"/>
              <a:gd name="T28" fmla="*/ 2147483647 w 114"/>
              <a:gd name="T29" fmla="*/ 2147483647 h 142"/>
              <a:gd name="T30" fmla="*/ 2147483647 w 114"/>
              <a:gd name="T31" fmla="*/ 2147483647 h 142"/>
              <a:gd name="T32" fmla="*/ 2147483647 w 114"/>
              <a:gd name="T33" fmla="*/ 2147483647 h 142"/>
              <a:gd name="T34" fmla="*/ 2147483647 w 114"/>
              <a:gd name="T35" fmla="*/ 0 h 142"/>
              <a:gd name="T36" fmla="*/ 2147483647 w 114"/>
              <a:gd name="T37" fmla="*/ 2147483647 h 142"/>
              <a:gd name="T38" fmla="*/ 2147483647 w 114"/>
              <a:gd name="T39" fmla="*/ 2147483647 h 142"/>
              <a:gd name="T40" fmla="*/ 2147483647 w 114"/>
              <a:gd name="T41" fmla="*/ 2147483647 h 142"/>
              <a:gd name="T42" fmla="*/ 2147483647 w 114"/>
              <a:gd name="T43" fmla="*/ 2147483647 h 142"/>
              <a:gd name="T44" fmla="*/ 2147483647 w 114"/>
              <a:gd name="T45" fmla="*/ 2147483647 h 142"/>
              <a:gd name="T46" fmla="*/ 2147483647 w 114"/>
              <a:gd name="T47" fmla="*/ 2147483647 h 142"/>
              <a:gd name="T48" fmla="*/ 2147483647 w 114"/>
              <a:gd name="T49" fmla="*/ 2147483647 h 142"/>
              <a:gd name="T50" fmla="*/ 2147483647 w 114"/>
              <a:gd name="T51" fmla="*/ 2147483647 h 142"/>
              <a:gd name="T52" fmla="*/ 2147483647 w 114"/>
              <a:gd name="T53" fmla="*/ 2147483647 h 142"/>
              <a:gd name="T54" fmla="*/ 2147483647 w 114"/>
              <a:gd name="T55" fmla="*/ 2147483647 h 142"/>
              <a:gd name="T56" fmla="*/ 2147483647 w 114"/>
              <a:gd name="T57" fmla="*/ 2147483647 h 142"/>
              <a:gd name="T58" fmla="*/ 2147483647 w 114"/>
              <a:gd name="T59" fmla="*/ 2147483647 h 142"/>
              <a:gd name="T60" fmla="*/ 2147483647 w 114"/>
              <a:gd name="T61" fmla="*/ 2147483647 h 142"/>
              <a:gd name="T62" fmla="*/ 2147483647 w 114"/>
              <a:gd name="T63" fmla="*/ 2147483647 h 142"/>
              <a:gd name="T64" fmla="*/ 2147483647 w 114"/>
              <a:gd name="T65" fmla="*/ 2147483647 h 142"/>
              <a:gd name="T66" fmla="*/ 2147483647 w 114"/>
              <a:gd name="T67" fmla="*/ 2147483647 h 142"/>
              <a:gd name="T68" fmla="*/ 2147483647 w 114"/>
              <a:gd name="T69" fmla="*/ 2147483647 h 142"/>
              <a:gd name="T70" fmla="*/ 2147483647 w 114"/>
              <a:gd name="T71" fmla="*/ 2147483647 h 142"/>
              <a:gd name="T72" fmla="*/ 2147483647 w 114"/>
              <a:gd name="T73" fmla="*/ 2147483647 h 142"/>
              <a:gd name="T74" fmla="*/ 2147483647 w 114"/>
              <a:gd name="T75" fmla="*/ 2147483647 h 142"/>
              <a:gd name="T76" fmla="*/ 2147483647 w 114"/>
              <a:gd name="T77" fmla="*/ 2147483647 h 142"/>
              <a:gd name="T78" fmla="*/ 2147483647 w 114"/>
              <a:gd name="T79" fmla="*/ 2147483647 h 142"/>
              <a:gd name="T80" fmla="*/ 2147483647 w 114"/>
              <a:gd name="T81" fmla="*/ 2147483647 h 1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4"/>
              <a:gd name="T124" fmla="*/ 0 h 142"/>
              <a:gd name="T125" fmla="*/ 114 w 114"/>
              <a:gd name="T126" fmla="*/ 142 h 1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4" h="142">
                <a:moveTo>
                  <a:pt x="8" y="142"/>
                </a:moveTo>
                <a:lnTo>
                  <a:pt x="2" y="140"/>
                </a:lnTo>
                <a:lnTo>
                  <a:pt x="0" y="136"/>
                </a:lnTo>
                <a:lnTo>
                  <a:pt x="0" y="132"/>
                </a:lnTo>
                <a:lnTo>
                  <a:pt x="2" y="130"/>
                </a:lnTo>
                <a:lnTo>
                  <a:pt x="8" y="130"/>
                </a:lnTo>
                <a:lnTo>
                  <a:pt x="14" y="126"/>
                </a:lnTo>
                <a:lnTo>
                  <a:pt x="20" y="124"/>
                </a:lnTo>
                <a:lnTo>
                  <a:pt x="24" y="118"/>
                </a:lnTo>
                <a:lnTo>
                  <a:pt x="26" y="112"/>
                </a:lnTo>
                <a:lnTo>
                  <a:pt x="18" y="106"/>
                </a:lnTo>
                <a:lnTo>
                  <a:pt x="14" y="102"/>
                </a:lnTo>
                <a:lnTo>
                  <a:pt x="14" y="98"/>
                </a:lnTo>
                <a:lnTo>
                  <a:pt x="16" y="94"/>
                </a:lnTo>
                <a:lnTo>
                  <a:pt x="18" y="92"/>
                </a:lnTo>
                <a:lnTo>
                  <a:pt x="20" y="90"/>
                </a:lnTo>
                <a:lnTo>
                  <a:pt x="22" y="90"/>
                </a:lnTo>
                <a:lnTo>
                  <a:pt x="28" y="90"/>
                </a:lnTo>
                <a:lnTo>
                  <a:pt x="34" y="88"/>
                </a:lnTo>
                <a:lnTo>
                  <a:pt x="38" y="84"/>
                </a:lnTo>
                <a:lnTo>
                  <a:pt x="44" y="76"/>
                </a:lnTo>
                <a:lnTo>
                  <a:pt x="48" y="74"/>
                </a:lnTo>
                <a:lnTo>
                  <a:pt x="52" y="68"/>
                </a:lnTo>
                <a:lnTo>
                  <a:pt x="56" y="58"/>
                </a:lnTo>
                <a:lnTo>
                  <a:pt x="58" y="48"/>
                </a:lnTo>
                <a:lnTo>
                  <a:pt x="62" y="38"/>
                </a:lnTo>
                <a:lnTo>
                  <a:pt x="58" y="36"/>
                </a:lnTo>
                <a:lnTo>
                  <a:pt x="56" y="32"/>
                </a:lnTo>
                <a:lnTo>
                  <a:pt x="56" y="26"/>
                </a:lnTo>
                <a:lnTo>
                  <a:pt x="56" y="24"/>
                </a:lnTo>
                <a:lnTo>
                  <a:pt x="58" y="22"/>
                </a:lnTo>
                <a:lnTo>
                  <a:pt x="56" y="18"/>
                </a:lnTo>
                <a:lnTo>
                  <a:pt x="56" y="16"/>
                </a:lnTo>
                <a:lnTo>
                  <a:pt x="58" y="6"/>
                </a:lnTo>
                <a:lnTo>
                  <a:pt x="60" y="2"/>
                </a:lnTo>
                <a:lnTo>
                  <a:pt x="62" y="0"/>
                </a:lnTo>
                <a:lnTo>
                  <a:pt x="66" y="6"/>
                </a:lnTo>
                <a:lnTo>
                  <a:pt x="70" y="10"/>
                </a:lnTo>
                <a:lnTo>
                  <a:pt x="74" y="16"/>
                </a:lnTo>
                <a:lnTo>
                  <a:pt x="76" y="22"/>
                </a:lnTo>
                <a:lnTo>
                  <a:pt x="76" y="26"/>
                </a:lnTo>
                <a:lnTo>
                  <a:pt x="74" y="28"/>
                </a:lnTo>
                <a:lnTo>
                  <a:pt x="70" y="30"/>
                </a:lnTo>
                <a:lnTo>
                  <a:pt x="68" y="34"/>
                </a:lnTo>
                <a:lnTo>
                  <a:pt x="68" y="38"/>
                </a:lnTo>
                <a:lnTo>
                  <a:pt x="66" y="42"/>
                </a:lnTo>
                <a:lnTo>
                  <a:pt x="64" y="48"/>
                </a:lnTo>
                <a:lnTo>
                  <a:pt x="66" y="50"/>
                </a:lnTo>
                <a:lnTo>
                  <a:pt x="68" y="52"/>
                </a:lnTo>
                <a:lnTo>
                  <a:pt x="72" y="50"/>
                </a:lnTo>
                <a:lnTo>
                  <a:pt x="74" y="48"/>
                </a:lnTo>
                <a:lnTo>
                  <a:pt x="80" y="42"/>
                </a:lnTo>
                <a:lnTo>
                  <a:pt x="80" y="44"/>
                </a:lnTo>
                <a:lnTo>
                  <a:pt x="80" y="48"/>
                </a:lnTo>
                <a:lnTo>
                  <a:pt x="78" y="52"/>
                </a:lnTo>
                <a:lnTo>
                  <a:pt x="76" y="56"/>
                </a:lnTo>
                <a:lnTo>
                  <a:pt x="76" y="60"/>
                </a:lnTo>
                <a:lnTo>
                  <a:pt x="78" y="66"/>
                </a:lnTo>
                <a:lnTo>
                  <a:pt x="82" y="68"/>
                </a:lnTo>
                <a:lnTo>
                  <a:pt x="84" y="70"/>
                </a:lnTo>
                <a:lnTo>
                  <a:pt x="90" y="68"/>
                </a:lnTo>
                <a:lnTo>
                  <a:pt x="96" y="66"/>
                </a:lnTo>
                <a:lnTo>
                  <a:pt x="100" y="64"/>
                </a:lnTo>
                <a:lnTo>
                  <a:pt x="104" y="62"/>
                </a:lnTo>
                <a:lnTo>
                  <a:pt x="110" y="64"/>
                </a:lnTo>
                <a:lnTo>
                  <a:pt x="112" y="66"/>
                </a:lnTo>
                <a:lnTo>
                  <a:pt x="114" y="68"/>
                </a:lnTo>
                <a:lnTo>
                  <a:pt x="112" y="70"/>
                </a:lnTo>
                <a:lnTo>
                  <a:pt x="110" y="74"/>
                </a:lnTo>
                <a:lnTo>
                  <a:pt x="104" y="76"/>
                </a:lnTo>
                <a:lnTo>
                  <a:pt x="86" y="94"/>
                </a:lnTo>
                <a:lnTo>
                  <a:pt x="82" y="96"/>
                </a:lnTo>
                <a:lnTo>
                  <a:pt x="78" y="94"/>
                </a:lnTo>
                <a:lnTo>
                  <a:pt x="74" y="94"/>
                </a:lnTo>
                <a:lnTo>
                  <a:pt x="70" y="94"/>
                </a:lnTo>
                <a:lnTo>
                  <a:pt x="62" y="100"/>
                </a:lnTo>
                <a:lnTo>
                  <a:pt x="58" y="106"/>
                </a:lnTo>
                <a:lnTo>
                  <a:pt x="48" y="116"/>
                </a:lnTo>
                <a:lnTo>
                  <a:pt x="34" y="128"/>
                </a:lnTo>
                <a:lnTo>
                  <a:pt x="20" y="138"/>
                </a:lnTo>
                <a:lnTo>
                  <a:pt x="14" y="140"/>
                </a:lnTo>
                <a:lnTo>
                  <a:pt x="8" y="142"/>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18" name="Freeform 127"/>
          <p:cNvSpPr>
            <a:spLocks/>
          </p:cNvSpPr>
          <p:nvPr/>
        </p:nvSpPr>
        <p:spPr bwMode="auto">
          <a:xfrm>
            <a:off x="5990034" y="3292607"/>
            <a:ext cx="45244" cy="88106"/>
          </a:xfrm>
          <a:custGeom>
            <a:avLst/>
            <a:gdLst>
              <a:gd name="T0" fmla="*/ 2147483647 w 38"/>
              <a:gd name="T1" fmla="*/ 2147483647 h 74"/>
              <a:gd name="T2" fmla="*/ 2147483647 w 38"/>
              <a:gd name="T3" fmla="*/ 2147483647 h 74"/>
              <a:gd name="T4" fmla="*/ 2147483647 w 38"/>
              <a:gd name="T5" fmla="*/ 2147483647 h 74"/>
              <a:gd name="T6" fmla="*/ 2147483647 w 38"/>
              <a:gd name="T7" fmla="*/ 2147483647 h 74"/>
              <a:gd name="T8" fmla="*/ 2147483647 w 38"/>
              <a:gd name="T9" fmla="*/ 2147483647 h 74"/>
              <a:gd name="T10" fmla="*/ 2147483647 w 38"/>
              <a:gd name="T11" fmla="*/ 2147483647 h 74"/>
              <a:gd name="T12" fmla="*/ 2147483647 w 38"/>
              <a:gd name="T13" fmla="*/ 2147483647 h 74"/>
              <a:gd name="T14" fmla="*/ 2147483647 w 38"/>
              <a:gd name="T15" fmla="*/ 2147483647 h 74"/>
              <a:gd name="T16" fmla="*/ 2147483647 w 38"/>
              <a:gd name="T17" fmla="*/ 2147483647 h 74"/>
              <a:gd name="T18" fmla="*/ 2147483647 w 38"/>
              <a:gd name="T19" fmla="*/ 2147483647 h 74"/>
              <a:gd name="T20" fmla="*/ 0 w 38"/>
              <a:gd name="T21" fmla="*/ 2147483647 h 74"/>
              <a:gd name="T22" fmla="*/ 2147483647 w 38"/>
              <a:gd name="T23" fmla="*/ 2147483647 h 74"/>
              <a:gd name="T24" fmla="*/ 2147483647 w 38"/>
              <a:gd name="T25" fmla="*/ 2147483647 h 74"/>
              <a:gd name="T26" fmla="*/ 2147483647 w 38"/>
              <a:gd name="T27" fmla="*/ 2147483647 h 74"/>
              <a:gd name="T28" fmla="*/ 2147483647 w 38"/>
              <a:gd name="T29" fmla="*/ 0 h 74"/>
              <a:gd name="T30" fmla="*/ 2147483647 w 38"/>
              <a:gd name="T31" fmla="*/ 2147483647 h 74"/>
              <a:gd name="T32" fmla="*/ 2147483647 w 38"/>
              <a:gd name="T33" fmla="*/ 2147483647 h 74"/>
              <a:gd name="T34" fmla="*/ 2147483647 w 38"/>
              <a:gd name="T35" fmla="*/ 2147483647 h 74"/>
              <a:gd name="T36" fmla="*/ 2147483647 w 38"/>
              <a:gd name="T37" fmla="*/ 2147483647 h 74"/>
              <a:gd name="T38" fmla="*/ 2147483647 w 38"/>
              <a:gd name="T39" fmla="*/ 2147483647 h 74"/>
              <a:gd name="T40" fmla="*/ 2147483647 w 38"/>
              <a:gd name="T41" fmla="*/ 2147483647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74"/>
              <a:gd name="T65" fmla="*/ 38 w 38"/>
              <a:gd name="T66" fmla="*/ 74 h 7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74">
                <a:moveTo>
                  <a:pt x="38" y="56"/>
                </a:moveTo>
                <a:lnTo>
                  <a:pt x="36" y="62"/>
                </a:lnTo>
                <a:lnTo>
                  <a:pt x="32" y="68"/>
                </a:lnTo>
                <a:lnTo>
                  <a:pt x="24" y="72"/>
                </a:lnTo>
                <a:lnTo>
                  <a:pt x="18" y="74"/>
                </a:lnTo>
                <a:lnTo>
                  <a:pt x="12" y="72"/>
                </a:lnTo>
                <a:lnTo>
                  <a:pt x="8" y="68"/>
                </a:lnTo>
                <a:lnTo>
                  <a:pt x="6" y="64"/>
                </a:lnTo>
                <a:lnTo>
                  <a:pt x="4" y="58"/>
                </a:lnTo>
                <a:lnTo>
                  <a:pt x="2" y="46"/>
                </a:lnTo>
                <a:lnTo>
                  <a:pt x="0" y="36"/>
                </a:lnTo>
                <a:lnTo>
                  <a:pt x="2" y="26"/>
                </a:lnTo>
                <a:lnTo>
                  <a:pt x="4" y="18"/>
                </a:lnTo>
                <a:lnTo>
                  <a:pt x="6" y="10"/>
                </a:lnTo>
                <a:lnTo>
                  <a:pt x="8" y="0"/>
                </a:lnTo>
                <a:lnTo>
                  <a:pt x="14" y="2"/>
                </a:lnTo>
                <a:lnTo>
                  <a:pt x="18" y="8"/>
                </a:lnTo>
                <a:lnTo>
                  <a:pt x="28" y="22"/>
                </a:lnTo>
                <a:lnTo>
                  <a:pt x="36" y="38"/>
                </a:lnTo>
                <a:lnTo>
                  <a:pt x="38" y="46"/>
                </a:lnTo>
                <a:lnTo>
                  <a:pt x="38" y="56"/>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19" name="Freeform 128"/>
          <p:cNvSpPr>
            <a:spLocks/>
          </p:cNvSpPr>
          <p:nvPr/>
        </p:nvSpPr>
        <p:spPr bwMode="auto">
          <a:xfrm>
            <a:off x="6597253" y="3425956"/>
            <a:ext cx="204788" cy="185738"/>
          </a:xfrm>
          <a:custGeom>
            <a:avLst/>
            <a:gdLst>
              <a:gd name="T0" fmla="*/ 2147483647 w 172"/>
              <a:gd name="T1" fmla="*/ 2147483647 h 156"/>
              <a:gd name="T2" fmla="*/ 2147483647 w 172"/>
              <a:gd name="T3" fmla="*/ 0 h 156"/>
              <a:gd name="T4" fmla="*/ 2147483647 w 172"/>
              <a:gd name="T5" fmla="*/ 2147483647 h 156"/>
              <a:gd name="T6" fmla="*/ 2147483647 w 172"/>
              <a:gd name="T7" fmla="*/ 2147483647 h 156"/>
              <a:gd name="T8" fmla="*/ 2147483647 w 172"/>
              <a:gd name="T9" fmla="*/ 2147483647 h 156"/>
              <a:gd name="T10" fmla="*/ 2147483647 w 172"/>
              <a:gd name="T11" fmla="*/ 2147483647 h 156"/>
              <a:gd name="T12" fmla="*/ 2147483647 w 172"/>
              <a:gd name="T13" fmla="*/ 2147483647 h 156"/>
              <a:gd name="T14" fmla="*/ 2147483647 w 172"/>
              <a:gd name="T15" fmla="*/ 2147483647 h 156"/>
              <a:gd name="T16" fmla="*/ 2147483647 w 172"/>
              <a:gd name="T17" fmla="*/ 2147483647 h 156"/>
              <a:gd name="T18" fmla="*/ 2147483647 w 172"/>
              <a:gd name="T19" fmla="*/ 2147483647 h 156"/>
              <a:gd name="T20" fmla="*/ 2147483647 w 172"/>
              <a:gd name="T21" fmla="*/ 2147483647 h 156"/>
              <a:gd name="T22" fmla="*/ 2147483647 w 172"/>
              <a:gd name="T23" fmla="*/ 2147483647 h 156"/>
              <a:gd name="T24" fmla="*/ 2147483647 w 172"/>
              <a:gd name="T25" fmla="*/ 2147483647 h 156"/>
              <a:gd name="T26" fmla="*/ 2147483647 w 172"/>
              <a:gd name="T27" fmla="*/ 2147483647 h 156"/>
              <a:gd name="T28" fmla="*/ 2147483647 w 172"/>
              <a:gd name="T29" fmla="*/ 2147483647 h 156"/>
              <a:gd name="T30" fmla="*/ 2147483647 w 172"/>
              <a:gd name="T31" fmla="*/ 2147483647 h 156"/>
              <a:gd name="T32" fmla="*/ 0 w 172"/>
              <a:gd name="T33" fmla="*/ 2147483647 h 156"/>
              <a:gd name="T34" fmla="*/ 2147483647 w 172"/>
              <a:gd name="T35" fmla="*/ 2147483647 h 156"/>
              <a:gd name="T36" fmla="*/ 2147483647 w 172"/>
              <a:gd name="T37" fmla="*/ 2147483647 h 156"/>
              <a:gd name="T38" fmla="*/ 2147483647 w 172"/>
              <a:gd name="T39" fmla="*/ 2147483647 h 156"/>
              <a:gd name="T40" fmla="*/ 2147483647 w 172"/>
              <a:gd name="T41" fmla="*/ 2147483647 h 156"/>
              <a:gd name="T42" fmla="*/ 2147483647 w 172"/>
              <a:gd name="T43" fmla="*/ 2147483647 h 156"/>
              <a:gd name="T44" fmla="*/ 2147483647 w 172"/>
              <a:gd name="T45" fmla="*/ 2147483647 h 156"/>
              <a:gd name="T46" fmla="*/ 2147483647 w 172"/>
              <a:gd name="T47" fmla="*/ 2147483647 h 156"/>
              <a:gd name="T48" fmla="*/ 2147483647 w 172"/>
              <a:gd name="T49" fmla="*/ 2147483647 h 156"/>
              <a:gd name="T50" fmla="*/ 2147483647 w 172"/>
              <a:gd name="T51" fmla="*/ 2147483647 h 156"/>
              <a:gd name="T52" fmla="*/ 2147483647 w 172"/>
              <a:gd name="T53" fmla="*/ 2147483647 h 156"/>
              <a:gd name="T54" fmla="*/ 2147483647 w 172"/>
              <a:gd name="T55" fmla="*/ 2147483647 h 156"/>
              <a:gd name="T56" fmla="*/ 2147483647 w 172"/>
              <a:gd name="T57" fmla="*/ 2147483647 h 156"/>
              <a:gd name="T58" fmla="*/ 2147483647 w 172"/>
              <a:gd name="T59" fmla="*/ 2147483647 h 156"/>
              <a:gd name="T60" fmla="*/ 2147483647 w 172"/>
              <a:gd name="T61" fmla="*/ 2147483647 h 156"/>
              <a:gd name="T62" fmla="*/ 2147483647 w 172"/>
              <a:gd name="T63" fmla="*/ 2147483647 h 156"/>
              <a:gd name="T64" fmla="*/ 2147483647 w 172"/>
              <a:gd name="T65" fmla="*/ 2147483647 h 156"/>
              <a:gd name="T66" fmla="*/ 2147483647 w 172"/>
              <a:gd name="T67" fmla="*/ 2147483647 h 156"/>
              <a:gd name="T68" fmla="*/ 2147483647 w 172"/>
              <a:gd name="T69" fmla="*/ 2147483647 h 156"/>
              <a:gd name="T70" fmla="*/ 2147483647 w 172"/>
              <a:gd name="T71" fmla="*/ 2147483647 h 156"/>
              <a:gd name="T72" fmla="*/ 2147483647 w 172"/>
              <a:gd name="T73" fmla="*/ 2147483647 h 156"/>
              <a:gd name="T74" fmla="*/ 2147483647 w 172"/>
              <a:gd name="T75" fmla="*/ 2147483647 h 156"/>
              <a:gd name="T76" fmla="*/ 2147483647 w 172"/>
              <a:gd name="T77" fmla="*/ 2147483647 h 156"/>
              <a:gd name="T78" fmla="*/ 2147483647 w 172"/>
              <a:gd name="T79" fmla="*/ 2147483647 h 156"/>
              <a:gd name="T80" fmla="*/ 2147483647 w 172"/>
              <a:gd name="T81" fmla="*/ 2147483647 h 156"/>
              <a:gd name="T82" fmla="*/ 2147483647 w 172"/>
              <a:gd name="T83" fmla="*/ 2147483647 h 156"/>
              <a:gd name="T84" fmla="*/ 2147483647 w 172"/>
              <a:gd name="T85" fmla="*/ 2147483647 h 156"/>
              <a:gd name="T86" fmla="*/ 2147483647 w 172"/>
              <a:gd name="T87" fmla="*/ 2147483647 h 156"/>
              <a:gd name="T88" fmla="*/ 2147483647 w 172"/>
              <a:gd name="T89" fmla="*/ 2147483647 h 156"/>
              <a:gd name="T90" fmla="*/ 2147483647 w 172"/>
              <a:gd name="T91" fmla="*/ 2147483647 h 156"/>
              <a:gd name="T92" fmla="*/ 2147483647 w 172"/>
              <a:gd name="T93" fmla="*/ 2147483647 h 156"/>
              <a:gd name="T94" fmla="*/ 2147483647 w 172"/>
              <a:gd name="T95" fmla="*/ 2147483647 h 156"/>
              <a:gd name="T96" fmla="*/ 2147483647 w 172"/>
              <a:gd name="T97" fmla="*/ 2147483647 h 156"/>
              <a:gd name="T98" fmla="*/ 2147483647 w 172"/>
              <a:gd name="T99" fmla="*/ 2147483647 h 156"/>
              <a:gd name="T100" fmla="*/ 2147483647 w 172"/>
              <a:gd name="T101" fmla="*/ 2147483647 h 156"/>
              <a:gd name="T102" fmla="*/ 2147483647 w 172"/>
              <a:gd name="T103" fmla="*/ 2147483647 h 1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2"/>
              <a:gd name="T157" fmla="*/ 0 h 156"/>
              <a:gd name="T158" fmla="*/ 172 w 172"/>
              <a:gd name="T159" fmla="*/ 156 h 1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2" h="156">
                <a:moveTo>
                  <a:pt x="146" y="4"/>
                </a:moveTo>
                <a:lnTo>
                  <a:pt x="136" y="2"/>
                </a:lnTo>
                <a:lnTo>
                  <a:pt x="130" y="0"/>
                </a:lnTo>
                <a:lnTo>
                  <a:pt x="124" y="0"/>
                </a:lnTo>
                <a:lnTo>
                  <a:pt x="116" y="0"/>
                </a:lnTo>
                <a:lnTo>
                  <a:pt x="110" y="4"/>
                </a:lnTo>
                <a:lnTo>
                  <a:pt x="104" y="8"/>
                </a:lnTo>
                <a:lnTo>
                  <a:pt x="100" y="14"/>
                </a:lnTo>
                <a:lnTo>
                  <a:pt x="96" y="26"/>
                </a:lnTo>
                <a:lnTo>
                  <a:pt x="90" y="42"/>
                </a:lnTo>
                <a:lnTo>
                  <a:pt x="90" y="50"/>
                </a:lnTo>
                <a:lnTo>
                  <a:pt x="88" y="54"/>
                </a:lnTo>
                <a:lnTo>
                  <a:pt x="84" y="54"/>
                </a:lnTo>
                <a:lnTo>
                  <a:pt x="80" y="52"/>
                </a:lnTo>
                <a:lnTo>
                  <a:pt x="76" y="50"/>
                </a:lnTo>
                <a:lnTo>
                  <a:pt x="72" y="46"/>
                </a:lnTo>
                <a:lnTo>
                  <a:pt x="68" y="44"/>
                </a:lnTo>
                <a:lnTo>
                  <a:pt x="64" y="44"/>
                </a:lnTo>
                <a:lnTo>
                  <a:pt x="60" y="46"/>
                </a:lnTo>
                <a:lnTo>
                  <a:pt x="54" y="52"/>
                </a:lnTo>
                <a:lnTo>
                  <a:pt x="46" y="56"/>
                </a:lnTo>
                <a:lnTo>
                  <a:pt x="44" y="58"/>
                </a:lnTo>
                <a:lnTo>
                  <a:pt x="38" y="60"/>
                </a:lnTo>
                <a:lnTo>
                  <a:pt x="30" y="58"/>
                </a:lnTo>
                <a:lnTo>
                  <a:pt x="24" y="56"/>
                </a:lnTo>
                <a:lnTo>
                  <a:pt x="18" y="52"/>
                </a:lnTo>
                <a:lnTo>
                  <a:pt x="16" y="50"/>
                </a:lnTo>
                <a:lnTo>
                  <a:pt x="16" y="48"/>
                </a:lnTo>
                <a:lnTo>
                  <a:pt x="16" y="38"/>
                </a:lnTo>
                <a:lnTo>
                  <a:pt x="16" y="36"/>
                </a:lnTo>
                <a:lnTo>
                  <a:pt x="10" y="40"/>
                </a:lnTo>
                <a:lnTo>
                  <a:pt x="6" y="46"/>
                </a:lnTo>
                <a:lnTo>
                  <a:pt x="2" y="56"/>
                </a:lnTo>
                <a:lnTo>
                  <a:pt x="0" y="64"/>
                </a:lnTo>
                <a:lnTo>
                  <a:pt x="2" y="70"/>
                </a:lnTo>
                <a:lnTo>
                  <a:pt x="6" y="76"/>
                </a:lnTo>
                <a:lnTo>
                  <a:pt x="6" y="78"/>
                </a:lnTo>
                <a:lnTo>
                  <a:pt x="4" y="82"/>
                </a:lnTo>
                <a:lnTo>
                  <a:pt x="6" y="88"/>
                </a:lnTo>
                <a:lnTo>
                  <a:pt x="10" y="92"/>
                </a:lnTo>
                <a:lnTo>
                  <a:pt x="12" y="92"/>
                </a:lnTo>
                <a:lnTo>
                  <a:pt x="12" y="98"/>
                </a:lnTo>
                <a:lnTo>
                  <a:pt x="18" y="100"/>
                </a:lnTo>
                <a:lnTo>
                  <a:pt x="20" y="102"/>
                </a:lnTo>
                <a:lnTo>
                  <a:pt x="20" y="104"/>
                </a:lnTo>
                <a:lnTo>
                  <a:pt x="20" y="108"/>
                </a:lnTo>
                <a:lnTo>
                  <a:pt x="18" y="112"/>
                </a:lnTo>
                <a:lnTo>
                  <a:pt x="18" y="116"/>
                </a:lnTo>
                <a:lnTo>
                  <a:pt x="20" y="120"/>
                </a:lnTo>
                <a:lnTo>
                  <a:pt x="20" y="118"/>
                </a:lnTo>
                <a:lnTo>
                  <a:pt x="20" y="124"/>
                </a:lnTo>
                <a:lnTo>
                  <a:pt x="22" y="128"/>
                </a:lnTo>
                <a:lnTo>
                  <a:pt x="26" y="132"/>
                </a:lnTo>
                <a:lnTo>
                  <a:pt x="32" y="134"/>
                </a:lnTo>
                <a:lnTo>
                  <a:pt x="38" y="134"/>
                </a:lnTo>
                <a:lnTo>
                  <a:pt x="46" y="136"/>
                </a:lnTo>
                <a:lnTo>
                  <a:pt x="50" y="138"/>
                </a:lnTo>
                <a:lnTo>
                  <a:pt x="48" y="142"/>
                </a:lnTo>
                <a:lnTo>
                  <a:pt x="52" y="144"/>
                </a:lnTo>
                <a:lnTo>
                  <a:pt x="58" y="142"/>
                </a:lnTo>
                <a:lnTo>
                  <a:pt x="62" y="140"/>
                </a:lnTo>
                <a:lnTo>
                  <a:pt x="68" y="138"/>
                </a:lnTo>
                <a:lnTo>
                  <a:pt x="72" y="138"/>
                </a:lnTo>
                <a:lnTo>
                  <a:pt x="78" y="138"/>
                </a:lnTo>
                <a:lnTo>
                  <a:pt x="84" y="140"/>
                </a:lnTo>
                <a:lnTo>
                  <a:pt x="88" y="142"/>
                </a:lnTo>
                <a:lnTo>
                  <a:pt x="96" y="144"/>
                </a:lnTo>
                <a:lnTo>
                  <a:pt x="96" y="150"/>
                </a:lnTo>
                <a:lnTo>
                  <a:pt x="96" y="154"/>
                </a:lnTo>
                <a:lnTo>
                  <a:pt x="96" y="156"/>
                </a:lnTo>
                <a:lnTo>
                  <a:pt x="98" y="156"/>
                </a:lnTo>
                <a:lnTo>
                  <a:pt x="106" y="154"/>
                </a:lnTo>
                <a:lnTo>
                  <a:pt x="114" y="152"/>
                </a:lnTo>
                <a:lnTo>
                  <a:pt x="120" y="148"/>
                </a:lnTo>
                <a:lnTo>
                  <a:pt x="130" y="148"/>
                </a:lnTo>
                <a:lnTo>
                  <a:pt x="130" y="144"/>
                </a:lnTo>
                <a:lnTo>
                  <a:pt x="128" y="142"/>
                </a:lnTo>
                <a:lnTo>
                  <a:pt x="126" y="138"/>
                </a:lnTo>
                <a:lnTo>
                  <a:pt x="126" y="134"/>
                </a:lnTo>
                <a:lnTo>
                  <a:pt x="128" y="132"/>
                </a:lnTo>
                <a:lnTo>
                  <a:pt x="132" y="128"/>
                </a:lnTo>
                <a:lnTo>
                  <a:pt x="132" y="122"/>
                </a:lnTo>
                <a:lnTo>
                  <a:pt x="132" y="116"/>
                </a:lnTo>
                <a:lnTo>
                  <a:pt x="130" y="112"/>
                </a:lnTo>
                <a:lnTo>
                  <a:pt x="132" y="106"/>
                </a:lnTo>
                <a:lnTo>
                  <a:pt x="136" y="100"/>
                </a:lnTo>
                <a:lnTo>
                  <a:pt x="142" y="98"/>
                </a:lnTo>
                <a:lnTo>
                  <a:pt x="146" y="88"/>
                </a:lnTo>
                <a:lnTo>
                  <a:pt x="150" y="76"/>
                </a:lnTo>
                <a:lnTo>
                  <a:pt x="154" y="64"/>
                </a:lnTo>
                <a:lnTo>
                  <a:pt x="156" y="62"/>
                </a:lnTo>
                <a:lnTo>
                  <a:pt x="160" y="60"/>
                </a:lnTo>
                <a:lnTo>
                  <a:pt x="166" y="60"/>
                </a:lnTo>
                <a:lnTo>
                  <a:pt x="172" y="60"/>
                </a:lnTo>
                <a:lnTo>
                  <a:pt x="172" y="56"/>
                </a:lnTo>
                <a:lnTo>
                  <a:pt x="162" y="48"/>
                </a:lnTo>
                <a:lnTo>
                  <a:pt x="158" y="42"/>
                </a:lnTo>
                <a:lnTo>
                  <a:pt x="156" y="36"/>
                </a:lnTo>
                <a:lnTo>
                  <a:pt x="158" y="34"/>
                </a:lnTo>
                <a:lnTo>
                  <a:pt x="160" y="30"/>
                </a:lnTo>
                <a:lnTo>
                  <a:pt x="154" y="28"/>
                </a:lnTo>
                <a:lnTo>
                  <a:pt x="150" y="22"/>
                </a:lnTo>
                <a:lnTo>
                  <a:pt x="148" y="14"/>
                </a:lnTo>
                <a:lnTo>
                  <a:pt x="146" y="8"/>
                </a:lnTo>
                <a:lnTo>
                  <a:pt x="146" y="4"/>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srgbClr val="92D050"/>
              </a:solidFill>
              <a:latin typeface="Arial" pitchFamily="34" charset="0"/>
            </a:endParaRPr>
          </a:p>
        </p:txBody>
      </p:sp>
      <p:sp>
        <p:nvSpPr>
          <p:cNvPr id="120" name="Freeform 129"/>
          <p:cNvSpPr>
            <a:spLocks/>
          </p:cNvSpPr>
          <p:nvPr/>
        </p:nvSpPr>
        <p:spPr bwMode="auto">
          <a:xfrm>
            <a:off x="7044928" y="3525970"/>
            <a:ext cx="204788" cy="211931"/>
          </a:xfrm>
          <a:custGeom>
            <a:avLst/>
            <a:gdLst>
              <a:gd name="T0" fmla="*/ 2147483647 w 172"/>
              <a:gd name="T1" fmla="*/ 2147483647 h 178"/>
              <a:gd name="T2" fmla="*/ 2147483647 w 172"/>
              <a:gd name="T3" fmla="*/ 2147483647 h 178"/>
              <a:gd name="T4" fmla="*/ 2147483647 w 172"/>
              <a:gd name="T5" fmla="*/ 2147483647 h 178"/>
              <a:gd name="T6" fmla="*/ 2147483647 w 172"/>
              <a:gd name="T7" fmla="*/ 2147483647 h 178"/>
              <a:gd name="T8" fmla="*/ 2147483647 w 172"/>
              <a:gd name="T9" fmla="*/ 2147483647 h 178"/>
              <a:gd name="T10" fmla="*/ 2147483647 w 172"/>
              <a:gd name="T11" fmla="*/ 2147483647 h 178"/>
              <a:gd name="T12" fmla="*/ 2147483647 w 172"/>
              <a:gd name="T13" fmla="*/ 2147483647 h 178"/>
              <a:gd name="T14" fmla="*/ 2147483647 w 172"/>
              <a:gd name="T15" fmla="*/ 2147483647 h 178"/>
              <a:gd name="T16" fmla="*/ 2147483647 w 172"/>
              <a:gd name="T17" fmla="*/ 2147483647 h 178"/>
              <a:gd name="T18" fmla="*/ 2147483647 w 172"/>
              <a:gd name="T19" fmla="*/ 2147483647 h 178"/>
              <a:gd name="T20" fmla="*/ 2147483647 w 172"/>
              <a:gd name="T21" fmla="*/ 2147483647 h 178"/>
              <a:gd name="T22" fmla="*/ 2147483647 w 172"/>
              <a:gd name="T23" fmla="*/ 2147483647 h 178"/>
              <a:gd name="T24" fmla="*/ 2147483647 w 172"/>
              <a:gd name="T25" fmla="*/ 2147483647 h 178"/>
              <a:gd name="T26" fmla="*/ 2147483647 w 172"/>
              <a:gd name="T27" fmla="*/ 2147483647 h 178"/>
              <a:gd name="T28" fmla="*/ 2147483647 w 172"/>
              <a:gd name="T29" fmla="*/ 2147483647 h 178"/>
              <a:gd name="T30" fmla="*/ 2147483647 w 172"/>
              <a:gd name="T31" fmla="*/ 2147483647 h 178"/>
              <a:gd name="T32" fmla="*/ 2147483647 w 172"/>
              <a:gd name="T33" fmla="*/ 2147483647 h 178"/>
              <a:gd name="T34" fmla="*/ 2147483647 w 172"/>
              <a:gd name="T35" fmla="*/ 2147483647 h 178"/>
              <a:gd name="T36" fmla="*/ 2147483647 w 172"/>
              <a:gd name="T37" fmla="*/ 2147483647 h 178"/>
              <a:gd name="T38" fmla="*/ 2147483647 w 172"/>
              <a:gd name="T39" fmla="*/ 2147483647 h 178"/>
              <a:gd name="T40" fmla="*/ 2147483647 w 172"/>
              <a:gd name="T41" fmla="*/ 2147483647 h 178"/>
              <a:gd name="T42" fmla="*/ 2147483647 w 172"/>
              <a:gd name="T43" fmla="*/ 2147483647 h 178"/>
              <a:gd name="T44" fmla="*/ 2147483647 w 172"/>
              <a:gd name="T45" fmla="*/ 2147483647 h 178"/>
              <a:gd name="T46" fmla="*/ 2147483647 w 172"/>
              <a:gd name="T47" fmla="*/ 2147483647 h 178"/>
              <a:gd name="T48" fmla="*/ 2147483647 w 172"/>
              <a:gd name="T49" fmla="*/ 2147483647 h 178"/>
              <a:gd name="T50" fmla="*/ 2147483647 w 172"/>
              <a:gd name="T51" fmla="*/ 2147483647 h 178"/>
              <a:gd name="T52" fmla="*/ 2147483647 w 172"/>
              <a:gd name="T53" fmla="*/ 2147483647 h 178"/>
              <a:gd name="T54" fmla="*/ 2147483647 w 172"/>
              <a:gd name="T55" fmla="*/ 2147483647 h 178"/>
              <a:gd name="T56" fmla="*/ 2147483647 w 172"/>
              <a:gd name="T57" fmla="*/ 2147483647 h 178"/>
              <a:gd name="T58" fmla="*/ 2147483647 w 172"/>
              <a:gd name="T59" fmla="*/ 2147483647 h 178"/>
              <a:gd name="T60" fmla="*/ 2147483647 w 172"/>
              <a:gd name="T61" fmla="*/ 2147483647 h 178"/>
              <a:gd name="T62" fmla="*/ 2147483647 w 172"/>
              <a:gd name="T63" fmla="*/ 2147483647 h 178"/>
              <a:gd name="T64" fmla="*/ 0 w 172"/>
              <a:gd name="T65" fmla="*/ 2147483647 h 178"/>
              <a:gd name="T66" fmla="*/ 2147483647 w 172"/>
              <a:gd name="T67" fmla="*/ 2147483647 h 178"/>
              <a:gd name="T68" fmla="*/ 2147483647 w 172"/>
              <a:gd name="T69" fmla="*/ 0 h 178"/>
              <a:gd name="T70" fmla="*/ 2147483647 w 172"/>
              <a:gd name="T71" fmla="*/ 2147483647 h 178"/>
              <a:gd name="T72" fmla="*/ 2147483647 w 172"/>
              <a:gd name="T73" fmla="*/ 2147483647 h 178"/>
              <a:gd name="T74" fmla="*/ 2147483647 w 172"/>
              <a:gd name="T75" fmla="*/ 2147483647 h 178"/>
              <a:gd name="T76" fmla="*/ 2147483647 w 172"/>
              <a:gd name="T77" fmla="*/ 2147483647 h 178"/>
              <a:gd name="T78" fmla="*/ 2147483647 w 172"/>
              <a:gd name="T79" fmla="*/ 2147483647 h 178"/>
              <a:gd name="T80" fmla="*/ 2147483647 w 172"/>
              <a:gd name="T81" fmla="*/ 2147483647 h 178"/>
              <a:gd name="T82" fmla="*/ 2147483647 w 172"/>
              <a:gd name="T83" fmla="*/ 2147483647 h 178"/>
              <a:gd name="T84" fmla="*/ 2147483647 w 172"/>
              <a:gd name="T85" fmla="*/ 2147483647 h 178"/>
              <a:gd name="T86" fmla="*/ 2147483647 w 172"/>
              <a:gd name="T87" fmla="*/ 2147483647 h 178"/>
              <a:gd name="T88" fmla="*/ 2147483647 w 172"/>
              <a:gd name="T89" fmla="*/ 2147483647 h 178"/>
              <a:gd name="T90" fmla="*/ 2147483647 w 172"/>
              <a:gd name="T91" fmla="*/ 2147483647 h 178"/>
              <a:gd name="T92" fmla="*/ 2147483647 w 172"/>
              <a:gd name="T93" fmla="*/ 2147483647 h 178"/>
              <a:gd name="T94" fmla="*/ 2147483647 w 172"/>
              <a:gd name="T95" fmla="*/ 2147483647 h 178"/>
              <a:gd name="T96" fmla="*/ 2147483647 w 172"/>
              <a:gd name="T97" fmla="*/ 2147483647 h 178"/>
              <a:gd name="T98" fmla="*/ 2147483647 w 172"/>
              <a:gd name="T99" fmla="*/ 2147483647 h 1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2"/>
              <a:gd name="T151" fmla="*/ 0 h 178"/>
              <a:gd name="T152" fmla="*/ 172 w 172"/>
              <a:gd name="T153" fmla="*/ 178 h 1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2" h="178">
                <a:moveTo>
                  <a:pt x="172" y="42"/>
                </a:moveTo>
                <a:lnTo>
                  <a:pt x="172" y="124"/>
                </a:lnTo>
                <a:lnTo>
                  <a:pt x="168" y="128"/>
                </a:lnTo>
                <a:lnTo>
                  <a:pt x="168" y="132"/>
                </a:lnTo>
                <a:lnTo>
                  <a:pt x="172" y="136"/>
                </a:lnTo>
                <a:lnTo>
                  <a:pt x="172" y="178"/>
                </a:lnTo>
                <a:lnTo>
                  <a:pt x="166" y="176"/>
                </a:lnTo>
                <a:lnTo>
                  <a:pt x="160" y="170"/>
                </a:lnTo>
                <a:lnTo>
                  <a:pt x="156" y="164"/>
                </a:lnTo>
                <a:lnTo>
                  <a:pt x="154" y="156"/>
                </a:lnTo>
                <a:lnTo>
                  <a:pt x="136" y="156"/>
                </a:lnTo>
                <a:lnTo>
                  <a:pt x="130" y="160"/>
                </a:lnTo>
                <a:lnTo>
                  <a:pt x="120" y="160"/>
                </a:lnTo>
                <a:lnTo>
                  <a:pt x="112" y="160"/>
                </a:lnTo>
                <a:lnTo>
                  <a:pt x="110" y="158"/>
                </a:lnTo>
                <a:lnTo>
                  <a:pt x="110" y="156"/>
                </a:lnTo>
                <a:lnTo>
                  <a:pt x="112" y="150"/>
                </a:lnTo>
                <a:lnTo>
                  <a:pt x="118" y="144"/>
                </a:lnTo>
                <a:lnTo>
                  <a:pt x="126" y="138"/>
                </a:lnTo>
                <a:lnTo>
                  <a:pt x="130" y="136"/>
                </a:lnTo>
                <a:lnTo>
                  <a:pt x="128" y="128"/>
                </a:lnTo>
                <a:lnTo>
                  <a:pt x="128" y="122"/>
                </a:lnTo>
                <a:lnTo>
                  <a:pt x="126" y="114"/>
                </a:lnTo>
                <a:lnTo>
                  <a:pt x="124" y="108"/>
                </a:lnTo>
                <a:lnTo>
                  <a:pt x="120" y="102"/>
                </a:lnTo>
                <a:lnTo>
                  <a:pt x="112" y="98"/>
                </a:lnTo>
                <a:lnTo>
                  <a:pt x="98" y="92"/>
                </a:lnTo>
                <a:lnTo>
                  <a:pt x="80" y="86"/>
                </a:lnTo>
                <a:lnTo>
                  <a:pt x="74" y="80"/>
                </a:lnTo>
                <a:lnTo>
                  <a:pt x="66" y="76"/>
                </a:lnTo>
                <a:lnTo>
                  <a:pt x="62" y="74"/>
                </a:lnTo>
                <a:lnTo>
                  <a:pt x="58" y="72"/>
                </a:lnTo>
                <a:lnTo>
                  <a:pt x="48" y="72"/>
                </a:lnTo>
                <a:lnTo>
                  <a:pt x="50" y="66"/>
                </a:lnTo>
                <a:lnTo>
                  <a:pt x="52" y="64"/>
                </a:lnTo>
                <a:lnTo>
                  <a:pt x="46" y="72"/>
                </a:lnTo>
                <a:lnTo>
                  <a:pt x="42" y="76"/>
                </a:lnTo>
                <a:lnTo>
                  <a:pt x="36" y="78"/>
                </a:lnTo>
                <a:lnTo>
                  <a:pt x="34" y="78"/>
                </a:lnTo>
                <a:lnTo>
                  <a:pt x="34" y="72"/>
                </a:lnTo>
                <a:lnTo>
                  <a:pt x="34" y="70"/>
                </a:lnTo>
                <a:lnTo>
                  <a:pt x="28" y="58"/>
                </a:lnTo>
                <a:lnTo>
                  <a:pt x="26" y="54"/>
                </a:lnTo>
                <a:lnTo>
                  <a:pt x="22" y="52"/>
                </a:lnTo>
                <a:lnTo>
                  <a:pt x="22" y="48"/>
                </a:lnTo>
                <a:lnTo>
                  <a:pt x="22" y="46"/>
                </a:lnTo>
                <a:lnTo>
                  <a:pt x="26" y="46"/>
                </a:lnTo>
                <a:lnTo>
                  <a:pt x="30" y="46"/>
                </a:lnTo>
                <a:lnTo>
                  <a:pt x="34" y="48"/>
                </a:lnTo>
                <a:lnTo>
                  <a:pt x="38" y="46"/>
                </a:lnTo>
                <a:lnTo>
                  <a:pt x="42" y="42"/>
                </a:lnTo>
                <a:lnTo>
                  <a:pt x="50" y="44"/>
                </a:lnTo>
                <a:lnTo>
                  <a:pt x="54" y="42"/>
                </a:lnTo>
                <a:lnTo>
                  <a:pt x="58" y="40"/>
                </a:lnTo>
                <a:lnTo>
                  <a:pt x="54" y="40"/>
                </a:lnTo>
                <a:lnTo>
                  <a:pt x="44" y="40"/>
                </a:lnTo>
                <a:lnTo>
                  <a:pt x="34" y="42"/>
                </a:lnTo>
                <a:lnTo>
                  <a:pt x="28" y="42"/>
                </a:lnTo>
                <a:lnTo>
                  <a:pt x="24" y="40"/>
                </a:lnTo>
                <a:lnTo>
                  <a:pt x="20" y="36"/>
                </a:lnTo>
                <a:lnTo>
                  <a:pt x="20" y="30"/>
                </a:lnTo>
                <a:lnTo>
                  <a:pt x="18" y="30"/>
                </a:lnTo>
                <a:lnTo>
                  <a:pt x="16" y="28"/>
                </a:lnTo>
                <a:lnTo>
                  <a:pt x="6" y="24"/>
                </a:lnTo>
                <a:lnTo>
                  <a:pt x="0" y="18"/>
                </a:lnTo>
                <a:lnTo>
                  <a:pt x="0" y="14"/>
                </a:lnTo>
                <a:lnTo>
                  <a:pt x="8" y="10"/>
                </a:lnTo>
                <a:lnTo>
                  <a:pt x="16" y="6"/>
                </a:lnTo>
                <a:lnTo>
                  <a:pt x="24" y="2"/>
                </a:lnTo>
                <a:lnTo>
                  <a:pt x="32" y="0"/>
                </a:lnTo>
                <a:lnTo>
                  <a:pt x="36" y="2"/>
                </a:lnTo>
                <a:lnTo>
                  <a:pt x="40" y="4"/>
                </a:lnTo>
                <a:lnTo>
                  <a:pt x="48" y="6"/>
                </a:lnTo>
                <a:lnTo>
                  <a:pt x="54" y="6"/>
                </a:lnTo>
                <a:lnTo>
                  <a:pt x="58" y="12"/>
                </a:lnTo>
                <a:lnTo>
                  <a:pt x="60" y="18"/>
                </a:lnTo>
                <a:lnTo>
                  <a:pt x="60" y="36"/>
                </a:lnTo>
                <a:lnTo>
                  <a:pt x="62" y="42"/>
                </a:lnTo>
                <a:lnTo>
                  <a:pt x="64" y="44"/>
                </a:lnTo>
                <a:lnTo>
                  <a:pt x="66" y="44"/>
                </a:lnTo>
                <a:lnTo>
                  <a:pt x="70" y="52"/>
                </a:lnTo>
                <a:lnTo>
                  <a:pt x="72" y="58"/>
                </a:lnTo>
                <a:lnTo>
                  <a:pt x="76" y="60"/>
                </a:lnTo>
                <a:lnTo>
                  <a:pt x="78" y="58"/>
                </a:lnTo>
                <a:lnTo>
                  <a:pt x="82" y="56"/>
                </a:lnTo>
                <a:lnTo>
                  <a:pt x="84" y="52"/>
                </a:lnTo>
                <a:lnTo>
                  <a:pt x="90" y="46"/>
                </a:lnTo>
                <a:lnTo>
                  <a:pt x="96" y="42"/>
                </a:lnTo>
                <a:lnTo>
                  <a:pt x="102" y="38"/>
                </a:lnTo>
                <a:lnTo>
                  <a:pt x="108" y="32"/>
                </a:lnTo>
                <a:lnTo>
                  <a:pt x="114" y="24"/>
                </a:lnTo>
                <a:lnTo>
                  <a:pt x="116" y="22"/>
                </a:lnTo>
                <a:lnTo>
                  <a:pt x="120" y="20"/>
                </a:lnTo>
                <a:lnTo>
                  <a:pt x="126" y="22"/>
                </a:lnTo>
                <a:lnTo>
                  <a:pt x="130" y="24"/>
                </a:lnTo>
                <a:lnTo>
                  <a:pt x="138" y="28"/>
                </a:lnTo>
                <a:lnTo>
                  <a:pt x="146" y="34"/>
                </a:lnTo>
                <a:lnTo>
                  <a:pt x="152" y="38"/>
                </a:lnTo>
                <a:lnTo>
                  <a:pt x="162" y="40"/>
                </a:lnTo>
                <a:lnTo>
                  <a:pt x="172" y="42"/>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21" name="Freeform 130"/>
          <p:cNvSpPr>
            <a:spLocks/>
          </p:cNvSpPr>
          <p:nvPr/>
        </p:nvSpPr>
        <p:spPr bwMode="auto">
          <a:xfrm>
            <a:off x="7244954" y="3575975"/>
            <a:ext cx="192881" cy="197644"/>
          </a:xfrm>
          <a:custGeom>
            <a:avLst/>
            <a:gdLst>
              <a:gd name="T0" fmla="*/ 2147483647 w 162"/>
              <a:gd name="T1" fmla="*/ 2147483647 h 166"/>
              <a:gd name="T2" fmla="*/ 0 w 162"/>
              <a:gd name="T3" fmla="*/ 2147483647 h 166"/>
              <a:gd name="T4" fmla="*/ 2147483647 w 162"/>
              <a:gd name="T5" fmla="*/ 2147483647 h 166"/>
              <a:gd name="T6" fmla="*/ 2147483647 w 162"/>
              <a:gd name="T7" fmla="*/ 2147483647 h 166"/>
              <a:gd name="T8" fmla="*/ 2147483647 w 162"/>
              <a:gd name="T9" fmla="*/ 2147483647 h 166"/>
              <a:gd name="T10" fmla="*/ 2147483647 w 162"/>
              <a:gd name="T11" fmla="*/ 2147483647 h 166"/>
              <a:gd name="T12" fmla="*/ 2147483647 w 162"/>
              <a:gd name="T13" fmla="*/ 2147483647 h 166"/>
              <a:gd name="T14" fmla="*/ 2147483647 w 162"/>
              <a:gd name="T15" fmla="*/ 2147483647 h 166"/>
              <a:gd name="T16" fmla="*/ 2147483647 w 162"/>
              <a:gd name="T17" fmla="*/ 2147483647 h 166"/>
              <a:gd name="T18" fmla="*/ 2147483647 w 162"/>
              <a:gd name="T19" fmla="*/ 2147483647 h 166"/>
              <a:gd name="T20" fmla="*/ 2147483647 w 162"/>
              <a:gd name="T21" fmla="*/ 2147483647 h 166"/>
              <a:gd name="T22" fmla="*/ 2147483647 w 162"/>
              <a:gd name="T23" fmla="*/ 2147483647 h 166"/>
              <a:gd name="T24" fmla="*/ 2147483647 w 162"/>
              <a:gd name="T25" fmla="*/ 2147483647 h 166"/>
              <a:gd name="T26" fmla="*/ 2147483647 w 162"/>
              <a:gd name="T27" fmla="*/ 2147483647 h 166"/>
              <a:gd name="T28" fmla="*/ 2147483647 w 162"/>
              <a:gd name="T29" fmla="*/ 2147483647 h 166"/>
              <a:gd name="T30" fmla="*/ 2147483647 w 162"/>
              <a:gd name="T31" fmla="*/ 2147483647 h 166"/>
              <a:gd name="T32" fmla="*/ 2147483647 w 162"/>
              <a:gd name="T33" fmla="*/ 2147483647 h 166"/>
              <a:gd name="T34" fmla="*/ 2147483647 w 162"/>
              <a:gd name="T35" fmla="*/ 2147483647 h 166"/>
              <a:gd name="T36" fmla="*/ 2147483647 w 162"/>
              <a:gd name="T37" fmla="*/ 2147483647 h 166"/>
              <a:gd name="T38" fmla="*/ 2147483647 w 162"/>
              <a:gd name="T39" fmla="*/ 2147483647 h 166"/>
              <a:gd name="T40" fmla="*/ 2147483647 w 162"/>
              <a:gd name="T41" fmla="*/ 2147483647 h 166"/>
              <a:gd name="T42" fmla="*/ 2147483647 w 162"/>
              <a:gd name="T43" fmla="*/ 2147483647 h 166"/>
              <a:gd name="T44" fmla="*/ 2147483647 w 162"/>
              <a:gd name="T45" fmla="*/ 2147483647 h 166"/>
              <a:gd name="T46" fmla="*/ 2147483647 w 162"/>
              <a:gd name="T47" fmla="*/ 2147483647 h 166"/>
              <a:gd name="T48" fmla="*/ 2147483647 w 162"/>
              <a:gd name="T49" fmla="*/ 2147483647 h 166"/>
              <a:gd name="T50" fmla="*/ 2147483647 w 162"/>
              <a:gd name="T51" fmla="*/ 2147483647 h 166"/>
              <a:gd name="T52" fmla="*/ 2147483647 w 162"/>
              <a:gd name="T53" fmla="*/ 2147483647 h 166"/>
              <a:gd name="T54" fmla="*/ 2147483647 w 162"/>
              <a:gd name="T55" fmla="*/ 2147483647 h 166"/>
              <a:gd name="T56" fmla="*/ 2147483647 w 162"/>
              <a:gd name="T57" fmla="*/ 2147483647 h 166"/>
              <a:gd name="T58" fmla="*/ 2147483647 w 162"/>
              <a:gd name="T59" fmla="*/ 2147483647 h 166"/>
              <a:gd name="T60" fmla="*/ 2147483647 w 162"/>
              <a:gd name="T61" fmla="*/ 2147483647 h 166"/>
              <a:gd name="T62" fmla="*/ 2147483647 w 162"/>
              <a:gd name="T63" fmla="*/ 2147483647 h 166"/>
              <a:gd name="T64" fmla="*/ 2147483647 w 162"/>
              <a:gd name="T65" fmla="*/ 2147483647 h 166"/>
              <a:gd name="T66" fmla="*/ 2147483647 w 162"/>
              <a:gd name="T67" fmla="*/ 2147483647 h 166"/>
              <a:gd name="T68" fmla="*/ 2147483647 w 162"/>
              <a:gd name="T69" fmla="*/ 2147483647 h 166"/>
              <a:gd name="T70" fmla="*/ 2147483647 w 162"/>
              <a:gd name="T71" fmla="*/ 2147483647 h 166"/>
              <a:gd name="T72" fmla="*/ 2147483647 w 162"/>
              <a:gd name="T73" fmla="*/ 2147483647 h 166"/>
              <a:gd name="T74" fmla="*/ 2147483647 w 162"/>
              <a:gd name="T75" fmla="*/ 0 h 1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2"/>
              <a:gd name="T115" fmla="*/ 0 h 166"/>
              <a:gd name="T116" fmla="*/ 162 w 162"/>
              <a:gd name="T117" fmla="*/ 166 h 1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2" h="166">
                <a:moveTo>
                  <a:pt x="4" y="0"/>
                </a:moveTo>
                <a:lnTo>
                  <a:pt x="4" y="82"/>
                </a:lnTo>
                <a:lnTo>
                  <a:pt x="0" y="86"/>
                </a:lnTo>
                <a:lnTo>
                  <a:pt x="0" y="90"/>
                </a:lnTo>
                <a:lnTo>
                  <a:pt x="4" y="94"/>
                </a:lnTo>
                <a:lnTo>
                  <a:pt x="4" y="136"/>
                </a:lnTo>
                <a:lnTo>
                  <a:pt x="14" y="140"/>
                </a:lnTo>
                <a:lnTo>
                  <a:pt x="26" y="140"/>
                </a:lnTo>
                <a:lnTo>
                  <a:pt x="30" y="140"/>
                </a:lnTo>
                <a:lnTo>
                  <a:pt x="34" y="134"/>
                </a:lnTo>
                <a:lnTo>
                  <a:pt x="38" y="130"/>
                </a:lnTo>
                <a:lnTo>
                  <a:pt x="40" y="126"/>
                </a:lnTo>
                <a:lnTo>
                  <a:pt x="34" y="126"/>
                </a:lnTo>
                <a:lnTo>
                  <a:pt x="44" y="126"/>
                </a:lnTo>
                <a:lnTo>
                  <a:pt x="44" y="118"/>
                </a:lnTo>
                <a:lnTo>
                  <a:pt x="46" y="112"/>
                </a:lnTo>
                <a:lnTo>
                  <a:pt x="50" y="106"/>
                </a:lnTo>
                <a:lnTo>
                  <a:pt x="56" y="106"/>
                </a:lnTo>
                <a:lnTo>
                  <a:pt x="72" y="106"/>
                </a:lnTo>
                <a:lnTo>
                  <a:pt x="88" y="114"/>
                </a:lnTo>
                <a:lnTo>
                  <a:pt x="92" y="118"/>
                </a:lnTo>
                <a:lnTo>
                  <a:pt x="94" y="122"/>
                </a:lnTo>
                <a:lnTo>
                  <a:pt x="96" y="128"/>
                </a:lnTo>
                <a:lnTo>
                  <a:pt x="98" y="134"/>
                </a:lnTo>
                <a:lnTo>
                  <a:pt x="96" y="132"/>
                </a:lnTo>
                <a:lnTo>
                  <a:pt x="98" y="140"/>
                </a:lnTo>
                <a:lnTo>
                  <a:pt x="102" y="144"/>
                </a:lnTo>
                <a:lnTo>
                  <a:pt x="106" y="148"/>
                </a:lnTo>
                <a:lnTo>
                  <a:pt x="112" y="152"/>
                </a:lnTo>
                <a:lnTo>
                  <a:pt x="128" y="156"/>
                </a:lnTo>
                <a:lnTo>
                  <a:pt x="142" y="160"/>
                </a:lnTo>
                <a:lnTo>
                  <a:pt x="146" y="162"/>
                </a:lnTo>
                <a:lnTo>
                  <a:pt x="148" y="164"/>
                </a:lnTo>
                <a:lnTo>
                  <a:pt x="152" y="166"/>
                </a:lnTo>
                <a:lnTo>
                  <a:pt x="158" y="164"/>
                </a:lnTo>
                <a:lnTo>
                  <a:pt x="160" y="162"/>
                </a:lnTo>
                <a:lnTo>
                  <a:pt x="162" y="160"/>
                </a:lnTo>
                <a:lnTo>
                  <a:pt x="160" y="156"/>
                </a:lnTo>
                <a:lnTo>
                  <a:pt x="158" y="152"/>
                </a:lnTo>
                <a:lnTo>
                  <a:pt x="154" y="148"/>
                </a:lnTo>
                <a:lnTo>
                  <a:pt x="152" y="144"/>
                </a:lnTo>
                <a:lnTo>
                  <a:pt x="146" y="142"/>
                </a:lnTo>
                <a:lnTo>
                  <a:pt x="142" y="140"/>
                </a:lnTo>
                <a:lnTo>
                  <a:pt x="140" y="130"/>
                </a:lnTo>
                <a:lnTo>
                  <a:pt x="138" y="128"/>
                </a:lnTo>
                <a:lnTo>
                  <a:pt x="134" y="126"/>
                </a:lnTo>
                <a:lnTo>
                  <a:pt x="130" y="126"/>
                </a:lnTo>
                <a:lnTo>
                  <a:pt x="126" y="124"/>
                </a:lnTo>
                <a:lnTo>
                  <a:pt x="122" y="116"/>
                </a:lnTo>
                <a:lnTo>
                  <a:pt x="120" y="112"/>
                </a:lnTo>
                <a:lnTo>
                  <a:pt x="120" y="106"/>
                </a:lnTo>
                <a:lnTo>
                  <a:pt x="116" y="104"/>
                </a:lnTo>
                <a:lnTo>
                  <a:pt x="110" y="100"/>
                </a:lnTo>
                <a:lnTo>
                  <a:pt x="102" y="90"/>
                </a:lnTo>
                <a:lnTo>
                  <a:pt x="110" y="90"/>
                </a:lnTo>
                <a:lnTo>
                  <a:pt x="120" y="90"/>
                </a:lnTo>
                <a:lnTo>
                  <a:pt x="126" y="90"/>
                </a:lnTo>
                <a:lnTo>
                  <a:pt x="130" y="88"/>
                </a:lnTo>
                <a:lnTo>
                  <a:pt x="134" y="86"/>
                </a:lnTo>
                <a:lnTo>
                  <a:pt x="136" y="82"/>
                </a:lnTo>
                <a:lnTo>
                  <a:pt x="130" y="80"/>
                </a:lnTo>
                <a:lnTo>
                  <a:pt x="124" y="76"/>
                </a:lnTo>
                <a:lnTo>
                  <a:pt x="112" y="70"/>
                </a:lnTo>
                <a:lnTo>
                  <a:pt x="104" y="66"/>
                </a:lnTo>
                <a:lnTo>
                  <a:pt x="100" y="64"/>
                </a:lnTo>
                <a:lnTo>
                  <a:pt x="96" y="62"/>
                </a:lnTo>
                <a:lnTo>
                  <a:pt x="92" y="62"/>
                </a:lnTo>
                <a:lnTo>
                  <a:pt x="88" y="62"/>
                </a:lnTo>
                <a:lnTo>
                  <a:pt x="88" y="60"/>
                </a:lnTo>
                <a:lnTo>
                  <a:pt x="86" y="56"/>
                </a:lnTo>
                <a:lnTo>
                  <a:pt x="86" y="50"/>
                </a:lnTo>
                <a:lnTo>
                  <a:pt x="86" y="46"/>
                </a:lnTo>
                <a:lnTo>
                  <a:pt x="84" y="40"/>
                </a:lnTo>
                <a:lnTo>
                  <a:pt x="60" y="24"/>
                </a:lnTo>
                <a:lnTo>
                  <a:pt x="34" y="12"/>
                </a:lnTo>
                <a:lnTo>
                  <a:pt x="4" y="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22" name="Freeform 131"/>
          <p:cNvSpPr>
            <a:spLocks/>
          </p:cNvSpPr>
          <p:nvPr/>
        </p:nvSpPr>
        <p:spPr bwMode="auto">
          <a:xfrm>
            <a:off x="5559028" y="2656814"/>
            <a:ext cx="304800" cy="307181"/>
          </a:xfrm>
          <a:custGeom>
            <a:avLst/>
            <a:gdLst>
              <a:gd name="T0" fmla="*/ 2147483647 w 256"/>
              <a:gd name="T1" fmla="*/ 2147483647 h 258"/>
              <a:gd name="T2" fmla="*/ 2147483647 w 256"/>
              <a:gd name="T3" fmla="*/ 2147483647 h 258"/>
              <a:gd name="T4" fmla="*/ 2147483647 w 256"/>
              <a:gd name="T5" fmla="*/ 2147483647 h 258"/>
              <a:gd name="T6" fmla="*/ 2147483647 w 256"/>
              <a:gd name="T7" fmla="*/ 2147483647 h 258"/>
              <a:gd name="T8" fmla="*/ 2147483647 w 256"/>
              <a:gd name="T9" fmla="*/ 2147483647 h 258"/>
              <a:gd name="T10" fmla="*/ 2147483647 w 256"/>
              <a:gd name="T11" fmla="*/ 2147483647 h 258"/>
              <a:gd name="T12" fmla="*/ 2147483647 w 256"/>
              <a:gd name="T13" fmla="*/ 2147483647 h 258"/>
              <a:gd name="T14" fmla="*/ 2147483647 w 256"/>
              <a:gd name="T15" fmla="*/ 2147483647 h 258"/>
              <a:gd name="T16" fmla="*/ 2147483647 w 256"/>
              <a:gd name="T17" fmla="*/ 2147483647 h 258"/>
              <a:gd name="T18" fmla="*/ 2147483647 w 256"/>
              <a:gd name="T19" fmla="*/ 2147483647 h 258"/>
              <a:gd name="T20" fmla="*/ 2147483647 w 256"/>
              <a:gd name="T21" fmla="*/ 2147483647 h 258"/>
              <a:gd name="T22" fmla="*/ 2147483647 w 256"/>
              <a:gd name="T23" fmla="*/ 2147483647 h 258"/>
              <a:gd name="T24" fmla="*/ 2147483647 w 256"/>
              <a:gd name="T25" fmla="*/ 2147483647 h 258"/>
              <a:gd name="T26" fmla="*/ 2147483647 w 256"/>
              <a:gd name="T27" fmla="*/ 2147483647 h 258"/>
              <a:gd name="T28" fmla="*/ 2147483647 w 256"/>
              <a:gd name="T29" fmla="*/ 2147483647 h 258"/>
              <a:gd name="T30" fmla="*/ 2147483647 w 256"/>
              <a:gd name="T31" fmla="*/ 2147483647 h 258"/>
              <a:gd name="T32" fmla="*/ 2147483647 w 256"/>
              <a:gd name="T33" fmla="*/ 2147483647 h 258"/>
              <a:gd name="T34" fmla="*/ 2147483647 w 256"/>
              <a:gd name="T35" fmla="*/ 2147483647 h 258"/>
              <a:gd name="T36" fmla="*/ 2147483647 w 256"/>
              <a:gd name="T37" fmla="*/ 2147483647 h 258"/>
              <a:gd name="T38" fmla="*/ 2147483647 w 256"/>
              <a:gd name="T39" fmla="*/ 2147483647 h 258"/>
              <a:gd name="T40" fmla="*/ 2147483647 w 256"/>
              <a:gd name="T41" fmla="*/ 2147483647 h 258"/>
              <a:gd name="T42" fmla="*/ 2147483647 w 256"/>
              <a:gd name="T43" fmla="*/ 2147483647 h 258"/>
              <a:gd name="T44" fmla="*/ 2147483647 w 256"/>
              <a:gd name="T45" fmla="*/ 2147483647 h 258"/>
              <a:gd name="T46" fmla="*/ 2147483647 w 256"/>
              <a:gd name="T47" fmla="*/ 2147483647 h 258"/>
              <a:gd name="T48" fmla="*/ 2147483647 w 256"/>
              <a:gd name="T49" fmla="*/ 2147483647 h 258"/>
              <a:gd name="T50" fmla="*/ 2147483647 w 256"/>
              <a:gd name="T51" fmla="*/ 2147483647 h 258"/>
              <a:gd name="T52" fmla="*/ 2147483647 w 256"/>
              <a:gd name="T53" fmla="*/ 2147483647 h 258"/>
              <a:gd name="T54" fmla="*/ 2147483647 w 256"/>
              <a:gd name="T55" fmla="*/ 2147483647 h 258"/>
              <a:gd name="T56" fmla="*/ 2147483647 w 256"/>
              <a:gd name="T57" fmla="*/ 2147483647 h 258"/>
              <a:gd name="T58" fmla="*/ 2147483647 w 256"/>
              <a:gd name="T59" fmla="*/ 2147483647 h 258"/>
              <a:gd name="T60" fmla="*/ 2147483647 w 256"/>
              <a:gd name="T61" fmla="*/ 2147483647 h 258"/>
              <a:gd name="T62" fmla="*/ 2147483647 w 256"/>
              <a:gd name="T63" fmla="*/ 2147483647 h 258"/>
              <a:gd name="T64" fmla="*/ 2147483647 w 256"/>
              <a:gd name="T65" fmla="*/ 2147483647 h 258"/>
              <a:gd name="T66" fmla="*/ 2147483647 w 256"/>
              <a:gd name="T67" fmla="*/ 2147483647 h 258"/>
              <a:gd name="T68" fmla="*/ 2147483647 w 256"/>
              <a:gd name="T69" fmla="*/ 2147483647 h 258"/>
              <a:gd name="T70" fmla="*/ 2147483647 w 256"/>
              <a:gd name="T71" fmla="*/ 2147483647 h 258"/>
              <a:gd name="T72" fmla="*/ 2147483647 w 256"/>
              <a:gd name="T73" fmla="*/ 2147483647 h 258"/>
              <a:gd name="T74" fmla="*/ 2147483647 w 256"/>
              <a:gd name="T75" fmla="*/ 2147483647 h 258"/>
              <a:gd name="T76" fmla="*/ 2147483647 w 256"/>
              <a:gd name="T77" fmla="*/ 2147483647 h 258"/>
              <a:gd name="T78" fmla="*/ 2147483647 w 256"/>
              <a:gd name="T79" fmla="*/ 2147483647 h 258"/>
              <a:gd name="T80" fmla="*/ 2147483647 w 256"/>
              <a:gd name="T81" fmla="*/ 2147483647 h 258"/>
              <a:gd name="T82" fmla="*/ 2147483647 w 256"/>
              <a:gd name="T83" fmla="*/ 2147483647 h 258"/>
              <a:gd name="T84" fmla="*/ 2147483647 w 256"/>
              <a:gd name="T85" fmla="*/ 2147483647 h 258"/>
              <a:gd name="T86" fmla="*/ 2147483647 w 256"/>
              <a:gd name="T87" fmla="*/ 2147483647 h 258"/>
              <a:gd name="T88" fmla="*/ 2147483647 w 256"/>
              <a:gd name="T89" fmla="*/ 2147483647 h 258"/>
              <a:gd name="T90" fmla="*/ 2147483647 w 256"/>
              <a:gd name="T91" fmla="*/ 2147483647 h 258"/>
              <a:gd name="T92" fmla="*/ 2147483647 w 256"/>
              <a:gd name="T93" fmla="*/ 2147483647 h 258"/>
              <a:gd name="T94" fmla="*/ 2147483647 w 256"/>
              <a:gd name="T95" fmla="*/ 2147483647 h 25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6"/>
              <a:gd name="T145" fmla="*/ 0 h 258"/>
              <a:gd name="T146" fmla="*/ 256 w 256"/>
              <a:gd name="T147" fmla="*/ 258 h 25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6" h="258">
                <a:moveTo>
                  <a:pt x="254" y="30"/>
                </a:moveTo>
                <a:lnTo>
                  <a:pt x="250" y="28"/>
                </a:lnTo>
                <a:lnTo>
                  <a:pt x="246" y="26"/>
                </a:lnTo>
                <a:lnTo>
                  <a:pt x="240" y="24"/>
                </a:lnTo>
                <a:lnTo>
                  <a:pt x="234" y="24"/>
                </a:lnTo>
                <a:lnTo>
                  <a:pt x="228" y="22"/>
                </a:lnTo>
                <a:lnTo>
                  <a:pt x="224" y="18"/>
                </a:lnTo>
                <a:lnTo>
                  <a:pt x="220" y="10"/>
                </a:lnTo>
                <a:lnTo>
                  <a:pt x="214" y="4"/>
                </a:lnTo>
                <a:lnTo>
                  <a:pt x="206" y="0"/>
                </a:lnTo>
                <a:lnTo>
                  <a:pt x="196" y="0"/>
                </a:lnTo>
                <a:lnTo>
                  <a:pt x="186" y="2"/>
                </a:lnTo>
                <a:lnTo>
                  <a:pt x="176" y="2"/>
                </a:lnTo>
                <a:lnTo>
                  <a:pt x="164" y="4"/>
                </a:lnTo>
                <a:lnTo>
                  <a:pt x="158" y="6"/>
                </a:lnTo>
                <a:lnTo>
                  <a:pt x="152" y="8"/>
                </a:lnTo>
                <a:lnTo>
                  <a:pt x="150" y="12"/>
                </a:lnTo>
                <a:lnTo>
                  <a:pt x="148" y="16"/>
                </a:lnTo>
                <a:lnTo>
                  <a:pt x="150" y="20"/>
                </a:lnTo>
                <a:lnTo>
                  <a:pt x="152" y="24"/>
                </a:lnTo>
                <a:lnTo>
                  <a:pt x="156" y="30"/>
                </a:lnTo>
                <a:lnTo>
                  <a:pt x="158" y="36"/>
                </a:lnTo>
                <a:lnTo>
                  <a:pt x="156" y="42"/>
                </a:lnTo>
                <a:lnTo>
                  <a:pt x="150" y="50"/>
                </a:lnTo>
                <a:lnTo>
                  <a:pt x="146" y="56"/>
                </a:lnTo>
                <a:lnTo>
                  <a:pt x="142" y="64"/>
                </a:lnTo>
                <a:lnTo>
                  <a:pt x="142" y="68"/>
                </a:lnTo>
                <a:lnTo>
                  <a:pt x="142" y="72"/>
                </a:lnTo>
                <a:lnTo>
                  <a:pt x="142" y="74"/>
                </a:lnTo>
                <a:lnTo>
                  <a:pt x="134" y="80"/>
                </a:lnTo>
                <a:lnTo>
                  <a:pt x="132" y="86"/>
                </a:lnTo>
                <a:lnTo>
                  <a:pt x="130" y="90"/>
                </a:lnTo>
                <a:lnTo>
                  <a:pt x="130" y="94"/>
                </a:lnTo>
                <a:lnTo>
                  <a:pt x="134" y="96"/>
                </a:lnTo>
                <a:lnTo>
                  <a:pt x="132" y="100"/>
                </a:lnTo>
                <a:lnTo>
                  <a:pt x="128" y="102"/>
                </a:lnTo>
                <a:lnTo>
                  <a:pt x="122" y="102"/>
                </a:lnTo>
                <a:lnTo>
                  <a:pt x="114" y="102"/>
                </a:lnTo>
                <a:lnTo>
                  <a:pt x="112" y="102"/>
                </a:lnTo>
                <a:lnTo>
                  <a:pt x="110" y="106"/>
                </a:lnTo>
                <a:lnTo>
                  <a:pt x="106" y="110"/>
                </a:lnTo>
                <a:lnTo>
                  <a:pt x="104" y="112"/>
                </a:lnTo>
                <a:lnTo>
                  <a:pt x="102" y="114"/>
                </a:lnTo>
                <a:lnTo>
                  <a:pt x="96" y="114"/>
                </a:lnTo>
                <a:lnTo>
                  <a:pt x="92" y="116"/>
                </a:lnTo>
                <a:lnTo>
                  <a:pt x="88" y="120"/>
                </a:lnTo>
                <a:lnTo>
                  <a:pt x="86" y="124"/>
                </a:lnTo>
                <a:lnTo>
                  <a:pt x="88" y="128"/>
                </a:lnTo>
                <a:lnTo>
                  <a:pt x="90" y="134"/>
                </a:lnTo>
                <a:lnTo>
                  <a:pt x="90" y="136"/>
                </a:lnTo>
                <a:lnTo>
                  <a:pt x="86" y="140"/>
                </a:lnTo>
                <a:lnTo>
                  <a:pt x="72" y="144"/>
                </a:lnTo>
                <a:lnTo>
                  <a:pt x="58" y="148"/>
                </a:lnTo>
                <a:lnTo>
                  <a:pt x="46" y="148"/>
                </a:lnTo>
                <a:lnTo>
                  <a:pt x="36" y="148"/>
                </a:lnTo>
                <a:lnTo>
                  <a:pt x="24" y="146"/>
                </a:lnTo>
                <a:lnTo>
                  <a:pt x="12" y="144"/>
                </a:lnTo>
                <a:lnTo>
                  <a:pt x="0" y="142"/>
                </a:lnTo>
                <a:lnTo>
                  <a:pt x="6" y="144"/>
                </a:lnTo>
                <a:lnTo>
                  <a:pt x="12" y="150"/>
                </a:lnTo>
                <a:lnTo>
                  <a:pt x="18" y="158"/>
                </a:lnTo>
                <a:lnTo>
                  <a:pt x="24" y="164"/>
                </a:lnTo>
                <a:lnTo>
                  <a:pt x="30" y="164"/>
                </a:lnTo>
                <a:lnTo>
                  <a:pt x="34" y="166"/>
                </a:lnTo>
                <a:lnTo>
                  <a:pt x="36" y="174"/>
                </a:lnTo>
                <a:lnTo>
                  <a:pt x="38" y="182"/>
                </a:lnTo>
                <a:lnTo>
                  <a:pt x="44" y="186"/>
                </a:lnTo>
                <a:lnTo>
                  <a:pt x="48" y="190"/>
                </a:lnTo>
                <a:lnTo>
                  <a:pt x="46" y="194"/>
                </a:lnTo>
                <a:lnTo>
                  <a:pt x="42" y="196"/>
                </a:lnTo>
                <a:lnTo>
                  <a:pt x="32" y="202"/>
                </a:lnTo>
                <a:lnTo>
                  <a:pt x="28" y="206"/>
                </a:lnTo>
                <a:lnTo>
                  <a:pt x="24" y="212"/>
                </a:lnTo>
                <a:lnTo>
                  <a:pt x="22" y="216"/>
                </a:lnTo>
                <a:lnTo>
                  <a:pt x="22" y="224"/>
                </a:lnTo>
                <a:lnTo>
                  <a:pt x="32" y="230"/>
                </a:lnTo>
                <a:lnTo>
                  <a:pt x="36" y="230"/>
                </a:lnTo>
                <a:lnTo>
                  <a:pt x="44" y="232"/>
                </a:lnTo>
                <a:lnTo>
                  <a:pt x="76" y="232"/>
                </a:lnTo>
                <a:lnTo>
                  <a:pt x="86" y="230"/>
                </a:lnTo>
                <a:lnTo>
                  <a:pt x="94" y="228"/>
                </a:lnTo>
                <a:lnTo>
                  <a:pt x="110" y="222"/>
                </a:lnTo>
                <a:lnTo>
                  <a:pt x="116" y="236"/>
                </a:lnTo>
                <a:lnTo>
                  <a:pt x="122" y="246"/>
                </a:lnTo>
                <a:lnTo>
                  <a:pt x="126" y="250"/>
                </a:lnTo>
                <a:lnTo>
                  <a:pt x="130" y="254"/>
                </a:lnTo>
                <a:lnTo>
                  <a:pt x="136" y="256"/>
                </a:lnTo>
                <a:lnTo>
                  <a:pt x="146" y="258"/>
                </a:lnTo>
                <a:lnTo>
                  <a:pt x="146" y="252"/>
                </a:lnTo>
                <a:lnTo>
                  <a:pt x="148" y="250"/>
                </a:lnTo>
                <a:lnTo>
                  <a:pt x="150" y="248"/>
                </a:lnTo>
                <a:lnTo>
                  <a:pt x="154" y="248"/>
                </a:lnTo>
                <a:lnTo>
                  <a:pt x="158" y="248"/>
                </a:lnTo>
                <a:lnTo>
                  <a:pt x="162" y="250"/>
                </a:lnTo>
                <a:lnTo>
                  <a:pt x="166" y="252"/>
                </a:lnTo>
                <a:lnTo>
                  <a:pt x="178" y="250"/>
                </a:lnTo>
                <a:lnTo>
                  <a:pt x="184" y="246"/>
                </a:lnTo>
                <a:lnTo>
                  <a:pt x="186" y="242"/>
                </a:lnTo>
                <a:lnTo>
                  <a:pt x="184" y="234"/>
                </a:lnTo>
                <a:lnTo>
                  <a:pt x="180" y="228"/>
                </a:lnTo>
                <a:lnTo>
                  <a:pt x="170" y="220"/>
                </a:lnTo>
                <a:lnTo>
                  <a:pt x="168" y="218"/>
                </a:lnTo>
                <a:lnTo>
                  <a:pt x="166" y="214"/>
                </a:lnTo>
                <a:lnTo>
                  <a:pt x="166" y="206"/>
                </a:lnTo>
                <a:lnTo>
                  <a:pt x="164" y="204"/>
                </a:lnTo>
                <a:lnTo>
                  <a:pt x="160" y="202"/>
                </a:lnTo>
                <a:lnTo>
                  <a:pt x="156" y="198"/>
                </a:lnTo>
                <a:lnTo>
                  <a:pt x="154" y="194"/>
                </a:lnTo>
                <a:lnTo>
                  <a:pt x="156" y="190"/>
                </a:lnTo>
                <a:lnTo>
                  <a:pt x="160" y="184"/>
                </a:lnTo>
                <a:lnTo>
                  <a:pt x="164" y="178"/>
                </a:lnTo>
                <a:lnTo>
                  <a:pt x="168" y="176"/>
                </a:lnTo>
                <a:lnTo>
                  <a:pt x="174" y="178"/>
                </a:lnTo>
                <a:lnTo>
                  <a:pt x="178" y="180"/>
                </a:lnTo>
                <a:lnTo>
                  <a:pt x="182" y="180"/>
                </a:lnTo>
                <a:lnTo>
                  <a:pt x="186" y="176"/>
                </a:lnTo>
                <a:lnTo>
                  <a:pt x="192" y="168"/>
                </a:lnTo>
                <a:lnTo>
                  <a:pt x="202" y="156"/>
                </a:lnTo>
                <a:lnTo>
                  <a:pt x="206" y="150"/>
                </a:lnTo>
                <a:lnTo>
                  <a:pt x="208" y="140"/>
                </a:lnTo>
                <a:lnTo>
                  <a:pt x="212" y="134"/>
                </a:lnTo>
                <a:lnTo>
                  <a:pt x="216" y="128"/>
                </a:lnTo>
                <a:lnTo>
                  <a:pt x="218" y="122"/>
                </a:lnTo>
                <a:lnTo>
                  <a:pt x="222" y="118"/>
                </a:lnTo>
                <a:lnTo>
                  <a:pt x="222" y="102"/>
                </a:lnTo>
                <a:lnTo>
                  <a:pt x="224" y="98"/>
                </a:lnTo>
                <a:lnTo>
                  <a:pt x="228" y="96"/>
                </a:lnTo>
                <a:lnTo>
                  <a:pt x="230" y="94"/>
                </a:lnTo>
                <a:lnTo>
                  <a:pt x="232" y="90"/>
                </a:lnTo>
                <a:lnTo>
                  <a:pt x="222" y="86"/>
                </a:lnTo>
                <a:lnTo>
                  <a:pt x="212" y="76"/>
                </a:lnTo>
                <a:lnTo>
                  <a:pt x="204" y="64"/>
                </a:lnTo>
                <a:lnTo>
                  <a:pt x="202" y="60"/>
                </a:lnTo>
                <a:lnTo>
                  <a:pt x="202" y="54"/>
                </a:lnTo>
                <a:lnTo>
                  <a:pt x="200" y="54"/>
                </a:lnTo>
                <a:lnTo>
                  <a:pt x="198" y="52"/>
                </a:lnTo>
                <a:lnTo>
                  <a:pt x="204" y="46"/>
                </a:lnTo>
                <a:lnTo>
                  <a:pt x="208" y="42"/>
                </a:lnTo>
                <a:lnTo>
                  <a:pt x="212" y="44"/>
                </a:lnTo>
                <a:lnTo>
                  <a:pt x="216" y="46"/>
                </a:lnTo>
                <a:lnTo>
                  <a:pt x="218" y="46"/>
                </a:lnTo>
                <a:lnTo>
                  <a:pt x="222" y="48"/>
                </a:lnTo>
                <a:lnTo>
                  <a:pt x="232" y="46"/>
                </a:lnTo>
                <a:lnTo>
                  <a:pt x="240" y="42"/>
                </a:lnTo>
                <a:lnTo>
                  <a:pt x="256" y="30"/>
                </a:lnTo>
                <a:lnTo>
                  <a:pt x="254" y="30"/>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123" name="Freeform 134"/>
          <p:cNvSpPr>
            <a:spLocks/>
          </p:cNvSpPr>
          <p:nvPr/>
        </p:nvSpPr>
        <p:spPr bwMode="auto">
          <a:xfrm>
            <a:off x="5756672" y="2275813"/>
            <a:ext cx="1047750" cy="766763"/>
          </a:xfrm>
          <a:custGeom>
            <a:avLst/>
            <a:gdLst>
              <a:gd name="T0" fmla="*/ 2147483647 w 880"/>
              <a:gd name="T1" fmla="*/ 2147483647 h 644"/>
              <a:gd name="T2" fmla="*/ 2147483647 w 880"/>
              <a:gd name="T3" fmla="*/ 2147483647 h 644"/>
              <a:gd name="T4" fmla="*/ 2147483647 w 880"/>
              <a:gd name="T5" fmla="*/ 2147483647 h 644"/>
              <a:gd name="T6" fmla="*/ 2147483647 w 880"/>
              <a:gd name="T7" fmla="*/ 2147483647 h 644"/>
              <a:gd name="T8" fmla="*/ 2147483647 w 880"/>
              <a:gd name="T9" fmla="*/ 2147483647 h 644"/>
              <a:gd name="T10" fmla="*/ 2147483647 w 880"/>
              <a:gd name="T11" fmla="*/ 2147483647 h 644"/>
              <a:gd name="T12" fmla="*/ 2147483647 w 880"/>
              <a:gd name="T13" fmla="*/ 2147483647 h 644"/>
              <a:gd name="T14" fmla="*/ 2147483647 w 880"/>
              <a:gd name="T15" fmla="*/ 2147483647 h 644"/>
              <a:gd name="T16" fmla="*/ 2147483647 w 880"/>
              <a:gd name="T17" fmla="*/ 2147483647 h 644"/>
              <a:gd name="T18" fmla="*/ 2147483647 w 880"/>
              <a:gd name="T19" fmla="*/ 2147483647 h 644"/>
              <a:gd name="T20" fmla="*/ 2147483647 w 880"/>
              <a:gd name="T21" fmla="*/ 2147483647 h 644"/>
              <a:gd name="T22" fmla="*/ 2147483647 w 880"/>
              <a:gd name="T23" fmla="*/ 2147483647 h 644"/>
              <a:gd name="T24" fmla="*/ 2147483647 w 880"/>
              <a:gd name="T25" fmla="*/ 2147483647 h 644"/>
              <a:gd name="T26" fmla="*/ 2147483647 w 880"/>
              <a:gd name="T27" fmla="*/ 2147483647 h 644"/>
              <a:gd name="T28" fmla="*/ 2147483647 w 880"/>
              <a:gd name="T29" fmla="*/ 2147483647 h 644"/>
              <a:gd name="T30" fmla="*/ 2147483647 w 880"/>
              <a:gd name="T31" fmla="*/ 2147483647 h 644"/>
              <a:gd name="T32" fmla="*/ 2147483647 w 880"/>
              <a:gd name="T33" fmla="*/ 2147483647 h 644"/>
              <a:gd name="T34" fmla="*/ 2147483647 w 880"/>
              <a:gd name="T35" fmla="*/ 2147483647 h 644"/>
              <a:gd name="T36" fmla="*/ 2147483647 w 880"/>
              <a:gd name="T37" fmla="*/ 2147483647 h 644"/>
              <a:gd name="T38" fmla="*/ 2147483647 w 880"/>
              <a:gd name="T39" fmla="*/ 2147483647 h 644"/>
              <a:gd name="T40" fmla="*/ 2147483647 w 880"/>
              <a:gd name="T41" fmla="*/ 2147483647 h 644"/>
              <a:gd name="T42" fmla="*/ 2147483647 w 880"/>
              <a:gd name="T43" fmla="*/ 2147483647 h 644"/>
              <a:gd name="T44" fmla="*/ 2147483647 w 880"/>
              <a:gd name="T45" fmla="*/ 2147483647 h 644"/>
              <a:gd name="T46" fmla="*/ 2147483647 w 880"/>
              <a:gd name="T47" fmla="*/ 2147483647 h 644"/>
              <a:gd name="T48" fmla="*/ 2147483647 w 880"/>
              <a:gd name="T49" fmla="*/ 2147483647 h 644"/>
              <a:gd name="T50" fmla="*/ 2147483647 w 880"/>
              <a:gd name="T51" fmla="*/ 2147483647 h 644"/>
              <a:gd name="T52" fmla="*/ 2147483647 w 880"/>
              <a:gd name="T53" fmla="*/ 2147483647 h 644"/>
              <a:gd name="T54" fmla="*/ 2147483647 w 880"/>
              <a:gd name="T55" fmla="*/ 2147483647 h 644"/>
              <a:gd name="T56" fmla="*/ 2147483647 w 880"/>
              <a:gd name="T57" fmla="*/ 2147483647 h 644"/>
              <a:gd name="T58" fmla="*/ 2147483647 w 880"/>
              <a:gd name="T59" fmla="*/ 2147483647 h 644"/>
              <a:gd name="T60" fmla="*/ 2147483647 w 880"/>
              <a:gd name="T61" fmla="*/ 2147483647 h 644"/>
              <a:gd name="T62" fmla="*/ 2147483647 w 880"/>
              <a:gd name="T63" fmla="*/ 2147483647 h 644"/>
              <a:gd name="T64" fmla="*/ 2147483647 w 880"/>
              <a:gd name="T65" fmla="*/ 2147483647 h 644"/>
              <a:gd name="T66" fmla="*/ 2147483647 w 880"/>
              <a:gd name="T67" fmla="*/ 2147483647 h 644"/>
              <a:gd name="T68" fmla="*/ 2147483647 w 880"/>
              <a:gd name="T69" fmla="*/ 2147483647 h 644"/>
              <a:gd name="T70" fmla="*/ 2147483647 w 880"/>
              <a:gd name="T71" fmla="*/ 2147483647 h 644"/>
              <a:gd name="T72" fmla="*/ 2147483647 w 880"/>
              <a:gd name="T73" fmla="*/ 2147483647 h 644"/>
              <a:gd name="T74" fmla="*/ 2147483647 w 880"/>
              <a:gd name="T75" fmla="*/ 2147483647 h 644"/>
              <a:gd name="T76" fmla="*/ 2147483647 w 880"/>
              <a:gd name="T77" fmla="*/ 2147483647 h 644"/>
              <a:gd name="T78" fmla="*/ 2147483647 w 880"/>
              <a:gd name="T79" fmla="*/ 2147483647 h 644"/>
              <a:gd name="T80" fmla="*/ 2147483647 w 880"/>
              <a:gd name="T81" fmla="*/ 2147483647 h 644"/>
              <a:gd name="T82" fmla="*/ 2147483647 w 880"/>
              <a:gd name="T83" fmla="*/ 2147483647 h 644"/>
              <a:gd name="T84" fmla="*/ 2147483647 w 880"/>
              <a:gd name="T85" fmla="*/ 2147483647 h 644"/>
              <a:gd name="T86" fmla="*/ 2147483647 w 880"/>
              <a:gd name="T87" fmla="*/ 2147483647 h 644"/>
              <a:gd name="T88" fmla="*/ 0 w 880"/>
              <a:gd name="T89" fmla="*/ 2147483647 h 644"/>
              <a:gd name="T90" fmla="*/ 2147483647 w 880"/>
              <a:gd name="T91" fmla="*/ 2147483647 h 644"/>
              <a:gd name="T92" fmla="*/ 2147483647 w 880"/>
              <a:gd name="T93" fmla="*/ 2147483647 h 644"/>
              <a:gd name="T94" fmla="*/ 2147483647 w 880"/>
              <a:gd name="T95" fmla="*/ 2147483647 h 644"/>
              <a:gd name="T96" fmla="*/ 2147483647 w 880"/>
              <a:gd name="T97" fmla="*/ 2147483647 h 644"/>
              <a:gd name="T98" fmla="*/ 2147483647 w 880"/>
              <a:gd name="T99" fmla="*/ 2147483647 h 644"/>
              <a:gd name="T100" fmla="*/ 2147483647 w 880"/>
              <a:gd name="T101" fmla="*/ 2147483647 h 644"/>
              <a:gd name="T102" fmla="*/ 2147483647 w 880"/>
              <a:gd name="T103" fmla="*/ 2147483647 h 644"/>
              <a:gd name="T104" fmla="*/ 2147483647 w 880"/>
              <a:gd name="T105" fmla="*/ 2147483647 h 644"/>
              <a:gd name="T106" fmla="*/ 2147483647 w 880"/>
              <a:gd name="T107" fmla="*/ 2147483647 h 644"/>
              <a:gd name="T108" fmla="*/ 2147483647 w 880"/>
              <a:gd name="T109" fmla="*/ 2147483647 h 644"/>
              <a:gd name="T110" fmla="*/ 2147483647 w 880"/>
              <a:gd name="T111" fmla="*/ 2147483647 h 644"/>
              <a:gd name="T112" fmla="*/ 2147483647 w 880"/>
              <a:gd name="T113" fmla="*/ 2147483647 h 644"/>
              <a:gd name="T114" fmla="*/ 2147483647 w 880"/>
              <a:gd name="T115" fmla="*/ 2147483647 h 644"/>
              <a:gd name="T116" fmla="*/ 2147483647 w 880"/>
              <a:gd name="T117" fmla="*/ 2147483647 h 644"/>
              <a:gd name="T118" fmla="*/ 2147483647 w 880"/>
              <a:gd name="T119" fmla="*/ 2147483647 h 6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80"/>
              <a:gd name="T181" fmla="*/ 0 h 644"/>
              <a:gd name="T182" fmla="*/ 880 w 880"/>
              <a:gd name="T183" fmla="*/ 644 h 64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80" h="644">
                <a:moveTo>
                  <a:pt x="446" y="484"/>
                </a:moveTo>
                <a:lnTo>
                  <a:pt x="452" y="484"/>
                </a:lnTo>
                <a:lnTo>
                  <a:pt x="456" y="486"/>
                </a:lnTo>
                <a:lnTo>
                  <a:pt x="458" y="488"/>
                </a:lnTo>
                <a:lnTo>
                  <a:pt x="462" y="496"/>
                </a:lnTo>
                <a:lnTo>
                  <a:pt x="462" y="498"/>
                </a:lnTo>
                <a:lnTo>
                  <a:pt x="466" y="500"/>
                </a:lnTo>
                <a:lnTo>
                  <a:pt x="470" y="500"/>
                </a:lnTo>
                <a:lnTo>
                  <a:pt x="472" y="504"/>
                </a:lnTo>
                <a:lnTo>
                  <a:pt x="476" y="514"/>
                </a:lnTo>
                <a:lnTo>
                  <a:pt x="480" y="532"/>
                </a:lnTo>
                <a:lnTo>
                  <a:pt x="478" y="536"/>
                </a:lnTo>
                <a:lnTo>
                  <a:pt x="480" y="538"/>
                </a:lnTo>
                <a:lnTo>
                  <a:pt x="472" y="540"/>
                </a:lnTo>
                <a:lnTo>
                  <a:pt x="468" y="546"/>
                </a:lnTo>
                <a:lnTo>
                  <a:pt x="466" y="552"/>
                </a:lnTo>
                <a:lnTo>
                  <a:pt x="466" y="558"/>
                </a:lnTo>
                <a:lnTo>
                  <a:pt x="468" y="566"/>
                </a:lnTo>
                <a:lnTo>
                  <a:pt x="470" y="570"/>
                </a:lnTo>
                <a:lnTo>
                  <a:pt x="476" y="572"/>
                </a:lnTo>
                <a:lnTo>
                  <a:pt x="482" y="572"/>
                </a:lnTo>
                <a:lnTo>
                  <a:pt x="486" y="572"/>
                </a:lnTo>
                <a:lnTo>
                  <a:pt x="488" y="574"/>
                </a:lnTo>
                <a:lnTo>
                  <a:pt x="490" y="582"/>
                </a:lnTo>
                <a:lnTo>
                  <a:pt x="492" y="586"/>
                </a:lnTo>
                <a:lnTo>
                  <a:pt x="496" y="588"/>
                </a:lnTo>
                <a:lnTo>
                  <a:pt x="500" y="590"/>
                </a:lnTo>
                <a:lnTo>
                  <a:pt x="502" y="594"/>
                </a:lnTo>
                <a:lnTo>
                  <a:pt x="502" y="598"/>
                </a:lnTo>
                <a:lnTo>
                  <a:pt x="500" y="608"/>
                </a:lnTo>
                <a:lnTo>
                  <a:pt x="508" y="612"/>
                </a:lnTo>
                <a:lnTo>
                  <a:pt x="514" y="616"/>
                </a:lnTo>
                <a:lnTo>
                  <a:pt x="520" y="620"/>
                </a:lnTo>
                <a:lnTo>
                  <a:pt x="526" y="622"/>
                </a:lnTo>
                <a:lnTo>
                  <a:pt x="528" y="624"/>
                </a:lnTo>
                <a:lnTo>
                  <a:pt x="532" y="620"/>
                </a:lnTo>
                <a:lnTo>
                  <a:pt x="538" y="624"/>
                </a:lnTo>
                <a:lnTo>
                  <a:pt x="540" y="624"/>
                </a:lnTo>
                <a:lnTo>
                  <a:pt x="544" y="622"/>
                </a:lnTo>
                <a:lnTo>
                  <a:pt x="540" y="616"/>
                </a:lnTo>
                <a:lnTo>
                  <a:pt x="538" y="608"/>
                </a:lnTo>
                <a:lnTo>
                  <a:pt x="538" y="606"/>
                </a:lnTo>
                <a:lnTo>
                  <a:pt x="540" y="604"/>
                </a:lnTo>
                <a:lnTo>
                  <a:pt x="544" y="600"/>
                </a:lnTo>
                <a:lnTo>
                  <a:pt x="556" y="600"/>
                </a:lnTo>
                <a:lnTo>
                  <a:pt x="564" y="600"/>
                </a:lnTo>
                <a:lnTo>
                  <a:pt x="574" y="598"/>
                </a:lnTo>
                <a:lnTo>
                  <a:pt x="582" y="592"/>
                </a:lnTo>
                <a:lnTo>
                  <a:pt x="592" y="588"/>
                </a:lnTo>
                <a:lnTo>
                  <a:pt x="600" y="586"/>
                </a:lnTo>
                <a:lnTo>
                  <a:pt x="606" y="588"/>
                </a:lnTo>
                <a:lnTo>
                  <a:pt x="610" y="590"/>
                </a:lnTo>
                <a:lnTo>
                  <a:pt x="616" y="592"/>
                </a:lnTo>
                <a:lnTo>
                  <a:pt x="622" y="592"/>
                </a:lnTo>
                <a:lnTo>
                  <a:pt x="624" y="598"/>
                </a:lnTo>
                <a:lnTo>
                  <a:pt x="626" y="602"/>
                </a:lnTo>
                <a:lnTo>
                  <a:pt x="634" y="610"/>
                </a:lnTo>
                <a:lnTo>
                  <a:pt x="642" y="616"/>
                </a:lnTo>
                <a:lnTo>
                  <a:pt x="650" y="618"/>
                </a:lnTo>
                <a:lnTo>
                  <a:pt x="666" y="618"/>
                </a:lnTo>
                <a:lnTo>
                  <a:pt x="672" y="618"/>
                </a:lnTo>
                <a:lnTo>
                  <a:pt x="676" y="620"/>
                </a:lnTo>
                <a:lnTo>
                  <a:pt x="686" y="624"/>
                </a:lnTo>
                <a:lnTo>
                  <a:pt x="686" y="630"/>
                </a:lnTo>
                <a:lnTo>
                  <a:pt x="686" y="636"/>
                </a:lnTo>
                <a:lnTo>
                  <a:pt x="688" y="642"/>
                </a:lnTo>
                <a:lnTo>
                  <a:pt x="694" y="644"/>
                </a:lnTo>
                <a:lnTo>
                  <a:pt x="698" y="638"/>
                </a:lnTo>
                <a:lnTo>
                  <a:pt x="696" y="636"/>
                </a:lnTo>
                <a:lnTo>
                  <a:pt x="696" y="632"/>
                </a:lnTo>
                <a:lnTo>
                  <a:pt x="694" y="626"/>
                </a:lnTo>
                <a:lnTo>
                  <a:pt x="712" y="622"/>
                </a:lnTo>
                <a:lnTo>
                  <a:pt x="724" y="614"/>
                </a:lnTo>
                <a:lnTo>
                  <a:pt x="748" y="598"/>
                </a:lnTo>
                <a:lnTo>
                  <a:pt x="748" y="608"/>
                </a:lnTo>
                <a:lnTo>
                  <a:pt x="760" y="608"/>
                </a:lnTo>
                <a:lnTo>
                  <a:pt x="764" y="602"/>
                </a:lnTo>
                <a:lnTo>
                  <a:pt x="768" y="600"/>
                </a:lnTo>
                <a:lnTo>
                  <a:pt x="778" y="596"/>
                </a:lnTo>
                <a:lnTo>
                  <a:pt x="788" y="594"/>
                </a:lnTo>
                <a:lnTo>
                  <a:pt x="792" y="592"/>
                </a:lnTo>
                <a:lnTo>
                  <a:pt x="796" y="588"/>
                </a:lnTo>
                <a:lnTo>
                  <a:pt x="796" y="590"/>
                </a:lnTo>
                <a:lnTo>
                  <a:pt x="802" y="578"/>
                </a:lnTo>
                <a:lnTo>
                  <a:pt x="808" y="570"/>
                </a:lnTo>
                <a:lnTo>
                  <a:pt x="826" y="556"/>
                </a:lnTo>
                <a:lnTo>
                  <a:pt x="830" y="550"/>
                </a:lnTo>
                <a:lnTo>
                  <a:pt x="832" y="544"/>
                </a:lnTo>
                <a:lnTo>
                  <a:pt x="832" y="534"/>
                </a:lnTo>
                <a:lnTo>
                  <a:pt x="832" y="524"/>
                </a:lnTo>
                <a:lnTo>
                  <a:pt x="836" y="512"/>
                </a:lnTo>
                <a:lnTo>
                  <a:pt x="844" y="500"/>
                </a:lnTo>
                <a:lnTo>
                  <a:pt x="850" y="486"/>
                </a:lnTo>
                <a:lnTo>
                  <a:pt x="852" y="480"/>
                </a:lnTo>
                <a:lnTo>
                  <a:pt x="852" y="474"/>
                </a:lnTo>
                <a:lnTo>
                  <a:pt x="850" y="462"/>
                </a:lnTo>
                <a:lnTo>
                  <a:pt x="848" y="456"/>
                </a:lnTo>
                <a:lnTo>
                  <a:pt x="840" y="450"/>
                </a:lnTo>
                <a:lnTo>
                  <a:pt x="830" y="448"/>
                </a:lnTo>
                <a:lnTo>
                  <a:pt x="836" y="440"/>
                </a:lnTo>
                <a:lnTo>
                  <a:pt x="844" y="434"/>
                </a:lnTo>
                <a:lnTo>
                  <a:pt x="836" y="428"/>
                </a:lnTo>
                <a:lnTo>
                  <a:pt x="832" y="424"/>
                </a:lnTo>
                <a:lnTo>
                  <a:pt x="830" y="420"/>
                </a:lnTo>
                <a:lnTo>
                  <a:pt x="834" y="420"/>
                </a:lnTo>
                <a:lnTo>
                  <a:pt x="824" y="406"/>
                </a:lnTo>
                <a:lnTo>
                  <a:pt x="816" y="392"/>
                </a:lnTo>
                <a:lnTo>
                  <a:pt x="806" y="378"/>
                </a:lnTo>
                <a:lnTo>
                  <a:pt x="792" y="366"/>
                </a:lnTo>
                <a:lnTo>
                  <a:pt x="780" y="362"/>
                </a:lnTo>
                <a:lnTo>
                  <a:pt x="774" y="358"/>
                </a:lnTo>
                <a:lnTo>
                  <a:pt x="772" y="356"/>
                </a:lnTo>
                <a:lnTo>
                  <a:pt x="772" y="352"/>
                </a:lnTo>
                <a:lnTo>
                  <a:pt x="772" y="346"/>
                </a:lnTo>
                <a:lnTo>
                  <a:pt x="774" y="338"/>
                </a:lnTo>
                <a:lnTo>
                  <a:pt x="778" y="334"/>
                </a:lnTo>
                <a:lnTo>
                  <a:pt x="782" y="330"/>
                </a:lnTo>
                <a:lnTo>
                  <a:pt x="804" y="314"/>
                </a:lnTo>
                <a:lnTo>
                  <a:pt x="788" y="306"/>
                </a:lnTo>
                <a:lnTo>
                  <a:pt x="780" y="302"/>
                </a:lnTo>
                <a:lnTo>
                  <a:pt x="772" y="300"/>
                </a:lnTo>
                <a:lnTo>
                  <a:pt x="768" y="302"/>
                </a:lnTo>
                <a:lnTo>
                  <a:pt x="762" y="306"/>
                </a:lnTo>
                <a:lnTo>
                  <a:pt x="758" y="310"/>
                </a:lnTo>
                <a:lnTo>
                  <a:pt x="754" y="310"/>
                </a:lnTo>
                <a:lnTo>
                  <a:pt x="712" y="284"/>
                </a:lnTo>
                <a:lnTo>
                  <a:pt x="712" y="280"/>
                </a:lnTo>
                <a:lnTo>
                  <a:pt x="716" y="278"/>
                </a:lnTo>
                <a:lnTo>
                  <a:pt x="720" y="274"/>
                </a:lnTo>
                <a:lnTo>
                  <a:pt x="726" y="272"/>
                </a:lnTo>
                <a:lnTo>
                  <a:pt x="732" y="268"/>
                </a:lnTo>
                <a:lnTo>
                  <a:pt x="738" y="256"/>
                </a:lnTo>
                <a:lnTo>
                  <a:pt x="746" y="244"/>
                </a:lnTo>
                <a:lnTo>
                  <a:pt x="750" y="240"/>
                </a:lnTo>
                <a:lnTo>
                  <a:pt x="756" y="240"/>
                </a:lnTo>
                <a:lnTo>
                  <a:pt x="760" y="240"/>
                </a:lnTo>
                <a:lnTo>
                  <a:pt x="764" y="244"/>
                </a:lnTo>
                <a:lnTo>
                  <a:pt x="766" y="252"/>
                </a:lnTo>
                <a:lnTo>
                  <a:pt x="768" y="280"/>
                </a:lnTo>
                <a:lnTo>
                  <a:pt x="772" y="280"/>
                </a:lnTo>
                <a:lnTo>
                  <a:pt x="778" y="276"/>
                </a:lnTo>
                <a:lnTo>
                  <a:pt x="786" y="268"/>
                </a:lnTo>
                <a:lnTo>
                  <a:pt x="794" y="260"/>
                </a:lnTo>
                <a:lnTo>
                  <a:pt x="798" y="258"/>
                </a:lnTo>
                <a:lnTo>
                  <a:pt x="804" y="258"/>
                </a:lnTo>
                <a:lnTo>
                  <a:pt x="808" y="250"/>
                </a:lnTo>
                <a:lnTo>
                  <a:pt x="816" y="238"/>
                </a:lnTo>
                <a:lnTo>
                  <a:pt x="828" y="224"/>
                </a:lnTo>
                <a:lnTo>
                  <a:pt x="832" y="226"/>
                </a:lnTo>
                <a:lnTo>
                  <a:pt x="838" y="228"/>
                </a:lnTo>
                <a:lnTo>
                  <a:pt x="850" y="228"/>
                </a:lnTo>
                <a:lnTo>
                  <a:pt x="848" y="222"/>
                </a:lnTo>
                <a:lnTo>
                  <a:pt x="850" y="218"/>
                </a:lnTo>
                <a:lnTo>
                  <a:pt x="854" y="212"/>
                </a:lnTo>
                <a:lnTo>
                  <a:pt x="862" y="200"/>
                </a:lnTo>
                <a:lnTo>
                  <a:pt x="866" y="204"/>
                </a:lnTo>
                <a:lnTo>
                  <a:pt x="870" y="206"/>
                </a:lnTo>
                <a:lnTo>
                  <a:pt x="874" y="204"/>
                </a:lnTo>
                <a:lnTo>
                  <a:pt x="878" y="202"/>
                </a:lnTo>
                <a:lnTo>
                  <a:pt x="878" y="198"/>
                </a:lnTo>
                <a:lnTo>
                  <a:pt x="880" y="202"/>
                </a:lnTo>
                <a:lnTo>
                  <a:pt x="872" y="182"/>
                </a:lnTo>
                <a:lnTo>
                  <a:pt x="868" y="174"/>
                </a:lnTo>
                <a:lnTo>
                  <a:pt x="860" y="168"/>
                </a:lnTo>
                <a:lnTo>
                  <a:pt x="860" y="152"/>
                </a:lnTo>
                <a:lnTo>
                  <a:pt x="872" y="156"/>
                </a:lnTo>
                <a:lnTo>
                  <a:pt x="880" y="162"/>
                </a:lnTo>
                <a:lnTo>
                  <a:pt x="880" y="152"/>
                </a:lnTo>
                <a:lnTo>
                  <a:pt x="880" y="146"/>
                </a:lnTo>
                <a:lnTo>
                  <a:pt x="880" y="132"/>
                </a:lnTo>
                <a:lnTo>
                  <a:pt x="878" y="118"/>
                </a:lnTo>
                <a:lnTo>
                  <a:pt x="874" y="106"/>
                </a:lnTo>
                <a:lnTo>
                  <a:pt x="866" y="92"/>
                </a:lnTo>
                <a:lnTo>
                  <a:pt x="858" y="98"/>
                </a:lnTo>
                <a:lnTo>
                  <a:pt x="850" y="104"/>
                </a:lnTo>
                <a:lnTo>
                  <a:pt x="844" y="108"/>
                </a:lnTo>
                <a:lnTo>
                  <a:pt x="832" y="110"/>
                </a:lnTo>
                <a:lnTo>
                  <a:pt x="826" y="110"/>
                </a:lnTo>
                <a:lnTo>
                  <a:pt x="820" y="108"/>
                </a:lnTo>
                <a:lnTo>
                  <a:pt x="812" y="102"/>
                </a:lnTo>
                <a:lnTo>
                  <a:pt x="806" y="94"/>
                </a:lnTo>
                <a:lnTo>
                  <a:pt x="800" y="86"/>
                </a:lnTo>
                <a:lnTo>
                  <a:pt x="786" y="80"/>
                </a:lnTo>
                <a:lnTo>
                  <a:pt x="772" y="76"/>
                </a:lnTo>
                <a:lnTo>
                  <a:pt x="756" y="72"/>
                </a:lnTo>
                <a:lnTo>
                  <a:pt x="742" y="66"/>
                </a:lnTo>
                <a:lnTo>
                  <a:pt x="730" y="58"/>
                </a:lnTo>
                <a:lnTo>
                  <a:pt x="718" y="48"/>
                </a:lnTo>
                <a:lnTo>
                  <a:pt x="694" y="26"/>
                </a:lnTo>
                <a:lnTo>
                  <a:pt x="682" y="16"/>
                </a:lnTo>
                <a:lnTo>
                  <a:pt x="668" y="8"/>
                </a:lnTo>
                <a:lnTo>
                  <a:pt x="650" y="2"/>
                </a:lnTo>
                <a:lnTo>
                  <a:pt x="628" y="0"/>
                </a:lnTo>
                <a:lnTo>
                  <a:pt x="614" y="0"/>
                </a:lnTo>
                <a:lnTo>
                  <a:pt x="604" y="2"/>
                </a:lnTo>
                <a:lnTo>
                  <a:pt x="598" y="4"/>
                </a:lnTo>
                <a:lnTo>
                  <a:pt x="594" y="8"/>
                </a:lnTo>
                <a:lnTo>
                  <a:pt x="592" y="12"/>
                </a:lnTo>
                <a:lnTo>
                  <a:pt x="590" y="18"/>
                </a:lnTo>
                <a:lnTo>
                  <a:pt x="594" y="20"/>
                </a:lnTo>
                <a:lnTo>
                  <a:pt x="598" y="24"/>
                </a:lnTo>
                <a:lnTo>
                  <a:pt x="604" y="32"/>
                </a:lnTo>
                <a:lnTo>
                  <a:pt x="606" y="42"/>
                </a:lnTo>
                <a:lnTo>
                  <a:pt x="608" y="54"/>
                </a:lnTo>
                <a:lnTo>
                  <a:pt x="608" y="60"/>
                </a:lnTo>
                <a:lnTo>
                  <a:pt x="608" y="66"/>
                </a:lnTo>
                <a:lnTo>
                  <a:pt x="604" y="70"/>
                </a:lnTo>
                <a:lnTo>
                  <a:pt x="602" y="72"/>
                </a:lnTo>
                <a:lnTo>
                  <a:pt x="590" y="72"/>
                </a:lnTo>
                <a:lnTo>
                  <a:pt x="576" y="70"/>
                </a:lnTo>
                <a:lnTo>
                  <a:pt x="578" y="94"/>
                </a:lnTo>
                <a:lnTo>
                  <a:pt x="578" y="100"/>
                </a:lnTo>
                <a:lnTo>
                  <a:pt x="582" y="104"/>
                </a:lnTo>
                <a:lnTo>
                  <a:pt x="584" y="108"/>
                </a:lnTo>
                <a:lnTo>
                  <a:pt x="590" y="108"/>
                </a:lnTo>
                <a:lnTo>
                  <a:pt x="610" y="108"/>
                </a:lnTo>
                <a:lnTo>
                  <a:pt x="618" y="106"/>
                </a:lnTo>
                <a:lnTo>
                  <a:pt x="626" y="104"/>
                </a:lnTo>
                <a:lnTo>
                  <a:pt x="636" y="106"/>
                </a:lnTo>
                <a:lnTo>
                  <a:pt x="646" y="112"/>
                </a:lnTo>
                <a:lnTo>
                  <a:pt x="656" y="120"/>
                </a:lnTo>
                <a:lnTo>
                  <a:pt x="662" y="128"/>
                </a:lnTo>
                <a:lnTo>
                  <a:pt x="640" y="130"/>
                </a:lnTo>
                <a:lnTo>
                  <a:pt x="622" y="132"/>
                </a:lnTo>
                <a:lnTo>
                  <a:pt x="618" y="136"/>
                </a:lnTo>
                <a:lnTo>
                  <a:pt x="618" y="140"/>
                </a:lnTo>
                <a:lnTo>
                  <a:pt x="616" y="144"/>
                </a:lnTo>
                <a:lnTo>
                  <a:pt x="616" y="150"/>
                </a:lnTo>
                <a:lnTo>
                  <a:pt x="612" y="152"/>
                </a:lnTo>
                <a:lnTo>
                  <a:pt x="608" y="152"/>
                </a:lnTo>
                <a:lnTo>
                  <a:pt x="598" y="154"/>
                </a:lnTo>
                <a:lnTo>
                  <a:pt x="594" y="156"/>
                </a:lnTo>
                <a:lnTo>
                  <a:pt x="590" y="160"/>
                </a:lnTo>
                <a:lnTo>
                  <a:pt x="584" y="162"/>
                </a:lnTo>
                <a:lnTo>
                  <a:pt x="578" y="164"/>
                </a:lnTo>
                <a:lnTo>
                  <a:pt x="572" y="164"/>
                </a:lnTo>
                <a:lnTo>
                  <a:pt x="568" y="162"/>
                </a:lnTo>
                <a:lnTo>
                  <a:pt x="564" y="160"/>
                </a:lnTo>
                <a:lnTo>
                  <a:pt x="560" y="160"/>
                </a:lnTo>
                <a:lnTo>
                  <a:pt x="556" y="162"/>
                </a:lnTo>
                <a:lnTo>
                  <a:pt x="554" y="166"/>
                </a:lnTo>
                <a:lnTo>
                  <a:pt x="554" y="170"/>
                </a:lnTo>
                <a:lnTo>
                  <a:pt x="556" y="172"/>
                </a:lnTo>
                <a:lnTo>
                  <a:pt x="562" y="176"/>
                </a:lnTo>
                <a:lnTo>
                  <a:pt x="568" y="178"/>
                </a:lnTo>
                <a:lnTo>
                  <a:pt x="570" y="180"/>
                </a:lnTo>
                <a:lnTo>
                  <a:pt x="570" y="184"/>
                </a:lnTo>
                <a:lnTo>
                  <a:pt x="570" y="188"/>
                </a:lnTo>
                <a:lnTo>
                  <a:pt x="566" y="194"/>
                </a:lnTo>
                <a:lnTo>
                  <a:pt x="556" y="202"/>
                </a:lnTo>
                <a:lnTo>
                  <a:pt x="546" y="208"/>
                </a:lnTo>
                <a:lnTo>
                  <a:pt x="534" y="212"/>
                </a:lnTo>
                <a:lnTo>
                  <a:pt x="502" y="212"/>
                </a:lnTo>
                <a:lnTo>
                  <a:pt x="492" y="220"/>
                </a:lnTo>
                <a:lnTo>
                  <a:pt x="486" y="224"/>
                </a:lnTo>
                <a:lnTo>
                  <a:pt x="478" y="226"/>
                </a:lnTo>
                <a:lnTo>
                  <a:pt x="462" y="224"/>
                </a:lnTo>
                <a:lnTo>
                  <a:pt x="446" y="220"/>
                </a:lnTo>
                <a:lnTo>
                  <a:pt x="432" y="214"/>
                </a:lnTo>
                <a:lnTo>
                  <a:pt x="422" y="208"/>
                </a:lnTo>
                <a:lnTo>
                  <a:pt x="374" y="208"/>
                </a:lnTo>
                <a:lnTo>
                  <a:pt x="374" y="206"/>
                </a:lnTo>
                <a:lnTo>
                  <a:pt x="338" y="206"/>
                </a:lnTo>
                <a:lnTo>
                  <a:pt x="330" y="200"/>
                </a:lnTo>
                <a:lnTo>
                  <a:pt x="320" y="192"/>
                </a:lnTo>
                <a:lnTo>
                  <a:pt x="312" y="184"/>
                </a:lnTo>
                <a:lnTo>
                  <a:pt x="302" y="178"/>
                </a:lnTo>
                <a:lnTo>
                  <a:pt x="292" y="172"/>
                </a:lnTo>
                <a:lnTo>
                  <a:pt x="282" y="170"/>
                </a:lnTo>
                <a:lnTo>
                  <a:pt x="272" y="166"/>
                </a:lnTo>
                <a:lnTo>
                  <a:pt x="262" y="162"/>
                </a:lnTo>
                <a:lnTo>
                  <a:pt x="230" y="162"/>
                </a:lnTo>
                <a:lnTo>
                  <a:pt x="226" y="156"/>
                </a:lnTo>
                <a:lnTo>
                  <a:pt x="222" y="150"/>
                </a:lnTo>
                <a:lnTo>
                  <a:pt x="218" y="134"/>
                </a:lnTo>
                <a:lnTo>
                  <a:pt x="214" y="126"/>
                </a:lnTo>
                <a:lnTo>
                  <a:pt x="208" y="120"/>
                </a:lnTo>
                <a:lnTo>
                  <a:pt x="196" y="110"/>
                </a:lnTo>
                <a:lnTo>
                  <a:pt x="188" y="106"/>
                </a:lnTo>
                <a:lnTo>
                  <a:pt x="180" y="104"/>
                </a:lnTo>
                <a:lnTo>
                  <a:pt x="166" y="98"/>
                </a:lnTo>
                <a:lnTo>
                  <a:pt x="158" y="96"/>
                </a:lnTo>
                <a:lnTo>
                  <a:pt x="152" y="92"/>
                </a:lnTo>
                <a:lnTo>
                  <a:pt x="148" y="88"/>
                </a:lnTo>
                <a:lnTo>
                  <a:pt x="144" y="80"/>
                </a:lnTo>
                <a:lnTo>
                  <a:pt x="144" y="82"/>
                </a:lnTo>
                <a:lnTo>
                  <a:pt x="132" y="92"/>
                </a:lnTo>
                <a:lnTo>
                  <a:pt x="124" y="100"/>
                </a:lnTo>
                <a:lnTo>
                  <a:pt x="136" y="116"/>
                </a:lnTo>
                <a:lnTo>
                  <a:pt x="126" y="124"/>
                </a:lnTo>
                <a:lnTo>
                  <a:pt x="118" y="126"/>
                </a:lnTo>
                <a:lnTo>
                  <a:pt x="108" y="124"/>
                </a:lnTo>
                <a:lnTo>
                  <a:pt x="96" y="120"/>
                </a:lnTo>
                <a:lnTo>
                  <a:pt x="100" y="138"/>
                </a:lnTo>
                <a:lnTo>
                  <a:pt x="100" y="150"/>
                </a:lnTo>
                <a:lnTo>
                  <a:pt x="98" y="158"/>
                </a:lnTo>
                <a:lnTo>
                  <a:pt x="94" y="160"/>
                </a:lnTo>
                <a:lnTo>
                  <a:pt x="90" y="160"/>
                </a:lnTo>
                <a:lnTo>
                  <a:pt x="84" y="160"/>
                </a:lnTo>
                <a:lnTo>
                  <a:pt x="74" y="156"/>
                </a:lnTo>
                <a:lnTo>
                  <a:pt x="76" y="166"/>
                </a:lnTo>
                <a:lnTo>
                  <a:pt x="82" y="176"/>
                </a:lnTo>
                <a:lnTo>
                  <a:pt x="86" y="188"/>
                </a:lnTo>
                <a:lnTo>
                  <a:pt x="88" y="200"/>
                </a:lnTo>
                <a:lnTo>
                  <a:pt x="86" y="208"/>
                </a:lnTo>
                <a:lnTo>
                  <a:pt x="82" y="214"/>
                </a:lnTo>
                <a:lnTo>
                  <a:pt x="70" y="230"/>
                </a:lnTo>
                <a:lnTo>
                  <a:pt x="54" y="244"/>
                </a:lnTo>
                <a:lnTo>
                  <a:pt x="42" y="252"/>
                </a:lnTo>
                <a:lnTo>
                  <a:pt x="30" y="254"/>
                </a:lnTo>
                <a:lnTo>
                  <a:pt x="16" y="256"/>
                </a:lnTo>
                <a:lnTo>
                  <a:pt x="10" y="258"/>
                </a:lnTo>
                <a:lnTo>
                  <a:pt x="6" y="262"/>
                </a:lnTo>
                <a:lnTo>
                  <a:pt x="2" y="266"/>
                </a:lnTo>
                <a:lnTo>
                  <a:pt x="0" y="272"/>
                </a:lnTo>
                <a:lnTo>
                  <a:pt x="2" y="276"/>
                </a:lnTo>
                <a:lnTo>
                  <a:pt x="6" y="280"/>
                </a:lnTo>
                <a:lnTo>
                  <a:pt x="16" y="286"/>
                </a:lnTo>
                <a:lnTo>
                  <a:pt x="26" y="296"/>
                </a:lnTo>
                <a:lnTo>
                  <a:pt x="30" y="300"/>
                </a:lnTo>
                <a:lnTo>
                  <a:pt x="30" y="308"/>
                </a:lnTo>
                <a:lnTo>
                  <a:pt x="22" y="308"/>
                </a:lnTo>
                <a:lnTo>
                  <a:pt x="12" y="310"/>
                </a:lnTo>
                <a:lnTo>
                  <a:pt x="14" y="310"/>
                </a:lnTo>
                <a:lnTo>
                  <a:pt x="22" y="314"/>
                </a:lnTo>
                <a:lnTo>
                  <a:pt x="30" y="318"/>
                </a:lnTo>
                <a:lnTo>
                  <a:pt x="30" y="320"/>
                </a:lnTo>
                <a:lnTo>
                  <a:pt x="40" y="320"/>
                </a:lnTo>
                <a:lnTo>
                  <a:pt x="48" y="324"/>
                </a:lnTo>
                <a:lnTo>
                  <a:pt x="54" y="330"/>
                </a:lnTo>
                <a:lnTo>
                  <a:pt x="58" y="338"/>
                </a:lnTo>
                <a:lnTo>
                  <a:pt x="62" y="342"/>
                </a:lnTo>
                <a:lnTo>
                  <a:pt x="68" y="344"/>
                </a:lnTo>
                <a:lnTo>
                  <a:pt x="74" y="344"/>
                </a:lnTo>
                <a:lnTo>
                  <a:pt x="80" y="346"/>
                </a:lnTo>
                <a:lnTo>
                  <a:pt x="84" y="348"/>
                </a:lnTo>
                <a:lnTo>
                  <a:pt x="88" y="350"/>
                </a:lnTo>
                <a:lnTo>
                  <a:pt x="90" y="350"/>
                </a:lnTo>
                <a:lnTo>
                  <a:pt x="88" y="352"/>
                </a:lnTo>
                <a:lnTo>
                  <a:pt x="98" y="344"/>
                </a:lnTo>
                <a:lnTo>
                  <a:pt x="102" y="342"/>
                </a:lnTo>
                <a:lnTo>
                  <a:pt x="108" y="342"/>
                </a:lnTo>
                <a:lnTo>
                  <a:pt x="116" y="342"/>
                </a:lnTo>
                <a:lnTo>
                  <a:pt x="122" y="346"/>
                </a:lnTo>
                <a:lnTo>
                  <a:pt x="126" y="348"/>
                </a:lnTo>
                <a:lnTo>
                  <a:pt x="132" y="350"/>
                </a:lnTo>
                <a:lnTo>
                  <a:pt x="132" y="356"/>
                </a:lnTo>
                <a:lnTo>
                  <a:pt x="130" y="360"/>
                </a:lnTo>
                <a:lnTo>
                  <a:pt x="124" y="368"/>
                </a:lnTo>
                <a:lnTo>
                  <a:pt x="120" y="376"/>
                </a:lnTo>
                <a:lnTo>
                  <a:pt x="118" y="384"/>
                </a:lnTo>
                <a:lnTo>
                  <a:pt x="120" y="388"/>
                </a:lnTo>
                <a:lnTo>
                  <a:pt x="124" y="394"/>
                </a:lnTo>
                <a:lnTo>
                  <a:pt x="132" y="402"/>
                </a:lnTo>
                <a:lnTo>
                  <a:pt x="130" y="406"/>
                </a:lnTo>
                <a:lnTo>
                  <a:pt x="128" y="406"/>
                </a:lnTo>
                <a:lnTo>
                  <a:pt x="120" y="408"/>
                </a:lnTo>
                <a:lnTo>
                  <a:pt x="122" y="416"/>
                </a:lnTo>
                <a:lnTo>
                  <a:pt x="122" y="420"/>
                </a:lnTo>
                <a:lnTo>
                  <a:pt x="126" y="424"/>
                </a:lnTo>
                <a:lnTo>
                  <a:pt x="128" y="428"/>
                </a:lnTo>
                <a:lnTo>
                  <a:pt x="136" y="432"/>
                </a:lnTo>
                <a:lnTo>
                  <a:pt x="146" y="438"/>
                </a:lnTo>
                <a:lnTo>
                  <a:pt x="156" y="446"/>
                </a:lnTo>
                <a:lnTo>
                  <a:pt x="164" y="454"/>
                </a:lnTo>
                <a:lnTo>
                  <a:pt x="170" y="454"/>
                </a:lnTo>
                <a:lnTo>
                  <a:pt x="174" y="454"/>
                </a:lnTo>
                <a:lnTo>
                  <a:pt x="176" y="452"/>
                </a:lnTo>
                <a:lnTo>
                  <a:pt x="178" y="450"/>
                </a:lnTo>
                <a:lnTo>
                  <a:pt x="182" y="450"/>
                </a:lnTo>
                <a:lnTo>
                  <a:pt x="194" y="458"/>
                </a:lnTo>
                <a:lnTo>
                  <a:pt x="204" y="468"/>
                </a:lnTo>
                <a:lnTo>
                  <a:pt x="214" y="474"/>
                </a:lnTo>
                <a:lnTo>
                  <a:pt x="224" y="478"/>
                </a:lnTo>
                <a:lnTo>
                  <a:pt x="236" y="482"/>
                </a:lnTo>
                <a:lnTo>
                  <a:pt x="240" y="484"/>
                </a:lnTo>
                <a:lnTo>
                  <a:pt x="244" y="488"/>
                </a:lnTo>
                <a:lnTo>
                  <a:pt x="248" y="490"/>
                </a:lnTo>
                <a:lnTo>
                  <a:pt x="254" y="492"/>
                </a:lnTo>
                <a:lnTo>
                  <a:pt x="258" y="494"/>
                </a:lnTo>
                <a:lnTo>
                  <a:pt x="260" y="492"/>
                </a:lnTo>
                <a:lnTo>
                  <a:pt x="262" y="492"/>
                </a:lnTo>
                <a:lnTo>
                  <a:pt x="268" y="498"/>
                </a:lnTo>
                <a:lnTo>
                  <a:pt x="276" y="500"/>
                </a:lnTo>
                <a:lnTo>
                  <a:pt x="294" y="500"/>
                </a:lnTo>
                <a:lnTo>
                  <a:pt x="294" y="502"/>
                </a:lnTo>
                <a:lnTo>
                  <a:pt x="294" y="498"/>
                </a:lnTo>
                <a:lnTo>
                  <a:pt x="298" y="496"/>
                </a:lnTo>
                <a:lnTo>
                  <a:pt x="306" y="494"/>
                </a:lnTo>
                <a:lnTo>
                  <a:pt x="308" y="506"/>
                </a:lnTo>
                <a:lnTo>
                  <a:pt x="312" y="502"/>
                </a:lnTo>
                <a:lnTo>
                  <a:pt x="316" y="496"/>
                </a:lnTo>
                <a:lnTo>
                  <a:pt x="320" y="492"/>
                </a:lnTo>
                <a:lnTo>
                  <a:pt x="324" y="490"/>
                </a:lnTo>
                <a:lnTo>
                  <a:pt x="336" y="492"/>
                </a:lnTo>
                <a:lnTo>
                  <a:pt x="346" y="498"/>
                </a:lnTo>
                <a:lnTo>
                  <a:pt x="356" y="506"/>
                </a:lnTo>
                <a:lnTo>
                  <a:pt x="362" y="512"/>
                </a:lnTo>
                <a:lnTo>
                  <a:pt x="364" y="510"/>
                </a:lnTo>
                <a:lnTo>
                  <a:pt x="362" y="512"/>
                </a:lnTo>
                <a:lnTo>
                  <a:pt x="366" y="504"/>
                </a:lnTo>
                <a:lnTo>
                  <a:pt x="370" y="494"/>
                </a:lnTo>
                <a:lnTo>
                  <a:pt x="374" y="486"/>
                </a:lnTo>
                <a:lnTo>
                  <a:pt x="382" y="478"/>
                </a:lnTo>
                <a:lnTo>
                  <a:pt x="390" y="474"/>
                </a:lnTo>
                <a:lnTo>
                  <a:pt x="400" y="470"/>
                </a:lnTo>
                <a:lnTo>
                  <a:pt x="402" y="472"/>
                </a:lnTo>
                <a:lnTo>
                  <a:pt x="404" y="472"/>
                </a:lnTo>
                <a:lnTo>
                  <a:pt x="408" y="474"/>
                </a:lnTo>
                <a:lnTo>
                  <a:pt x="410" y="472"/>
                </a:lnTo>
                <a:lnTo>
                  <a:pt x="414" y="470"/>
                </a:lnTo>
                <a:lnTo>
                  <a:pt x="416" y="468"/>
                </a:lnTo>
                <a:lnTo>
                  <a:pt x="422" y="468"/>
                </a:lnTo>
                <a:lnTo>
                  <a:pt x="430" y="476"/>
                </a:lnTo>
                <a:lnTo>
                  <a:pt x="430" y="480"/>
                </a:lnTo>
                <a:lnTo>
                  <a:pt x="430" y="482"/>
                </a:lnTo>
                <a:lnTo>
                  <a:pt x="434" y="486"/>
                </a:lnTo>
                <a:lnTo>
                  <a:pt x="440" y="488"/>
                </a:lnTo>
                <a:lnTo>
                  <a:pt x="446" y="488"/>
                </a:lnTo>
                <a:lnTo>
                  <a:pt x="446" y="484"/>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124" name="Freeform 132"/>
          <p:cNvSpPr>
            <a:spLocks/>
          </p:cNvSpPr>
          <p:nvPr/>
        </p:nvSpPr>
        <p:spPr bwMode="auto">
          <a:xfrm>
            <a:off x="6785372" y="2611569"/>
            <a:ext cx="80963" cy="100013"/>
          </a:xfrm>
          <a:custGeom>
            <a:avLst/>
            <a:gdLst>
              <a:gd name="T0" fmla="*/ 2147483647 w 68"/>
              <a:gd name="T1" fmla="*/ 0 h 84"/>
              <a:gd name="T2" fmla="*/ 2147483647 w 68"/>
              <a:gd name="T3" fmla="*/ 2147483647 h 84"/>
              <a:gd name="T4" fmla="*/ 2147483647 w 68"/>
              <a:gd name="T5" fmla="*/ 2147483647 h 84"/>
              <a:gd name="T6" fmla="*/ 2147483647 w 68"/>
              <a:gd name="T7" fmla="*/ 2147483647 h 84"/>
              <a:gd name="T8" fmla="*/ 2147483647 w 68"/>
              <a:gd name="T9" fmla="*/ 2147483647 h 84"/>
              <a:gd name="T10" fmla="*/ 0 w 68"/>
              <a:gd name="T11" fmla="*/ 2147483647 h 84"/>
              <a:gd name="T12" fmla="*/ 0 w 68"/>
              <a:gd name="T13" fmla="*/ 2147483647 h 84"/>
              <a:gd name="T14" fmla="*/ 2147483647 w 68"/>
              <a:gd name="T15" fmla="*/ 2147483647 h 84"/>
              <a:gd name="T16" fmla="*/ 2147483647 w 68"/>
              <a:gd name="T17" fmla="*/ 2147483647 h 84"/>
              <a:gd name="T18" fmla="*/ 2147483647 w 68"/>
              <a:gd name="T19" fmla="*/ 2147483647 h 84"/>
              <a:gd name="T20" fmla="*/ 2147483647 w 68"/>
              <a:gd name="T21" fmla="*/ 2147483647 h 84"/>
              <a:gd name="T22" fmla="*/ 2147483647 w 68"/>
              <a:gd name="T23" fmla="*/ 2147483647 h 84"/>
              <a:gd name="T24" fmla="*/ 2147483647 w 68"/>
              <a:gd name="T25" fmla="*/ 2147483647 h 84"/>
              <a:gd name="T26" fmla="*/ 2147483647 w 68"/>
              <a:gd name="T27" fmla="*/ 2147483647 h 84"/>
              <a:gd name="T28" fmla="*/ 2147483647 w 68"/>
              <a:gd name="T29" fmla="*/ 2147483647 h 84"/>
              <a:gd name="T30" fmla="*/ 2147483647 w 68"/>
              <a:gd name="T31" fmla="*/ 2147483647 h 84"/>
              <a:gd name="T32" fmla="*/ 2147483647 w 68"/>
              <a:gd name="T33" fmla="*/ 2147483647 h 84"/>
              <a:gd name="T34" fmla="*/ 2147483647 w 68"/>
              <a:gd name="T35" fmla="*/ 2147483647 h 84"/>
              <a:gd name="T36" fmla="*/ 2147483647 w 68"/>
              <a:gd name="T37" fmla="*/ 2147483647 h 84"/>
              <a:gd name="T38" fmla="*/ 2147483647 w 68"/>
              <a:gd name="T39" fmla="*/ 2147483647 h 84"/>
              <a:gd name="T40" fmla="*/ 2147483647 w 68"/>
              <a:gd name="T41" fmla="*/ 2147483647 h 84"/>
              <a:gd name="T42" fmla="*/ 2147483647 w 68"/>
              <a:gd name="T43" fmla="*/ 2147483647 h 84"/>
              <a:gd name="T44" fmla="*/ 2147483647 w 68"/>
              <a:gd name="T45" fmla="*/ 2147483647 h 84"/>
              <a:gd name="T46" fmla="*/ 2147483647 w 68"/>
              <a:gd name="T47" fmla="*/ 2147483647 h 84"/>
              <a:gd name="T48" fmla="*/ 2147483647 w 68"/>
              <a:gd name="T49" fmla="*/ 0 h 8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
              <a:gd name="T76" fmla="*/ 0 h 84"/>
              <a:gd name="T77" fmla="*/ 68 w 68"/>
              <a:gd name="T78" fmla="*/ 84 h 8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 h="84">
                <a:moveTo>
                  <a:pt x="16" y="0"/>
                </a:moveTo>
                <a:lnTo>
                  <a:pt x="18" y="4"/>
                </a:lnTo>
                <a:lnTo>
                  <a:pt x="18" y="6"/>
                </a:lnTo>
                <a:lnTo>
                  <a:pt x="16" y="10"/>
                </a:lnTo>
                <a:lnTo>
                  <a:pt x="12" y="12"/>
                </a:lnTo>
                <a:lnTo>
                  <a:pt x="0" y="12"/>
                </a:lnTo>
                <a:lnTo>
                  <a:pt x="0" y="16"/>
                </a:lnTo>
                <a:lnTo>
                  <a:pt x="2" y="20"/>
                </a:lnTo>
                <a:lnTo>
                  <a:pt x="4" y="24"/>
                </a:lnTo>
                <a:lnTo>
                  <a:pt x="6" y="32"/>
                </a:lnTo>
                <a:lnTo>
                  <a:pt x="8" y="46"/>
                </a:lnTo>
                <a:lnTo>
                  <a:pt x="14" y="62"/>
                </a:lnTo>
                <a:lnTo>
                  <a:pt x="22" y="78"/>
                </a:lnTo>
                <a:lnTo>
                  <a:pt x="26" y="82"/>
                </a:lnTo>
                <a:lnTo>
                  <a:pt x="32" y="84"/>
                </a:lnTo>
                <a:lnTo>
                  <a:pt x="42" y="82"/>
                </a:lnTo>
                <a:lnTo>
                  <a:pt x="54" y="78"/>
                </a:lnTo>
                <a:lnTo>
                  <a:pt x="64" y="72"/>
                </a:lnTo>
                <a:lnTo>
                  <a:pt x="68" y="68"/>
                </a:lnTo>
                <a:lnTo>
                  <a:pt x="68" y="64"/>
                </a:lnTo>
                <a:lnTo>
                  <a:pt x="68" y="56"/>
                </a:lnTo>
                <a:lnTo>
                  <a:pt x="62" y="48"/>
                </a:lnTo>
                <a:lnTo>
                  <a:pt x="56" y="38"/>
                </a:lnTo>
                <a:lnTo>
                  <a:pt x="48" y="30"/>
                </a:lnTo>
                <a:lnTo>
                  <a:pt x="16" y="0"/>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125" name="Freeform 133"/>
          <p:cNvSpPr>
            <a:spLocks/>
          </p:cNvSpPr>
          <p:nvPr/>
        </p:nvSpPr>
        <p:spPr bwMode="auto">
          <a:xfrm>
            <a:off x="6713934" y="2511557"/>
            <a:ext cx="95250" cy="119063"/>
          </a:xfrm>
          <a:custGeom>
            <a:avLst/>
            <a:gdLst>
              <a:gd name="T0" fmla="*/ 2147483647 w 80"/>
              <a:gd name="T1" fmla="*/ 2147483647 h 100"/>
              <a:gd name="T2" fmla="*/ 2147483647 w 80"/>
              <a:gd name="T3" fmla="*/ 2147483647 h 100"/>
              <a:gd name="T4" fmla="*/ 2147483647 w 80"/>
              <a:gd name="T5" fmla="*/ 2147483647 h 100"/>
              <a:gd name="T6" fmla="*/ 2147483647 w 80"/>
              <a:gd name="T7" fmla="*/ 2147483647 h 100"/>
              <a:gd name="T8" fmla="*/ 2147483647 w 80"/>
              <a:gd name="T9" fmla="*/ 2147483647 h 100"/>
              <a:gd name="T10" fmla="*/ 2147483647 w 80"/>
              <a:gd name="T11" fmla="*/ 2147483647 h 100"/>
              <a:gd name="T12" fmla="*/ 2147483647 w 80"/>
              <a:gd name="T13" fmla="*/ 2147483647 h 100"/>
              <a:gd name="T14" fmla="*/ 2147483647 w 80"/>
              <a:gd name="T15" fmla="*/ 2147483647 h 100"/>
              <a:gd name="T16" fmla="*/ 2147483647 w 80"/>
              <a:gd name="T17" fmla="*/ 2147483647 h 100"/>
              <a:gd name="T18" fmla="*/ 2147483647 w 80"/>
              <a:gd name="T19" fmla="*/ 2147483647 h 100"/>
              <a:gd name="T20" fmla="*/ 2147483647 w 80"/>
              <a:gd name="T21" fmla="*/ 2147483647 h 100"/>
              <a:gd name="T22" fmla="*/ 2147483647 w 80"/>
              <a:gd name="T23" fmla="*/ 2147483647 h 100"/>
              <a:gd name="T24" fmla="*/ 2147483647 w 80"/>
              <a:gd name="T25" fmla="*/ 2147483647 h 100"/>
              <a:gd name="T26" fmla="*/ 2147483647 w 80"/>
              <a:gd name="T27" fmla="*/ 2147483647 h 100"/>
              <a:gd name="T28" fmla="*/ 2147483647 w 80"/>
              <a:gd name="T29" fmla="*/ 2147483647 h 100"/>
              <a:gd name="T30" fmla="*/ 2147483647 w 80"/>
              <a:gd name="T31" fmla="*/ 0 h 100"/>
              <a:gd name="T32" fmla="*/ 2147483647 w 80"/>
              <a:gd name="T33" fmla="*/ 2147483647 h 100"/>
              <a:gd name="T34" fmla="*/ 2147483647 w 80"/>
              <a:gd name="T35" fmla="*/ 2147483647 h 100"/>
              <a:gd name="T36" fmla="*/ 2147483647 w 80"/>
              <a:gd name="T37" fmla="*/ 2147483647 h 100"/>
              <a:gd name="T38" fmla="*/ 2147483647 w 80"/>
              <a:gd name="T39" fmla="*/ 2147483647 h 100"/>
              <a:gd name="T40" fmla="*/ 2147483647 w 80"/>
              <a:gd name="T41" fmla="*/ 2147483647 h 100"/>
              <a:gd name="T42" fmla="*/ 2147483647 w 80"/>
              <a:gd name="T43" fmla="*/ 2147483647 h 100"/>
              <a:gd name="T44" fmla="*/ 2147483647 w 80"/>
              <a:gd name="T45" fmla="*/ 2147483647 h 100"/>
              <a:gd name="T46" fmla="*/ 2147483647 w 80"/>
              <a:gd name="T47" fmla="*/ 2147483647 h 100"/>
              <a:gd name="T48" fmla="*/ 2147483647 w 80"/>
              <a:gd name="T49" fmla="*/ 2147483647 h 100"/>
              <a:gd name="T50" fmla="*/ 2147483647 w 80"/>
              <a:gd name="T51" fmla="*/ 2147483647 h 100"/>
              <a:gd name="T52" fmla="*/ 2147483647 w 80"/>
              <a:gd name="T53" fmla="*/ 2147483647 h 100"/>
              <a:gd name="T54" fmla="*/ 2147483647 w 80"/>
              <a:gd name="T55" fmla="*/ 2147483647 h 100"/>
              <a:gd name="T56" fmla="*/ 2147483647 w 80"/>
              <a:gd name="T57" fmla="*/ 2147483647 h 100"/>
              <a:gd name="T58" fmla="*/ 2147483647 w 80"/>
              <a:gd name="T59" fmla="*/ 2147483647 h 100"/>
              <a:gd name="T60" fmla="*/ 0 w 80"/>
              <a:gd name="T61" fmla="*/ 2147483647 h 100"/>
              <a:gd name="T62" fmla="*/ 2147483647 w 80"/>
              <a:gd name="T63" fmla="*/ 2147483647 h 100"/>
              <a:gd name="T64" fmla="*/ 2147483647 w 80"/>
              <a:gd name="T65" fmla="*/ 2147483647 h 100"/>
              <a:gd name="T66" fmla="*/ 2147483647 w 80"/>
              <a:gd name="T67" fmla="*/ 2147483647 h 100"/>
              <a:gd name="T68" fmla="*/ 2147483647 w 80"/>
              <a:gd name="T69" fmla="*/ 2147483647 h 100"/>
              <a:gd name="T70" fmla="*/ 2147483647 w 80"/>
              <a:gd name="T71" fmla="*/ 2147483647 h 100"/>
              <a:gd name="T72" fmla="*/ 2147483647 w 80"/>
              <a:gd name="T73" fmla="*/ 2147483647 h 100"/>
              <a:gd name="T74" fmla="*/ 2147483647 w 80"/>
              <a:gd name="T75" fmla="*/ 2147483647 h 100"/>
              <a:gd name="T76" fmla="*/ 2147483647 w 80"/>
              <a:gd name="T77" fmla="*/ 2147483647 h 100"/>
              <a:gd name="T78" fmla="*/ 2147483647 w 80"/>
              <a:gd name="T79" fmla="*/ 2147483647 h 100"/>
              <a:gd name="T80" fmla="*/ 2147483647 w 80"/>
              <a:gd name="T81" fmla="*/ 2147483647 h 100"/>
              <a:gd name="T82" fmla="*/ 2147483647 w 80"/>
              <a:gd name="T83" fmla="*/ 2147483647 h 100"/>
              <a:gd name="T84" fmla="*/ 2147483647 w 80"/>
              <a:gd name="T85" fmla="*/ 2147483647 h 100"/>
              <a:gd name="T86" fmla="*/ 2147483647 w 80"/>
              <a:gd name="T87" fmla="*/ 2147483647 h 100"/>
              <a:gd name="T88" fmla="*/ 2147483647 w 80"/>
              <a:gd name="T89" fmla="*/ 2147483647 h 100"/>
              <a:gd name="T90" fmla="*/ 2147483647 w 80"/>
              <a:gd name="T91" fmla="*/ 2147483647 h 100"/>
              <a:gd name="T92" fmla="*/ 2147483647 w 80"/>
              <a:gd name="T93" fmla="*/ 2147483647 h 100"/>
              <a:gd name="T94" fmla="*/ 2147483647 w 80"/>
              <a:gd name="T95" fmla="*/ 2147483647 h 1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100"/>
              <a:gd name="T146" fmla="*/ 80 w 80"/>
              <a:gd name="T147" fmla="*/ 100 h 1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100">
                <a:moveTo>
                  <a:pt x="74" y="84"/>
                </a:moveTo>
                <a:lnTo>
                  <a:pt x="66" y="76"/>
                </a:lnTo>
                <a:lnTo>
                  <a:pt x="58" y="70"/>
                </a:lnTo>
                <a:lnTo>
                  <a:pt x="60" y="66"/>
                </a:lnTo>
                <a:lnTo>
                  <a:pt x="62" y="64"/>
                </a:lnTo>
                <a:lnTo>
                  <a:pt x="70" y="58"/>
                </a:lnTo>
                <a:lnTo>
                  <a:pt x="78" y="54"/>
                </a:lnTo>
                <a:lnTo>
                  <a:pt x="80" y="50"/>
                </a:lnTo>
                <a:lnTo>
                  <a:pt x="80" y="46"/>
                </a:lnTo>
                <a:lnTo>
                  <a:pt x="80" y="40"/>
                </a:lnTo>
                <a:lnTo>
                  <a:pt x="78" y="36"/>
                </a:lnTo>
                <a:lnTo>
                  <a:pt x="74" y="32"/>
                </a:lnTo>
                <a:lnTo>
                  <a:pt x="74" y="26"/>
                </a:lnTo>
                <a:lnTo>
                  <a:pt x="74" y="18"/>
                </a:lnTo>
                <a:lnTo>
                  <a:pt x="78" y="10"/>
                </a:lnTo>
                <a:lnTo>
                  <a:pt x="74" y="0"/>
                </a:lnTo>
                <a:lnTo>
                  <a:pt x="74" y="4"/>
                </a:lnTo>
                <a:lnTo>
                  <a:pt x="70" y="6"/>
                </a:lnTo>
                <a:lnTo>
                  <a:pt x="66" y="8"/>
                </a:lnTo>
                <a:lnTo>
                  <a:pt x="62" y="6"/>
                </a:lnTo>
                <a:lnTo>
                  <a:pt x="58" y="2"/>
                </a:lnTo>
                <a:lnTo>
                  <a:pt x="50" y="14"/>
                </a:lnTo>
                <a:lnTo>
                  <a:pt x="46" y="20"/>
                </a:lnTo>
                <a:lnTo>
                  <a:pt x="44" y="24"/>
                </a:lnTo>
                <a:lnTo>
                  <a:pt x="46" y="30"/>
                </a:lnTo>
                <a:lnTo>
                  <a:pt x="34" y="30"/>
                </a:lnTo>
                <a:lnTo>
                  <a:pt x="28" y="28"/>
                </a:lnTo>
                <a:lnTo>
                  <a:pt x="24" y="26"/>
                </a:lnTo>
                <a:lnTo>
                  <a:pt x="12" y="40"/>
                </a:lnTo>
                <a:lnTo>
                  <a:pt x="4" y="52"/>
                </a:lnTo>
                <a:lnTo>
                  <a:pt x="0" y="60"/>
                </a:lnTo>
                <a:lnTo>
                  <a:pt x="10" y="62"/>
                </a:lnTo>
                <a:lnTo>
                  <a:pt x="18" y="66"/>
                </a:lnTo>
                <a:lnTo>
                  <a:pt x="26" y="76"/>
                </a:lnTo>
                <a:lnTo>
                  <a:pt x="30" y="86"/>
                </a:lnTo>
                <a:lnTo>
                  <a:pt x="26" y="90"/>
                </a:lnTo>
                <a:lnTo>
                  <a:pt x="26" y="94"/>
                </a:lnTo>
                <a:lnTo>
                  <a:pt x="28" y="96"/>
                </a:lnTo>
                <a:lnTo>
                  <a:pt x="34" y="98"/>
                </a:lnTo>
                <a:lnTo>
                  <a:pt x="48" y="98"/>
                </a:lnTo>
                <a:lnTo>
                  <a:pt x="60" y="100"/>
                </a:lnTo>
                <a:lnTo>
                  <a:pt x="60" y="96"/>
                </a:lnTo>
                <a:lnTo>
                  <a:pt x="72" y="96"/>
                </a:lnTo>
                <a:lnTo>
                  <a:pt x="76" y="94"/>
                </a:lnTo>
                <a:lnTo>
                  <a:pt x="78" y="90"/>
                </a:lnTo>
                <a:lnTo>
                  <a:pt x="78" y="88"/>
                </a:lnTo>
                <a:lnTo>
                  <a:pt x="76" y="84"/>
                </a:lnTo>
                <a:lnTo>
                  <a:pt x="74" y="84"/>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26" name="Freeform 135"/>
          <p:cNvSpPr>
            <a:spLocks/>
          </p:cNvSpPr>
          <p:nvPr/>
        </p:nvSpPr>
        <p:spPr bwMode="auto">
          <a:xfrm>
            <a:off x="5192316" y="2582995"/>
            <a:ext cx="423863" cy="340519"/>
          </a:xfrm>
          <a:custGeom>
            <a:avLst/>
            <a:gdLst>
              <a:gd name="T0" fmla="*/ 2147483647 w 356"/>
              <a:gd name="T1" fmla="*/ 2147483647 h 286"/>
              <a:gd name="T2" fmla="*/ 2147483647 w 356"/>
              <a:gd name="T3" fmla="*/ 2147483647 h 286"/>
              <a:gd name="T4" fmla="*/ 2147483647 w 356"/>
              <a:gd name="T5" fmla="*/ 2147483647 h 286"/>
              <a:gd name="T6" fmla="*/ 2147483647 w 356"/>
              <a:gd name="T7" fmla="*/ 2147483647 h 286"/>
              <a:gd name="T8" fmla="*/ 2147483647 w 356"/>
              <a:gd name="T9" fmla="*/ 2147483647 h 286"/>
              <a:gd name="T10" fmla="*/ 2147483647 w 356"/>
              <a:gd name="T11" fmla="*/ 2147483647 h 286"/>
              <a:gd name="T12" fmla="*/ 2147483647 w 356"/>
              <a:gd name="T13" fmla="*/ 2147483647 h 286"/>
              <a:gd name="T14" fmla="*/ 2147483647 w 356"/>
              <a:gd name="T15" fmla="*/ 2147483647 h 286"/>
              <a:gd name="T16" fmla="*/ 2147483647 w 356"/>
              <a:gd name="T17" fmla="*/ 2147483647 h 286"/>
              <a:gd name="T18" fmla="*/ 2147483647 w 356"/>
              <a:gd name="T19" fmla="*/ 2147483647 h 286"/>
              <a:gd name="T20" fmla="*/ 2147483647 w 356"/>
              <a:gd name="T21" fmla="*/ 2147483647 h 286"/>
              <a:gd name="T22" fmla="*/ 2147483647 w 356"/>
              <a:gd name="T23" fmla="*/ 2147483647 h 286"/>
              <a:gd name="T24" fmla="*/ 2147483647 w 356"/>
              <a:gd name="T25" fmla="*/ 2147483647 h 286"/>
              <a:gd name="T26" fmla="*/ 2147483647 w 356"/>
              <a:gd name="T27" fmla="*/ 2147483647 h 286"/>
              <a:gd name="T28" fmla="*/ 2147483647 w 356"/>
              <a:gd name="T29" fmla="*/ 2147483647 h 286"/>
              <a:gd name="T30" fmla="*/ 2147483647 w 356"/>
              <a:gd name="T31" fmla="*/ 2147483647 h 286"/>
              <a:gd name="T32" fmla="*/ 2147483647 w 356"/>
              <a:gd name="T33" fmla="*/ 2147483647 h 286"/>
              <a:gd name="T34" fmla="*/ 2147483647 w 356"/>
              <a:gd name="T35" fmla="*/ 2147483647 h 286"/>
              <a:gd name="T36" fmla="*/ 2147483647 w 356"/>
              <a:gd name="T37" fmla="*/ 2147483647 h 286"/>
              <a:gd name="T38" fmla="*/ 2147483647 w 356"/>
              <a:gd name="T39" fmla="*/ 2147483647 h 286"/>
              <a:gd name="T40" fmla="*/ 2147483647 w 356"/>
              <a:gd name="T41" fmla="*/ 2147483647 h 286"/>
              <a:gd name="T42" fmla="*/ 2147483647 w 356"/>
              <a:gd name="T43" fmla="*/ 2147483647 h 286"/>
              <a:gd name="T44" fmla="*/ 2147483647 w 356"/>
              <a:gd name="T45" fmla="*/ 2147483647 h 286"/>
              <a:gd name="T46" fmla="*/ 2147483647 w 356"/>
              <a:gd name="T47" fmla="*/ 2147483647 h 286"/>
              <a:gd name="T48" fmla="*/ 2147483647 w 356"/>
              <a:gd name="T49" fmla="*/ 2147483647 h 286"/>
              <a:gd name="T50" fmla="*/ 2147483647 w 356"/>
              <a:gd name="T51" fmla="*/ 2147483647 h 286"/>
              <a:gd name="T52" fmla="*/ 2147483647 w 356"/>
              <a:gd name="T53" fmla="*/ 2147483647 h 286"/>
              <a:gd name="T54" fmla="*/ 2147483647 w 356"/>
              <a:gd name="T55" fmla="*/ 2147483647 h 286"/>
              <a:gd name="T56" fmla="*/ 2147483647 w 356"/>
              <a:gd name="T57" fmla="*/ 2147483647 h 286"/>
              <a:gd name="T58" fmla="*/ 2147483647 w 356"/>
              <a:gd name="T59" fmla="*/ 2147483647 h 286"/>
              <a:gd name="T60" fmla="*/ 2147483647 w 356"/>
              <a:gd name="T61" fmla="*/ 2147483647 h 286"/>
              <a:gd name="T62" fmla="*/ 2147483647 w 356"/>
              <a:gd name="T63" fmla="*/ 2147483647 h 286"/>
              <a:gd name="T64" fmla="*/ 2147483647 w 356"/>
              <a:gd name="T65" fmla="*/ 0 h 286"/>
              <a:gd name="T66" fmla="*/ 0 w 356"/>
              <a:gd name="T67" fmla="*/ 2147483647 h 286"/>
              <a:gd name="T68" fmla="*/ 2147483647 w 356"/>
              <a:gd name="T69" fmla="*/ 2147483647 h 286"/>
              <a:gd name="T70" fmla="*/ 2147483647 w 356"/>
              <a:gd name="T71" fmla="*/ 2147483647 h 286"/>
              <a:gd name="T72" fmla="*/ 2147483647 w 356"/>
              <a:gd name="T73" fmla="*/ 2147483647 h 286"/>
              <a:gd name="T74" fmla="*/ 2147483647 w 356"/>
              <a:gd name="T75" fmla="*/ 2147483647 h 286"/>
              <a:gd name="T76" fmla="*/ 2147483647 w 356"/>
              <a:gd name="T77" fmla="*/ 2147483647 h 286"/>
              <a:gd name="T78" fmla="*/ 2147483647 w 356"/>
              <a:gd name="T79" fmla="*/ 2147483647 h 286"/>
              <a:gd name="T80" fmla="*/ 2147483647 w 356"/>
              <a:gd name="T81" fmla="*/ 2147483647 h 286"/>
              <a:gd name="T82" fmla="*/ 2147483647 w 356"/>
              <a:gd name="T83" fmla="*/ 2147483647 h 2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6"/>
              <a:gd name="T127" fmla="*/ 0 h 286"/>
              <a:gd name="T128" fmla="*/ 356 w 356"/>
              <a:gd name="T129" fmla="*/ 286 h 28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6" h="286">
                <a:moveTo>
                  <a:pt x="102" y="198"/>
                </a:moveTo>
                <a:lnTo>
                  <a:pt x="106" y="194"/>
                </a:lnTo>
                <a:lnTo>
                  <a:pt x="108" y="186"/>
                </a:lnTo>
                <a:lnTo>
                  <a:pt x="120" y="194"/>
                </a:lnTo>
                <a:lnTo>
                  <a:pt x="132" y="204"/>
                </a:lnTo>
                <a:lnTo>
                  <a:pt x="154" y="228"/>
                </a:lnTo>
                <a:lnTo>
                  <a:pt x="166" y="240"/>
                </a:lnTo>
                <a:lnTo>
                  <a:pt x="178" y="248"/>
                </a:lnTo>
                <a:lnTo>
                  <a:pt x="194" y="256"/>
                </a:lnTo>
                <a:lnTo>
                  <a:pt x="202" y="256"/>
                </a:lnTo>
                <a:lnTo>
                  <a:pt x="212" y="258"/>
                </a:lnTo>
                <a:lnTo>
                  <a:pt x="222" y="256"/>
                </a:lnTo>
                <a:lnTo>
                  <a:pt x="230" y="252"/>
                </a:lnTo>
                <a:lnTo>
                  <a:pt x="238" y="248"/>
                </a:lnTo>
                <a:lnTo>
                  <a:pt x="246" y="246"/>
                </a:lnTo>
                <a:lnTo>
                  <a:pt x="252" y="246"/>
                </a:lnTo>
                <a:lnTo>
                  <a:pt x="254" y="248"/>
                </a:lnTo>
                <a:lnTo>
                  <a:pt x="254" y="252"/>
                </a:lnTo>
                <a:lnTo>
                  <a:pt x="256" y="258"/>
                </a:lnTo>
                <a:lnTo>
                  <a:pt x="254" y="266"/>
                </a:lnTo>
                <a:lnTo>
                  <a:pt x="258" y="268"/>
                </a:lnTo>
                <a:lnTo>
                  <a:pt x="264" y="272"/>
                </a:lnTo>
                <a:lnTo>
                  <a:pt x="282" y="278"/>
                </a:lnTo>
                <a:lnTo>
                  <a:pt x="302" y="284"/>
                </a:lnTo>
                <a:lnTo>
                  <a:pt x="316" y="286"/>
                </a:lnTo>
                <a:lnTo>
                  <a:pt x="324" y="286"/>
                </a:lnTo>
                <a:lnTo>
                  <a:pt x="330" y="286"/>
                </a:lnTo>
                <a:lnTo>
                  <a:pt x="330" y="278"/>
                </a:lnTo>
                <a:lnTo>
                  <a:pt x="332" y="274"/>
                </a:lnTo>
                <a:lnTo>
                  <a:pt x="336" y="268"/>
                </a:lnTo>
                <a:lnTo>
                  <a:pt x="340" y="264"/>
                </a:lnTo>
                <a:lnTo>
                  <a:pt x="350" y="258"/>
                </a:lnTo>
                <a:lnTo>
                  <a:pt x="354" y="256"/>
                </a:lnTo>
                <a:lnTo>
                  <a:pt x="356" y="252"/>
                </a:lnTo>
                <a:lnTo>
                  <a:pt x="352" y="248"/>
                </a:lnTo>
                <a:lnTo>
                  <a:pt x="346" y="244"/>
                </a:lnTo>
                <a:lnTo>
                  <a:pt x="344" y="236"/>
                </a:lnTo>
                <a:lnTo>
                  <a:pt x="342" y="228"/>
                </a:lnTo>
                <a:lnTo>
                  <a:pt x="338" y="226"/>
                </a:lnTo>
                <a:lnTo>
                  <a:pt x="332" y="226"/>
                </a:lnTo>
                <a:lnTo>
                  <a:pt x="326" y="220"/>
                </a:lnTo>
                <a:lnTo>
                  <a:pt x="320" y="212"/>
                </a:lnTo>
                <a:lnTo>
                  <a:pt x="314" y="206"/>
                </a:lnTo>
                <a:lnTo>
                  <a:pt x="308" y="204"/>
                </a:lnTo>
                <a:lnTo>
                  <a:pt x="302" y="200"/>
                </a:lnTo>
                <a:lnTo>
                  <a:pt x="304" y="196"/>
                </a:lnTo>
                <a:lnTo>
                  <a:pt x="306" y="192"/>
                </a:lnTo>
                <a:lnTo>
                  <a:pt x="310" y="186"/>
                </a:lnTo>
                <a:lnTo>
                  <a:pt x="316" y="178"/>
                </a:lnTo>
                <a:lnTo>
                  <a:pt x="318" y="174"/>
                </a:lnTo>
                <a:lnTo>
                  <a:pt x="318" y="170"/>
                </a:lnTo>
                <a:lnTo>
                  <a:pt x="310" y="168"/>
                </a:lnTo>
                <a:lnTo>
                  <a:pt x="304" y="164"/>
                </a:lnTo>
                <a:lnTo>
                  <a:pt x="300" y="160"/>
                </a:lnTo>
                <a:lnTo>
                  <a:pt x="298" y="154"/>
                </a:lnTo>
                <a:lnTo>
                  <a:pt x="294" y="140"/>
                </a:lnTo>
                <a:lnTo>
                  <a:pt x="290" y="128"/>
                </a:lnTo>
                <a:lnTo>
                  <a:pt x="290" y="120"/>
                </a:lnTo>
                <a:lnTo>
                  <a:pt x="290" y="112"/>
                </a:lnTo>
                <a:lnTo>
                  <a:pt x="292" y="102"/>
                </a:lnTo>
                <a:lnTo>
                  <a:pt x="294" y="92"/>
                </a:lnTo>
                <a:lnTo>
                  <a:pt x="294" y="82"/>
                </a:lnTo>
                <a:lnTo>
                  <a:pt x="294" y="78"/>
                </a:lnTo>
                <a:lnTo>
                  <a:pt x="292" y="74"/>
                </a:lnTo>
                <a:lnTo>
                  <a:pt x="288" y="70"/>
                </a:lnTo>
                <a:lnTo>
                  <a:pt x="284" y="68"/>
                </a:lnTo>
                <a:lnTo>
                  <a:pt x="276" y="66"/>
                </a:lnTo>
                <a:lnTo>
                  <a:pt x="268" y="62"/>
                </a:lnTo>
                <a:lnTo>
                  <a:pt x="242" y="44"/>
                </a:lnTo>
                <a:lnTo>
                  <a:pt x="226" y="36"/>
                </a:lnTo>
                <a:lnTo>
                  <a:pt x="216" y="32"/>
                </a:lnTo>
                <a:lnTo>
                  <a:pt x="208" y="32"/>
                </a:lnTo>
                <a:lnTo>
                  <a:pt x="198" y="34"/>
                </a:lnTo>
                <a:lnTo>
                  <a:pt x="188" y="36"/>
                </a:lnTo>
                <a:lnTo>
                  <a:pt x="174" y="46"/>
                </a:lnTo>
                <a:lnTo>
                  <a:pt x="168" y="50"/>
                </a:lnTo>
                <a:lnTo>
                  <a:pt x="160" y="54"/>
                </a:lnTo>
                <a:lnTo>
                  <a:pt x="150" y="58"/>
                </a:lnTo>
                <a:lnTo>
                  <a:pt x="136" y="58"/>
                </a:lnTo>
                <a:lnTo>
                  <a:pt x="120" y="56"/>
                </a:lnTo>
                <a:lnTo>
                  <a:pt x="102" y="50"/>
                </a:lnTo>
                <a:lnTo>
                  <a:pt x="94" y="44"/>
                </a:lnTo>
                <a:lnTo>
                  <a:pt x="88" y="38"/>
                </a:lnTo>
                <a:lnTo>
                  <a:pt x="84" y="34"/>
                </a:lnTo>
                <a:lnTo>
                  <a:pt x="82" y="28"/>
                </a:lnTo>
                <a:lnTo>
                  <a:pt x="74" y="24"/>
                </a:lnTo>
                <a:lnTo>
                  <a:pt x="70" y="20"/>
                </a:lnTo>
                <a:lnTo>
                  <a:pt x="68" y="14"/>
                </a:lnTo>
                <a:lnTo>
                  <a:pt x="66" y="6"/>
                </a:lnTo>
                <a:lnTo>
                  <a:pt x="58" y="6"/>
                </a:lnTo>
                <a:lnTo>
                  <a:pt x="46" y="16"/>
                </a:lnTo>
                <a:lnTo>
                  <a:pt x="40" y="22"/>
                </a:lnTo>
                <a:lnTo>
                  <a:pt x="36" y="24"/>
                </a:lnTo>
                <a:lnTo>
                  <a:pt x="30" y="24"/>
                </a:lnTo>
                <a:lnTo>
                  <a:pt x="26" y="24"/>
                </a:lnTo>
                <a:lnTo>
                  <a:pt x="22" y="22"/>
                </a:lnTo>
                <a:lnTo>
                  <a:pt x="16" y="14"/>
                </a:lnTo>
                <a:lnTo>
                  <a:pt x="10" y="6"/>
                </a:lnTo>
                <a:lnTo>
                  <a:pt x="4" y="0"/>
                </a:lnTo>
                <a:lnTo>
                  <a:pt x="4" y="6"/>
                </a:lnTo>
                <a:lnTo>
                  <a:pt x="2" y="14"/>
                </a:lnTo>
                <a:lnTo>
                  <a:pt x="0" y="14"/>
                </a:lnTo>
                <a:lnTo>
                  <a:pt x="2" y="24"/>
                </a:lnTo>
                <a:lnTo>
                  <a:pt x="4" y="34"/>
                </a:lnTo>
                <a:lnTo>
                  <a:pt x="6" y="44"/>
                </a:lnTo>
                <a:lnTo>
                  <a:pt x="10" y="56"/>
                </a:lnTo>
                <a:lnTo>
                  <a:pt x="16" y="56"/>
                </a:lnTo>
                <a:lnTo>
                  <a:pt x="20" y="68"/>
                </a:lnTo>
                <a:lnTo>
                  <a:pt x="28" y="76"/>
                </a:lnTo>
                <a:lnTo>
                  <a:pt x="38" y="80"/>
                </a:lnTo>
                <a:lnTo>
                  <a:pt x="50" y="84"/>
                </a:lnTo>
                <a:lnTo>
                  <a:pt x="44" y="98"/>
                </a:lnTo>
                <a:lnTo>
                  <a:pt x="42" y="106"/>
                </a:lnTo>
                <a:lnTo>
                  <a:pt x="40" y="114"/>
                </a:lnTo>
                <a:lnTo>
                  <a:pt x="42" y="122"/>
                </a:lnTo>
                <a:lnTo>
                  <a:pt x="44" y="128"/>
                </a:lnTo>
                <a:lnTo>
                  <a:pt x="50" y="134"/>
                </a:lnTo>
                <a:lnTo>
                  <a:pt x="54" y="138"/>
                </a:lnTo>
                <a:lnTo>
                  <a:pt x="66" y="146"/>
                </a:lnTo>
                <a:lnTo>
                  <a:pt x="76" y="154"/>
                </a:lnTo>
                <a:lnTo>
                  <a:pt x="80" y="158"/>
                </a:lnTo>
                <a:lnTo>
                  <a:pt x="80" y="164"/>
                </a:lnTo>
                <a:lnTo>
                  <a:pt x="82" y="174"/>
                </a:lnTo>
                <a:lnTo>
                  <a:pt x="86" y="180"/>
                </a:lnTo>
                <a:lnTo>
                  <a:pt x="92" y="186"/>
                </a:lnTo>
                <a:lnTo>
                  <a:pt x="96" y="190"/>
                </a:lnTo>
                <a:lnTo>
                  <a:pt x="100" y="196"/>
                </a:lnTo>
                <a:lnTo>
                  <a:pt x="102" y="198"/>
                </a:lnTo>
                <a:close/>
              </a:path>
            </a:pathLst>
          </a:custGeom>
          <a:solidFill>
            <a:srgbClr val="00B050"/>
          </a:solidFill>
          <a:ln w="8001">
            <a:solidFill>
              <a:schemeClr val="tx1"/>
            </a:solidFill>
            <a:round/>
            <a:headEnd/>
            <a:tailEnd/>
          </a:ln>
        </p:spPr>
        <p:txBody>
          <a:bodyPr/>
          <a:lstStyle/>
          <a:p>
            <a:pPr defTabSz="685800">
              <a:defRPr/>
            </a:pPr>
            <a:endParaRPr lang="en-US" sz="1350" kern="0">
              <a:solidFill>
                <a:prstClr val="black"/>
              </a:solidFill>
              <a:latin typeface="Arial" pitchFamily="34" charset="0"/>
            </a:endParaRPr>
          </a:p>
        </p:txBody>
      </p:sp>
      <p:sp>
        <p:nvSpPr>
          <p:cNvPr id="127" name="Freeform 136"/>
          <p:cNvSpPr>
            <a:spLocks/>
          </p:cNvSpPr>
          <p:nvPr/>
        </p:nvSpPr>
        <p:spPr bwMode="auto">
          <a:xfrm>
            <a:off x="5404248" y="2928276"/>
            <a:ext cx="154781" cy="192881"/>
          </a:xfrm>
          <a:custGeom>
            <a:avLst/>
            <a:gdLst>
              <a:gd name="T0" fmla="*/ 2147483647 w 130"/>
              <a:gd name="T1" fmla="*/ 2147483647 h 162"/>
              <a:gd name="T2" fmla="*/ 2147483647 w 130"/>
              <a:gd name="T3" fmla="*/ 2147483647 h 162"/>
              <a:gd name="T4" fmla="*/ 2147483647 w 130"/>
              <a:gd name="T5" fmla="*/ 2147483647 h 162"/>
              <a:gd name="T6" fmla="*/ 2147483647 w 130"/>
              <a:gd name="T7" fmla="*/ 2147483647 h 162"/>
              <a:gd name="T8" fmla="*/ 2147483647 w 130"/>
              <a:gd name="T9" fmla="*/ 2147483647 h 162"/>
              <a:gd name="T10" fmla="*/ 2147483647 w 130"/>
              <a:gd name="T11" fmla="*/ 2147483647 h 162"/>
              <a:gd name="T12" fmla="*/ 2147483647 w 130"/>
              <a:gd name="T13" fmla="*/ 2147483647 h 162"/>
              <a:gd name="T14" fmla="*/ 2147483647 w 130"/>
              <a:gd name="T15" fmla="*/ 2147483647 h 162"/>
              <a:gd name="T16" fmla="*/ 2147483647 w 130"/>
              <a:gd name="T17" fmla="*/ 2147483647 h 162"/>
              <a:gd name="T18" fmla="*/ 2147483647 w 130"/>
              <a:gd name="T19" fmla="*/ 2147483647 h 162"/>
              <a:gd name="T20" fmla="*/ 2147483647 w 130"/>
              <a:gd name="T21" fmla="*/ 2147483647 h 162"/>
              <a:gd name="T22" fmla="*/ 2147483647 w 130"/>
              <a:gd name="T23" fmla="*/ 2147483647 h 162"/>
              <a:gd name="T24" fmla="*/ 2147483647 w 130"/>
              <a:gd name="T25" fmla="*/ 2147483647 h 162"/>
              <a:gd name="T26" fmla="*/ 2147483647 w 130"/>
              <a:gd name="T27" fmla="*/ 2147483647 h 162"/>
              <a:gd name="T28" fmla="*/ 2147483647 w 130"/>
              <a:gd name="T29" fmla="*/ 2147483647 h 162"/>
              <a:gd name="T30" fmla="*/ 2147483647 w 130"/>
              <a:gd name="T31" fmla="*/ 2147483647 h 162"/>
              <a:gd name="T32" fmla="*/ 2147483647 w 130"/>
              <a:gd name="T33" fmla="*/ 2147483647 h 162"/>
              <a:gd name="T34" fmla="*/ 2147483647 w 130"/>
              <a:gd name="T35" fmla="*/ 2147483647 h 162"/>
              <a:gd name="T36" fmla="*/ 2147483647 w 130"/>
              <a:gd name="T37" fmla="*/ 2147483647 h 162"/>
              <a:gd name="T38" fmla="*/ 2147483647 w 130"/>
              <a:gd name="T39" fmla="*/ 2147483647 h 162"/>
              <a:gd name="T40" fmla="*/ 2147483647 w 130"/>
              <a:gd name="T41" fmla="*/ 2147483647 h 162"/>
              <a:gd name="T42" fmla="*/ 2147483647 w 130"/>
              <a:gd name="T43" fmla="*/ 2147483647 h 162"/>
              <a:gd name="T44" fmla="*/ 2147483647 w 130"/>
              <a:gd name="T45" fmla="*/ 2147483647 h 162"/>
              <a:gd name="T46" fmla="*/ 2147483647 w 130"/>
              <a:gd name="T47" fmla="*/ 2147483647 h 162"/>
              <a:gd name="T48" fmla="*/ 2147483647 w 130"/>
              <a:gd name="T49" fmla="*/ 2147483647 h 162"/>
              <a:gd name="T50" fmla="*/ 2147483647 w 130"/>
              <a:gd name="T51" fmla="*/ 2147483647 h 162"/>
              <a:gd name="T52" fmla="*/ 2147483647 w 130"/>
              <a:gd name="T53" fmla="*/ 2147483647 h 162"/>
              <a:gd name="T54" fmla="*/ 2147483647 w 130"/>
              <a:gd name="T55" fmla="*/ 2147483647 h 162"/>
              <a:gd name="T56" fmla="*/ 2147483647 w 130"/>
              <a:gd name="T57" fmla="*/ 2147483647 h 162"/>
              <a:gd name="T58" fmla="*/ 2147483647 w 130"/>
              <a:gd name="T59" fmla="*/ 2147483647 h 162"/>
              <a:gd name="T60" fmla="*/ 2147483647 w 130"/>
              <a:gd name="T61" fmla="*/ 2147483647 h 162"/>
              <a:gd name="T62" fmla="*/ 2147483647 w 130"/>
              <a:gd name="T63" fmla="*/ 2147483647 h 162"/>
              <a:gd name="T64" fmla="*/ 2147483647 w 130"/>
              <a:gd name="T65" fmla="*/ 2147483647 h 162"/>
              <a:gd name="T66" fmla="*/ 0 w 130"/>
              <a:gd name="T67" fmla="*/ 2147483647 h 162"/>
              <a:gd name="T68" fmla="*/ 0 w 130"/>
              <a:gd name="T69" fmla="*/ 2147483647 h 162"/>
              <a:gd name="T70" fmla="*/ 2147483647 w 130"/>
              <a:gd name="T71" fmla="*/ 2147483647 h 162"/>
              <a:gd name="T72" fmla="*/ 2147483647 w 130"/>
              <a:gd name="T73" fmla="*/ 2147483647 h 162"/>
              <a:gd name="T74" fmla="*/ 2147483647 w 130"/>
              <a:gd name="T75" fmla="*/ 2147483647 h 162"/>
              <a:gd name="T76" fmla="*/ 2147483647 w 130"/>
              <a:gd name="T77" fmla="*/ 0 h 162"/>
              <a:gd name="T78" fmla="*/ 2147483647 w 130"/>
              <a:gd name="T79" fmla="*/ 2147483647 h 1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
              <a:gd name="T121" fmla="*/ 0 h 162"/>
              <a:gd name="T122" fmla="*/ 130 w 130"/>
              <a:gd name="T123" fmla="*/ 162 h 16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 h="162">
                <a:moveTo>
                  <a:pt x="72" y="4"/>
                </a:moveTo>
                <a:lnTo>
                  <a:pt x="78" y="14"/>
                </a:lnTo>
                <a:lnTo>
                  <a:pt x="82" y="24"/>
                </a:lnTo>
                <a:lnTo>
                  <a:pt x="88" y="28"/>
                </a:lnTo>
                <a:lnTo>
                  <a:pt x="96" y="30"/>
                </a:lnTo>
                <a:lnTo>
                  <a:pt x="110" y="34"/>
                </a:lnTo>
                <a:lnTo>
                  <a:pt x="118" y="38"/>
                </a:lnTo>
                <a:lnTo>
                  <a:pt x="124" y="42"/>
                </a:lnTo>
                <a:lnTo>
                  <a:pt x="128" y="46"/>
                </a:lnTo>
                <a:lnTo>
                  <a:pt x="130" y="54"/>
                </a:lnTo>
                <a:lnTo>
                  <a:pt x="128" y="62"/>
                </a:lnTo>
                <a:lnTo>
                  <a:pt x="124" y="70"/>
                </a:lnTo>
                <a:lnTo>
                  <a:pt x="112" y="82"/>
                </a:lnTo>
                <a:lnTo>
                  <a:pt x="106" y="88"/>
                </a:lnTo>
                <a:lnTo>
                  <a:pt x="102" y="92"/>
                </a:lnTo>
                <a:lnTo>
                  <a:pt x="100" y="98"/>
                </a:lnTo>
                <a:lnTo>
                  <a:pt x="100" y="106"/>
                </a:lnTo>
                <a:lnTo>
                  <a:pt x="100" y="118"/>
                </a:lnTo>
                <a:lnTo>
                  <a:pt x="90" y="120"/>
                </a:lnTo>
                <a:lnTo>
                  <a:pt x="84" y="118"/>
                </a:lnTo>
                <a:lnTo>
                  <a:pt x="84" y="130"/>
                </a:lnTo>
                <a:lnTo>
                  <a:pt x="84" y="132"/>
                </a:lnTo>
                <a:lnTo>
                  <a:pt x="84" y="136"/>
                </a:lnTo>
                <a:lnTo>
                  <a:pt x="78" y="138"/>
                </a:lnTo>
                <a:lnTo>
                  <a:pt x="72" y="140"/>
                </a:lnTo>
                <a:lnTo>
                  <a:pt x="70" y="142"/>
                </a:lnTo>
                <a:lnTo>
                  <a:pt x="66" y="146"/>
                </a:lnTo>
                <a:lnTo>
                  <a:pt x="62" y="152"/>
                </a:lnTo>
                <a:lnTo>
                  <a:pt x="60" y="156"/>
                </a:lnTo>
                <a:lnTo>
                  <a:pt x="48" y="158"/>
                </a:lnTo>
                <a:lnTo>
                  <a:pt x="40" y="160"/>
                </a:lnTo>
                <a:lnTo>
                  <a:pt x="32" y="160"/>
                </a:lnTo>
                <a:lnTo>
                  <a:pt x="22" y="162"/>
                </a:lnTo>
                <a:lnTo>
                  <a:pt x="0" y="136"/>
                </a:lnTo>
                <a:lnTo>
                  <a:pt x="0" y="128"/>
                </a:lnTo>
                <a:lnTo>
                  <a:pt x="54" y="80"/>
                </a:lnTo>
                <a:lnTo>
                  <a:pt x="54" y="44"/>
                </a:lnTo>
                <a:lnTo>
                  <a:pt x="46" y="38"/>
                </a:lnTo>
                <a:lnTo>
                  <a:pt x="72" y="0"/>
                </a:lnTo>
                <a:lnTo>
                  <a:pt x="72" y="4"/>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28" name="Freeform 137"/>
          <p:cNvSpPr>
            <a:spLocks/>
          </p:cNvSpPr>
          <p:nvPr/>
        </p:nvSpPr>
        <p:spPr bwMode="auto">
          <a:xfrm>
            <a:off x="5220890" y="3080676"/>
            <a:ext cx="209550" cy="135731"/>
          </a:xfrm>
          <a:custGeom>
            <a:avLst/>
            <a:gdLst>
              <a:gd name="T0" fmla="*/ 2147483647 w 176"/>
              <a:gd name="T1" fmla="*/ 2147483647 h 114"/>
              <a:gd name="T2" fmla="*/ 2147483647 w 176"/>
              <a:gd name="T3" fmla="*/ 2147483647 h 114"/>
              <a:gd name="T4" fmla="*/ 2147483647 w 176"/>
              <a:gd name="T5" fmla="*/ 0 h 114"/>
              <a:gd name="T6" fmla="*/ 2147483647 w 176"/>
              <a:gd name="T7" fmla="*/ 2147483647 h 114"/>
              <a:gd name="T8" fmla="*/ 2147483647 w 176"/>
              <a:gd name="T9" fmla="*/ 2147483647 h 114"/>
              <a:gd name="T10" fmla="*/ 2147483647 w 176"/>
              <a:gd name="T11" fmla="*/ 2147483647 h 114"/>
              <a:gd name="T12" fmla="*/ 2147483647 w 176"/>
              <a:gd name="T13" fmla="*/ 2147483647 h 114"/>
              <a:gd name="T14" fmla="*/ 2147483647 w 176"/>
              <a:gd name="T15" fmla="*/ 2147483647 h 114"/>
              <a:gd name="T16" fmla="*/ 2147483647 w 176"/>
              <a:gd name="T17" fmla="*/ 2147483647 h 114"/>
              <a:gd name="T18" fmla="*/ 2147483647 w 176"/>
              <a:gd name="T19" fmla="*/ 2147483647 h 114"/>
              <a:gd name="T20" fmla="*/ 2147483647 w 176"/>
              <a:gd name="T21" fmla="*/ 2147483647 h 114"/>
              <a:gd name="T22" fmla="*/ 2147483647 w 176"/>
              <a:gd name="T23" fmla="*/ 2147483647 h 114"/>
              <a:gd name="T24" fmla="*/ 2147483647 w 176"/>
              <a:gd name="T25" fmla="*/ 2147483647 h 114"/>
              <a:gd name="T26" fmla="*/ 2147483647 w 176"/>
              <a:gd name="T27" fmla="*/ 2147483647 h 114"/>
              <a:gd name="T28" fmla="*/ 2147483647 w 176"/>
              <a:gd name="T29" fmla="*/ 2147483647 h 114"/>
              <a:gd name="T30" fmla="*/ 2147483647 w 176"/>
              <a:gd name="T31" fmla="*/ 2147483647 h 114"/>
              <a:gd name="T32" fmla="*/ 0 w 176"/>
              <a:gd name="T33" fmla="*/ 2147483647 h 114"/>
              <a:gd name="T34" fmla="*/ 2147483647 w 176"/>
              <a:gd name="T35" fmla="*/ 2147483647 h 114"/>
              <a:gd name="T36" fmla="*/ 2147483647 w 176"/>
              <a:gd name="T37" fmla="*/ 2147483647 h 114"/>
              <a:gd name="T38" fmla="*/ 2147483647 w 176"/>
              <a:gd name="T39" fmla="*/ 2147483647 h 114"/>
              <a:gd name="T40" fmla="*/ 2147483647 w 176"/>
              <a:gd name="T41" fmla="*/ 2147483647 h 114"/>
              <a:gd name="T42" fmla="*/ 2147483647 w 176"/>
              <a:gd name="T43" fmla="*/ 2147483647 h 114"/>
              <a:gd name="T44" fmla="*/ 2147483647 w 176"/>
              <a:gd name="T45" fmla="*/ 2147483647 h 114"/>
              <a:gd name="T46" fmla="*/ 2147483647 w 176"/>
              <a:gd name="T47" fmla="*/ 2147483647 h 114"/>
              <a:gd name="T48" fmla="*/ 2147483647 w 176"/>
              <a:gd name="T49" fmla="*/ 2147483647 h 114"/>
              <a:gd name="T50" fmla="*/ 2147483647 w 176"/>
              <a:gd name="T51" fmla="*/ 2147483647 h 114"/>
              <a:gd name="T52" fmla="*/ 2147483647 w 176"/>
              <a:gd name="T53" fmla="*/ 2147483647 h 114"/>
              <a:gd name="T54" fmla="*/ 2147483647 w 176"/>
              <a:gd name="T55" fmla="*/ 2147483647 h 114"/>
              <a:gd name="T56" fmla="*/ 2147483647 w 176"/>
              <a:gd name="T57" fmla="*/ 2147483647 h 114"/>
              <a:gd name="T58" fmla="*/ 2147483647 w 176"/>
              <a:gd name="T59" fmla="*/ 2147483647 h 114"/>
              <a:gd name="T60" fmla="*/ 2147483647 w 176"/>
              <a:gd name="T61" fmla="*/ 2147483647 h 114"/>
              <a:gd name="T62" fmla="*/ 2147483647 w 176"/>
              <a:gd name="T63" fmla="*/ 2147483647 h 114"/>
              <a:gd name="T64" fmla="*/ 2147483647 w 176"/>
              <a:gd name="T65" fmla="*/ 2147483647 h 114"/>
              <a:gd name="T66" fmla="*/ 2147483647 w 176"/>
              <a:gd name="T67" fmla="*/ 2147483647 h 114"/>
              <a:gd name="T68" fmla="*/ 2147483647 w 176"/>
              <a:gd name="T69" fmla="*/ 2147483647 h 114"/>
              <a:gd name="T70" fmla="*/ 2147483647 w 176"/>
              <a:gd name="T71" fmla="*/ 2147483647 h 114"/>
              <a:gd name="T72" fmla="*/ 2147483647 w 176"/>
              <a:gd name="T73" fmla="*/ 2147483647 h 114"/>
              <a:gd name="T74" fmla="*/ 2147483647 w 176"/>
              <a:gd name="T75" fmla="*/ 2147483647 h 114"/>
              <a:gd name="T76" fmla="*/ 2147483647 w 176"/>
              <a:gd name="T77" fmla="*/ 2147483647 h 114"/>
              <a:gd name="T78" fmla="*/ 2147483647 w 176"/>
              <a:gd name="T79" fmla="*/ 2147483647 h 114"/>
              <a:gd name="T80" fmla="*/ 2147483647 w 176"/>
              <a:gd name="T81" fmla="*/ 2147483647 h 1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6"/>
              <a:gd name="T124" fmla="*/ 0 h 114"/>
              <a:gd name="T125" fmla="*/ 176 w 176"/>
              <a:gd name="T126" fmla="*/ 114 h 1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6" h="114">
                <a:moveTo>
                  <a:pt x="176" y="34"/>
                </a:moveTo>
                <a:lnTo>
                  <a:pt x="154" y="8"/>
                </a:lnTo>
                <a:lnTo>
                  <a:pt x="154" y="0"/>
                </a:lnTo>
                <a:lnTo>
                  <a:pt x="102" y="12"/>
                </a:lnTo>
                <a:lnTo>
                  <a:pt x="56" y="60"/>
                </a:lnTo>
                <a:lnTo>
                  <a:pt x="54" y="36"/>
                </a:lnTo>
                <a:lnTo>
                  <a:pt x="32" y="30"/>
                </a:lnTo>
                <a:lnTo>
                  <a:pt x="28" y="28"/>
                </a:lnTo>
                <a:lnTo>
                  <a:pt x="26" y="30"/>
                </a:lnTo>
                <a:lnTo>
                  <a:pt x="20" y="28"/>
                </a:lnTo>
                <a:lnTo>
                  <a:pt x="16" y="24"/>
                </a:lnTo>
                <a:lnTo>
                  <a:pt x="12" y="26"/>
                </a:lnTo>
                <a:lnTo>
                  <a:pt x="10" y="30"/>
                </a:lnTo>
                <a:lnTo>
                  <a:pt x="8" y="36"/>
                </a:lnTo>
                <a:lnTo>
                  <a:pt x="6" y="40"/>
                </a:lnTo>
                <a:lnTo>
                  <a:pt x="4" y="48"/>
                </a:lnTo>
                <a:lnTo>
                  <a:pt x="0" y="58"/>
                </a:lnTo>
                <a:lnTo>
                  <a:pt x="10" y="84"/>
                </a:lnTo>
                <a:lnTo>
                  <a:pt x="14" y="98"/>
                </a:lnTo>
                <a:lnTo>
                  <a:pt x="16" y="114"/>
                </a:lnTo>
                <a:lnTo>
                  <a:pt x="22" y="114"/>
                </a:lnTo>
                <a:lnTo>
                  <a:pt x="32" y="114"/>
                </a:lnTo>
                <a:lnTo>
                  <a:pt x="42" y="108"/>
                </a:lnTo>
                <a:lnTo>
                  <a:pt x="48" y="104"/>
                </a:lnTo>
                <a:lnTo>
                  <a:pt x="56" y="100"/>
                </a:lnTo>
                <a:lnTo>
                  <a:pt x="70" y="96"/>
                </a:lnTo>
                <a:lnTo>
                  <a:pt x="82" y="94"/>
                </a:lnTo>
                <a:lnTo>
                  <a:pt x="92" y="90"/>
                </a:lnTo>
                <a:lnTo>
                  <a:pt x="102" y="88"/>
                </a:lnTo>
                <a:lnTo>
                  <a:pt x="108" y="84"/>
                </a:lnTo>
                <a:lnTo>
                  <a:pt x="112" y="80"/>
                </a:lnTo>
                <a:lnTo>
                  <a:pt x="114" y="74"/>
                </a:lnTo>
                <a:lnTo>
                  <a:pt x="120" y="72"/>
                </a:lnTo>
                <a:lnTo>
                  <a:pt x="140" y="68"/>
                </a:lnTo>
                <a:lnTo>
                  <a:pt x="150" y="64"/>
                </a:lnTo>
                <a:lnTo>
                  <a:pt x="160" y="58"/>
                </a:lnTo>
                <a:lnTo>
                  <a:pt x="164" y="52"/>
                </a:lnTo>
                <a:lnTo>
                  <a:pt x="166" y="46"/>
                </a:lnTo>
                <a:lnTo>
                  <a:pt x="170" y="38"/>
                </a:lnTo>
                <a:lnTo>
                  <a:pt x="172" y="36"/>
                </a:lnTo>
                <a:lnTo>
                  <a:pt x="176" y="34"/>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29" name="Freeform 139"/>
          <p:cNvSpPr>
            <a:spLocks/>
          </p:cNvSpPr>
          <p:nvPr/>
        </p:nvSpPr>
        <p:spPr bwMode="auto">
          <a:xfrm>
            <a:off x="4110038" y="2942564"/>
            <a:ext cx="328613" cy="345281"/>
          </a:xfrm>
          <a:custGeom>
            <a:avLst/>
            <a:gdLst>
              <a:gd name="T0" fmla="*/ 2147483647 w 276"/>
              <a:gd name="T1" fmla="*/ 2147483647 h 290"/>
              <a:gd name="T2" fmla="*/ 2147483647 w 276"/>
              <a:gd name="T3" fmla="*/ 2147483647 h 290"/>
              <a:gd name="T4" fmla="*/ 2147483647 w 276"/>
              <a:gd name="T5" fmla="*/ 2147483647 h 290"/>
              <a:gd name="T6" fmla="*/ 2147483647 w 276"/>
              <a:gd name="T7" fmla="*/ 2147483647 h 290"/>
              <a:gd name="T8" fmla="*/ 2147483647 w 276"/>
              <a:gd name="T9" fmla="*/ 2147483647 h 290"/>
              <a:gd name="T10" fmla="*/ 2147483647 w 276"/>
              <a:gd name="T11" fmla="*/ 2147483647 h 290"/>
              <a:gd name="T12" fmla="*/ 2147483647 w 276"/>
              <a:gd name="T13" fmla="*/ 2147483647 h 290"/>
              <a:gd name="T14" fmla="*/ 2147483647 w 276"/>
              <a:gd name="T15" fmla="*/ 2147483647 h 290"/>
              <a:gd name="T16" fmla="*/ 2147483647 w 276"/>
              <a:gd name="T17" fmla="*/ 2147483647 h 290"/>
              <a:gd name="T18" fmla="*/ 2147483647 w 276"/>
              <a:gd name="T19" fmla="*/ 2147483647 h 290"/>
              <a:gd name="T20" fmla="*/ 2147483647 w 276"/>
              <a:gd name="T21" fmla="*/ 0 h 290"/>
              <a:gd name="T22" fmla="*/ 2147483647 w 276"/>
              <a:gd name="T23" fmla="*/ 2147483647 h 290"/>
              <a:gd name="T24" fmla="*/ 2147483647 w 276"/>
              <a:gd name="T25" fmla="*/ 2147483647 h 290"/>
              <a:gd name="T26" fmla="*/ 2147483647 w 276"/>
              <a:gd name="T27" fmla="*/ 2147483647 h 290"/>
              <a:gd name="T28" fmla="*/ 2147483647 w 276"/>
              <a:gd name="T29" fmla="*/ 2147483647 h 290"/>
              <a:gd name="T30" fmla="*/ 2147483647 w 276"/>
              <a:gd name="T31" fmla="*/ 2147483647 h 290"/>
              <a:gd name="T32" fmla="*/ 2147483647 w 276"/>
              <a:gd name="T33" fmla="*/ 2147483647 h 290"/>
              <a:gd name="T34" fmla="*/ 2147483647 w 276"/>
              <a:gd name="T35" fmla="*/ 2147483647 h 290"/>
              <a:gd name="T36" fmla="*/ 2147483647 w 276"/>
              <a:gd name="T37" fmla="*/ 2147483647 h 290"/>
              <a:gd name="T38" fmla="*/ 2147483647 w 276"/>
              <a:gd name="T39" fmla="*/ 2147483647 h 290"/>
              <a:gd name="T40" fmla="*/ 2147483647 w 276"/>
              <a:gd name="T41" fmla="*/ 2147483647 h 290"/>
              <a:gd name="T42" fmla="*/ 2147483647 w 276"/>
              <a:gd name="T43" fmla="*/ 2147483647 h 290"/>
              <a:gd name="T44" fmla="*/ 2147483647 w 276"/>
              <a:gd name="T45" fmla="*/ 2147483647 h 290"/>
              <a:gd name="T46" fmla="*/ 2147483647 w 276"/>
              <a:gd name="T47" fmla="*/ 2147483647 h 290"/>
              <a:gd name="T48" fmla="*/ 2147483647 w 276"/>
              <a:gd name="T49" fmla="*/ 2147483647 h 290"/>
              <a:gd name="T50" fmla="*/ 2147483647 w 276"/>
              <a:gd name="T51" fmla="*/ 2147483647 h 290"/>
              <a:gd name="T52" fmla="*/ 2147483647 w 276"/>
              <a:gd name="T53" fmla="*/ 2147483647 h 290"/>
              <a:gd name="T54" fmla="*/ 2147483647 w 276"/>
              <a:gd name="T55" fmla="*/ 2147483647 h 290"/>
              <a:gd name="T56" fmla="*/ 2147483647 w 276"/>
              <a:gd name="T57" fmla="*/ 2147483647 h 290"/>
              <a:gd name="T58" fmla="*/ 2147483647 w 276"/>
              <a:gd name="T59" fmla="*/ 2147483647 h 290"/>
              <a:gd name="T60" fmla="*/ 2147483647 w 276"/>
              <a:gd name="T61" fmla="*/ 2147483647 h 290"/>
              <a:gd name="T62" fmla="*/ 2147483647 w 276"/>
              <a:gd name="T63" fmla="*/ 2147483647 h 290"/>
              <a:gd name="T64" fmla="*/ 2147483647 w 276"/>
              <a:gd name="T65" fmla="*/ 2147483647 h 290"/>
              <a:gd name="T66" fmla="*/ 2147483647 w 276"/>
              <a:gd name="T67" fmla="*/ 2147483647 h 290"/>
              <a:gd name="T68" fmla="*/ 2147483647 w 276"/>
              <a:gd name="T69" fmla="*/ 2147483647 h 290"/>
              <a:gd name="T70" fmla="*/ 2147483647 w 276"/>
              <a:gd name="T71" fmla="*/ 2147483647 h 290"/>
              <a:gd name="T72" fmla="*/ 2147483647 w 276"/>
              <a:gd name="T73" fmla="*/ 2147483647 h 290"/>
              <a:gd name="T74" fmla="*/ 2147483647 w 276"/>
              <a:gd name="T75" fmla="*/ 2147483647 h 290"/>
              <a:gd name="T76" fmla="*/ 0 w 276"/>
              <a:gd name="T77" fmla="*/ 2147483647 h 290"/>
              <a:gd name="T78" fmla="*/ 2147483647 w 276"/>
              <a:gd name="T79" fmla="*/ 2147483647 h 2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6"/>
              <a:gd name="T121" fmla="*/ 0 h 290"/>
              <a:gd name="T122" fmla="*/ 276 w 276"/>
              <a:gd name="T123" fmla="*/ 290 h 2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6" h="290">
                <a:moveTo>
                  <a:pt x="2" y="202"/>
                </a:moveTo>
                <a:lnTo>
                  <a:pt x="8" y="190"/>
                </a:lnTo>
                <a:lnTo>
                  <a:pt x="12" y="184"/>
                </a:lnTo>
                <a:lnTo>
                  <a:pt x="16" y="184"/>
                </a:lnTo>
                <a:lnTo>
                  <a:pt x="22" y="182"/>
                </a:lnTo>
                <a:lnTo>
                  <a:pt x="20" y="188"/>
                </a:lnTo>
                <a:lnTo>
                  <a:pt x="22" y="192"/>
                </a:lnTo>
                <a:lnTo>
                  <a:pt x="26" y="186"/>
                </a:lnTo>
                <a:lnTo>
                  <a:pt x="28" y="186"/>
                </a:lnTo>
                <a:lnTo>
                  <a:pt x="30" y="184"/>
                </a:lnTo>
                <a:lnTo>
                  <a:pt x="32" y="186"/>
                </a:lnTo>
                <a:lnTo>
                  <a:pt x="34" y="188"/>
                </a:lnTo>
                <a:lnTo>
                  <a:pt x="36" y="190"/>
                </a:lnTo>
                <a:lnTo>
                  <a:pt x="38" y="190"/>
                </a:lnTo>
                <a:lnTo>
                  <a:pt x="42" y="188"/>
                </a:lnTo>
                <a:lnTo>
                  <a:pt x="46" y="186"/>
                </a:lnTo>
                <a:lnTo>
                  <a:pt x="112" y="186"/>
                </a:lnTo>
                <a:lnTo>
                  <a:pt x="114" y="178"/>
                </a:lnTo>
                <a:lnTo>
                  <a:pt x="116" y="170"/>
                </a:lnTo>
                <a:lnTo>
                  <a:pt x="112" y="170"/>
                </a:lnTo>
                <a:lnTo>
                  <a:pt x="110" y="166"/>
                </a:lnTo>
                <a:lnTo>
                  <a:pt x="96" y="0"/>
                </a:lnTo>
                <a:lnTo>
                  <a:pt x="126" y="0"/>
                </a:lnTo>
                <a:lnTo>
                  <a:pt x="224" y="72"/>
                </a:lnTo>
                <a:lnTo>
                  <a:pt x="224" y="76"/>
                </a:lnTo>
                <a:lnTo>
                  <a:pt x="228" y="82"/>
                </a:lnTo>
                <a:lnTo>
                  <a:pt x="236" y="90"/>
                </a:lnTo>
                <a:lnTo>
                  <a:pt x="248" y="94"/>
                </a:lnTo>
                <a:lnTo>
                  <a:pt x="260" y="98"/>
                </a:lnTo>
                <a:lnTo>
                  <a:pt x="260" y="114"/>
                </a:lnTo>
                <a:lnTo>
                  <a:pt x="276" y="112"/>
                </a:lnTo>
                <a:lnTo>
                  <a:pt x="276" y="164"/>
                </a:lnTo>
                <a:lnTo>
                  <a:pt x="270" y="174"/>
                </a:lnTo>
                <a:lnTo>
                  <a:pt x="266" y="182"/>
                </a:lnTo>
                <a:lnTo>
                  <a:pt x="258" y="186"/>
                </a:lnTo>
                <a:lnTo>
                  <a:pt x="248" y="188"/>
                </a:lnTo>
                <a:lnTo>
                  <a:pt x="234" y="188"/>
                </a:lnTo>
                <a:lnTo>
                  <a:pt x="222" y="190"/>
                </a:lnTo>
                <a:lnTo>
                  <a:pt x="200" y="196"/>
                </a:lnTo>
                <a:lnTo>
                  <a:pt x="162" y="210"/>
                </a:lnTo>
                <a:lnTo>
                  <a:pt x="158" y="212"/>
                </a:lnTo>
                <a:lnTo>
                  <a:pt x="156" y="214"/>
                </a:lnTo>
                <a:lnTo>
                  <a:pt x="152" y="220"/>
                </a:lnTo>
                <a:lnTo>
                  <a:pt x="148" y="226"/>
                </a:lnTo>
                <a:lnTo>
                  <a:pt x="146" y="228"/>
                </a:lnTo>
                <a:lnTo>
                  <a:pt x="142" y="228"/>
                </a:lnTo>
                <a:lnTo>
                  <a:pt x="134" y="226"/>
                </a:lnTo>
                <a:lnTo>
                  <a:pt x="134" y="238"/>
                </a:lnTo>
                <a:lnTo>
                  <a:pt x="134" y="244"/>
                </a:lnTo>
                <a:lnTo>
                  <a:pt x="132" y="248"/>
                </a:lnTo>
                <a:lnTo>
                  <a:pt x="124" y="252"/>
                </a:lnTo>
                <a:lnTo>
                  <a:pt x="118" y="258"/>
                </a:lnTo>
                <a:lnTo>
                  <a:pt x="116" y="262"/>
                </a:lnTo>
                <a:lnTo>
                  <a:pt x="116" y="266"/>
                </a:lnTo>
                <a:lnTo>
                  <a:pt x="114" y="274"/>
                </a:lnTo>
                <a:lnTo>
                  <a:pt x="112" y="282"/>
                </a:lnTo>
                <a:lnTo>
                  <a:pt x="108" y="286"/>
                </a:lnTo>
                <a:lnTo>
                  <a:pt x="102" y="290"/>
                </a:lnTo>
                <a:lnTo>
                  <a:pt x="98" y="282"/>
                </a:lnTo>
                <a:lnTo>
                  <a:pt x="88" y="286"/>
                </a:lnTo>
                <a:lnTo>
                  <a:pt x="82" y="288"/>
                </a:lnTo>
                <a:lnTo>
                  <a:pt x="76" y="290"/>
                </a:lnTo>
                <a:lnTo>
                  <a:pt x="70" y="288"/>
                </a:lnTo>
                <a:lnTo>
                  <a:pt x="66" y="284"/>
                </a:lnTo>
                <a:lnTo>
                  <a:pt x="62" y="270"/>
                </a:lnTo>
                <a:lnTo>
                  <a:pt x="58" y="256"/>
                </a:lnTo>
                <a:lnTo>
                  <a:pt x="54" y="250"/>
                </a:lnTo>
                <a:lnTo>
                  <a:pt x="48" y="248"/>
                </a:lnTo>
                <a:lnTo>
                  <a:pt x="46" y="250"/>
                </a:lnTo>
                <a:lnTo>
                  <a:pt x="44" y="252"/>
                </a:lnTo>
                <a:lnTo>
                  <a:pt x="36" y="252"/>
                </a:lnTo>
                <a:lnTo>
                  <a:pt x="22" y="250"/>
                </a:lnTo>
                <a:lnTo>
                  <a:pt x="12" y="248"/>
                </a:lnTo>
                <a:lnTo>
                  <a:pt x="12" y="240"/>
                </a:lnTo>
                <a:lnTo>
                  <a:pt x="12" y="234"/>
                </a:lnTo>
                <a:lnTo>
                  <a:pt x="8" y="224"/>
                </a:lnTo>
                <a:lnTo>
                  <a:pt x="4" y="214"/>
                </a:lnTo>
                <a:lnTo>
                  <a:pt x="0" y="200"/>
                </a:lnTo>
                <a:lnTo>
                  <a:pt x="2" y="200"/>
                </a:lnTo>
                <a:lnTo>
                  <a:pt x="2" y="202"/>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30" name="Freeform 140"/>
          <p:cNvSpPr>
            <a:spLocks/>
          </p:cNvSpPr>
          <p:nvPr/>
        </p:nvSpPr>
        <p:spPr bwMode="auto">
          <a:xfrm>
            <a:off x="4357688" y="2975901"/>
            <a:ext cx="316706" cy="276225"/>
          </a:xfrm>
          <a:custGeom>
            <a:avLst/>
            <a:gdLst>
              <a:gd name="T0" fmla="*/ 2147483647 w 266"/>
              <a:gd name="T1" fmla="*/ 2147483647 h 232"/>
              <a:gd name="T2" fmla="*/ 2147483647 w 266"/>
              <a:gd name="T3" fmla="*/ 2147483647 h 232"/>
              <a:gd name="T4" fmla="*/ 2147483647 w 266"/>
              <a:gd name="T5" fmla="*/ 0 h 232"/>
              <a:gd name="T6" fmla="*/ 2147483647 w 266"/>
              <a:gd name="T7" fmla="*/ 0 h 232"/>
              <a:gd name="T8" fmla="*/ 2147483647 w 266"/>
              <a:gd name="T9" fmla="*/ 2147483647 h 232"/>
              <a:gd name="T10" fmla="*/ 2147483647 w 266"/>
              <a:gd name="T11" fmla="*/ 2147483647 h 232"/>
              <a:gd name="T12" fmla="*/ 2147483647 w 266"/>
              <a:gd name="T13" fmla="*/ 2147483647 h 232"/>
              <a:gd name="T14" fmla="*/ 2147483647 w 266"/>
              <a:gd name="T15" fmla="*/ 2147483647 h 232"/>
              <a:gd name="T16" fmla="*/ 2147483647 w 266"/>
              <a:gd name="T17" fmla="*/ 2147483647 h 232"/>
              <a:gd name="T18" fmla="*/ 0 w 266"/>
              <a:gd name="T19" fmla="*/ 2147483647 h 232"/>
              <a:gd name="T20" fmla="*/ 2147483647 w 266"/>
              <a:gd name="T21" fmla="*/ 2147483647 h 232"/>
              <a:gd name="T22" fmla="*/ 2147483647 w 266"/>
              <a:gd name="T23" fmla="*/ 2147483647 h 232"/>
              <a:gd name="T24" fmla="*/ 2147483647 w 266"/>
              <a:gd name="T25" fmla="*/ 2147483647 h 232"/>
              <a:gd name="T26" fmla="*/ 2147483647 w 266"/>
              <a:gd name="T27" fmla="*/ 2147483647 h 232"/>
              <a:gd name="T28" fmla="*/ 2147483647 w 266"/>
              <a:gd name="T29" fmla="*/ 2147483647 h 232"/>
              <a:gd name="T30" fmla="*/ 2147483647 w 266"/>
              <a:gd name="T31" fmla="*/ 2147483647 h 232"/>
              <a:gd name="T32" fmla="*/ 2147483647 w 266"/>
              <a:gd name="T33" fmla="*/ 2147483647 h 232"/>
              <a:gd name="T34" fmla="*/ 2147483647 w 266"/>
              <a:gd name="T35" fmla="*/ 2147483647 h 232"/>
              <a:gd name="T36" fmla="*/ 2147483647 w 266"/>
              <a:gd name="T37" fmla="*/ 2147483647 h 232"/>
              <a:gd name="T38" fmla="*/ 2147483647 w 266"/>
              <a:gd name="T39" fmla="*/ 2147483647 h 232"/>
              <a:gd name="T40" fmla="*/ 2147483647 w 266"/>
              <a:gd name="T41" fmla="*/ 2147483647 h 232"/>
              <a:gd name="T42" fmla="*/ 2147483647 w 266"/>
              <a:gd name="T43" fmla="*/ 2147483647 h 232"/>
              <a:gd name="T44" fmla="*/ 2147483647 w 266"/>
              <a:gd name="T45" fmla="*/ 2147483647 h 232"/>
              <a:gd name="T46" fmla="*/ 2147483647 w 266"/>
              <a:gd name="T47" fmla="*/ 2147483647 h 232"/>
              <a:gd name="T48" fmla="*/ 2147483647 w 266"/>
              <a:gd name="T49" fmla="*/ 2147483647 h 232"/>
              <a:gd name="T50" fmla="*/ 2147483647 w 266"/>
              <a:gd name="T51" fmla="*/ 2147483647 h 232"/>
              <a:gd name="T52" fmla="*/ 2147483647 w 266"/>
              <a:gd name="T53" fmla="*/ 2147483647 h 232"/>
              <a:gd name="T54" fmla="*/ 2147483647 w 266"/>
              <a:gd name="T55" fmla="*/ 2147483647 h 232"/>
              <a:gd name="T56" fmla="*/ 2147483647 w 266"/>
              <a:gd name="T57" fmla="*/ 2147483647 h 232"/>
              <a:gd name="T58" fmla="*/ 2147483647 w 266"/>
              <a:gd name="T59" fmla="*/ 2147483647 h 232"/>
              <a:gd name="T60" fmla="*/ 2147483647 w 266"/>
              <a:gd name="T61" fmla="*/ 2147483647 h 232"/>
              <a:gd name="T62" fmla="*/ 2147483647 w 266"/>
              <a:gd name="T63" fmla="*/ 2147483647 h 232"/>
              <a:gd name="T64" fmla="*/ 2147483647 w 266"/>
              <a:gd name="T65" fmla="*/ 2147483647 h 232"/>
              <a:gd name="T66" fmla="*/ 2147483647 w 266"/>
              <a:gd name="T67" fmla="*/ 2147483647 h 232"/>
              <a:gd name="T68" fmla="*/ 2147483647 w 266"/>
              <a:gd name="T69" fmla="*/ 2147483647 h 232"/>
              <a:gd name="T70" fmla="*/ 2147483647 w 266"/>
              <a:gd name="T71" fmla="*/ 2147483647 h 232"/>
              <a:gd name="T72" fmla="*/ 2147483647 w 266"/>
              <a:gd name="T73" fmla="*/ 2147483647 h 232"/>
              <a:gd name="T74" fmla="*/ 2147483647 w 266"/>
              <a:gd name="T75" fmla="*/ 2147483647 h 232"/>
              <a:gd name="T76" fmla="*/ 2147483647 w 266"/>
              <a:gd name="T77" fmla="*/ 2147483647 h 232"/>
              <a:gd name="T78" fmla="*/ 2147483647 w 266"/>
              <a:gd name="T79" fmla="*/ 2147483647 h 232"/>
              <a:gd name="T80" fmla="*/ 2147483647 w 266"/>
              <a:gd name="T81" fmla="*/ 2147483647 h 2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6"/>
              <a:gd name="T124" fmla="*/ 0 h 232"/>
              <a:gd name="T125" fmla="*/ 266 w 266"/>
              <a:gd name="T126" fmla="*/ 232 h 2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6" h="232">
                <a:moveTo>
                  <a:pt x="250" y="6"/>
                </a:moveTo>
                <a:lnTo>
                  <a:pt x="234" y="14"/>
                </a:lnTo>
                <a:lnTo>
                  <a:pt x="230" y="8"/>
                </a:lnTo>
                <a:lnTo>
                  <a:pt x="226" y="4"/>
                </a:lnTo>
                <a:lnTo>
                  <a:pt x="220" y="2"/>
                </a:lnTo>
                <a:lnTo>
                  <a:pt x="214" y="0"/>
                </a:lnTo>
                <a:lnTo>
                  <a:pt x="204" y="0"/>
                </a:lnTo>
                <a:lnTo>
                  <a:pt x="200" y="0"/>
                </a:lnTo>
                <a:lnTo>
                  <a:pt x="198" y="0"/>
                </a:lnTo>
                <a:lnTo>
                  <a:pt x="122" y="50"/>
                </a:lnTo>
                <a:lnTo>
                  <a:pt x="94" y="80"/>
                </a:lnTo>
                <a:lnTo>
                  <a:pt x="68" y="84"/>
                </a:lnTo>
                <a:lnTo>
                  <a:pt x="68" y="136"/>
                </a:lnTo>
                <a:lnTo>
                  <a:pt x="62" y="146"/>
                </a:lnTo>
                <a:lnTo>
                  <a:pt x="58" y="154"/>
                </a:lnTo>
                <a:lnTo>
                  <a:pt x="50" y="158"/>
                </a:lnTo>
                <a:lnTo>
                  <a:pt x="40" y="160"/>
                </a:lnTo>
                <a:lnTo>
                  <a:pt x="18" y="162"/>
                </a:lnTo>
                <a:lnTo>
                  <a:pt x="0" y="166"/>
                </a:lnTo>
                <a:lnTo>
                  <a:pt x="0" y="178"/>
                </a:lnTo>
                <a:lnTo>
                  <a:pt x="4" y="184"/>
                </a:lnTo>
                <a:lnTo>
                  <a:pt x="10" y="186"/>
                </a:lnTo>
                <a:lnTo>
                  <a:pt x="14" y="190"/>
                </a:lnTo>
                <a:lnTo>
                  <a:pt x="16" y="194"/>
                </a:lnTo>
                <a:lnTo>
                  <a:pt x="16" y="200"/>
                </a:lnTo>
                <a:lnTo>
                  <a:pt x="16" y="204"/>
                </a:lnTo>
                <a:lnTo>
                  <a:pt x="16" y="208"/>
                </a:lnTo>
                <a:lnTo>
                  <a:pt x="20" y="212"/>
                </a:lnTo>
                <a:lnTo>
                  <a:pt x="26" y="212"/>
                </a:lnTo>
                <a:lnTo>
                  <a:pt x="32" y="214"/>
                </a:lnTo>
                <a:lnTo>
                  <a:pt x="36" y="218"/>
                </a:lnTo>
                <a:lnTo>
                  <a:pt x="36" y="220"/>
                </a:lnTo>
                <a:lnTo>
                  <a:pt x="46" y="220"/>
                </a:lnTo>
                <a:lnTo>
                  <a:pt x="50" y="226"/>
                </a:lnTo>
                <a:lnTo>
                  <a:pt x="56" y="232"/>
                </a:lnTo>
                <a:lnTo>
                  <a:pt x="60" y="216"/>
                </a:lnTo>
                <a:lnTo>
                  <a:pt x="66" y="202"/>
                </a:lnTo>
                <a:lnTo>
                  <a:pt x="70" y="196"/>
                </a:lnTo>
                <a:lnTo>
                  <a:pt x="76" y="192"/>
                </a:lnTo>
                <a:lnTo>
                  <a:pt x="82" y="188"/>
                </a:lnTo>
                <a:lnTo>
                  <a:pt x="92" y="188"/>
                </a:lnTo>
                <a:lnTo>
                  <a:pt x="96" y="188"/>
                </a:lnTo>
                <a:lnTo>
                  <a:pt x="100" y="190"/>
                </a:lnTo>
                <a:lnTo>
                  <a:pt x="106" y="196"/>
                </a:lnTo>
                <a:lnTo>
                  <a:pt x="112" y="202"/>
                </a:lnTo>
                <a:lnTo>
                  <a:pt x="114" y="204"/>
                </a:lnTo>
                <a:lnTo>
                  <a:pt x="118" y="206"/>
                </a:lnTo>
                <a:lnTo>
                  <a:pt x="122" y="204"/>
                </a:lnTo>
                <a:lnTo>
                  <a:pt x="124" y="202"/>
                </a:lnTo>
                <a:lnTo>
                  <a:pt x="126" y="200"/>
                </a:lnTo>
                <a:lnTo>
                  <a:pt x="130" y="198"/>
                </a:lnTo>
                <a:lnTo>
                  <a:pt x="138" y="200"/>
                </a:lnTo>
                <a:lnTo>
                  <a:pt x="142" y="204"/>
                </a:lnTo>
                <a:lnTo>
                  <a:pt x="146" y="206"/>
                </a:lnTo>
                <a:lnTo>
                  <a:pt x="154" y="208"/>
                </a:lnTo>
                <a:lnTo>
                  <a:pt x="162" y="206"/>
                </a:lnTo>
                <a:lnTo>
                  <a:pt x="168" y="202"/>
                </a:lnTo>
                <a:lnTo>
                  <a:pt x="174" y="198"/>
                </a:lnTo>
                <a:lnTo>
                  <a:pt x="184" y="196"/>
                </a:lnTo>
                <a:lnTo>
                  <a:pt x="190" y="196"/>
                </a:lnTo>
                <a:lnTo>
                  <a:pt x="194" y="198"/>
                </a:lnTo>
                <a:lnTo>
                  <a:pt x="198" y="200"/>
                </a:lnTo>
                <a:lnTo>
                  <a:pt x="206" y="202"/>
                </a:lnTo>
                <a:lnTo>
                  <a:pt x="212" y="200"/>
                </a:lnTo>
                <a:lnTo>
                  <a:pt x="218" y="196"/>
                </a:lnTo>
                <a:lnTo>
                  <a:pt x="228" y="188"/>
                </a:lnTo>
                <a:lnTo>
                  <a:pt x="230" y="178"/>
                </a:lnTo>
                <a:lnTo>
                  <a:pt x="232" y="168"/>
                </a:lnTo>
                <a:lnTo>
                  <a:pt x="236" y="160"/>
                </a:lnTo>
                <a:lnTo>
                  <a:pt x="242" y="154"/>
                </a:lnTo>
                <a:lnTo>
                  <a:pt x="252" y="140"/>
                </a:lnTo>
                <a:lnTo>
                  <a:pt x="256" y="134"/>
                </a:lnTo>
                <a:lnTo>
                  <a:pt x="260" y="126"/>
                </a:lnTo>
                <a:lnTo>
                  <a:pt x="260" y="82"/>
                </a:lnTo>
                <a:lnTo>
                  <a:pt x="260" y="76"/>
                </a:lnTo>
                <a:lnTo>
                  <a:pt x="262" y="72"/>
                </a:lnTo>
                <a:lnTo>
                  <a:pt x="264" y="68"/>
                </a:lnTo>
                <a:lnTo>
                  <a:pt x="266" y="62"/>
                </a:lnTo>
                <a:lnTo>
                  <a:pt x="264" y="50"/>
                </a:lnTo>
                <a:lnTo>
                  <a:pt x="258" y="36"/>
                </a:lnTo>
                <a:lnTo>
                  <a:pt x="252" y="22"/>
                </a:lnTo>
                <a:lnTo>
                  <a:pt x="248" y="8"/>
                </a:lnTo>
                <a:lnTo>
                  <a:pt x="250" y="6"/>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31" name="Freeform 141"/>
          <p:cNvSpPr>
            <a:spLocks/>
          </p:cNvSpPr>
          <p:nvPr/>
        </p:nvSpPr>
        <p:spPr bwMode="auto">
          <a:xfrm>
            <a:off x="5692379" y="2511557"/>
            <a:ext cx="161925" cy="92869"/>
          </a:xfrm>
          <a:custGeom>
            <a:avLst/>
            <a:gdLst>
              <a:gd name="T0" fmla="*/ 2147483647 w 136"/>
              <a:gd name="T1" fmla="*/ 2147483647 h 78"/>
              <a:gd name="T2" fmla="*/ 2147483647 w 136"/>
              <a:gd name="T3" fmla="*/ 2147483647 h 78"/>
              <a:gd name="T4" fmla="*/ 2147483647 w 136"/>
              <a:gd name="T5" fmla="*/ 2147483647 h 78"/>
              <a:gd name="T6" fmla="*/ 2147483647 w 136"/>
              <a:gd name="T7" fmla="*/ 2147483647 h 78"/>
              <a:gd name="T8" fmla="*/ 2147483647 w 136"/>
              <a:gd name="T9" fmla="*/ 2147483647 h 78"/>
              <a:gd name="T10" fmla="*/ 2147483647 w 136"/>
              <a:gd name="T11" fmla="*/ 2147483647 h 78"/>
              <a:gd name="T12" fmla="*/ 2147483647 w 136"/>
              <a:gd name="T13" fmla="*/ 2147483647 h 78"/>
              <a:gd name="T14" fmla="*/ 2147483647 w 136"/>
              <a:gd name="T15" fmla="*/ 2147483647 h 78"/>
              <a:gd name="T16" fmla="*/ 2147483647 w 136"/>
              <a:gd name="T17" fmla="*/ 2147483647 h 78"/>
              <a:gd name="T18" fmla="*/ 0 w 136"/>
              <a:gd name="T19" fmla="*/ 2147483647 h 78"/>
              <a:gd name="T20" fmla="*/ 2147483647 w 136"/>
              <a:gd name="T21" fmla="*/ 2147483647 h 78"/>
              <a:gd name="T22" fmla="*/ 2147483647 w 136"/>
              <a:gd name="T23" fmla="*/ 2147483647 h 78"/>
              <a:gd name="T24" fmla="*/ 2147483647 w 136"/>
              <a:gd name="T25" fmla="*/ 2147483647 h 78"/>
              <a:gd name="T26" fmla="*/ 2147483647 w 136"/>
              <a:gd name="T27" fmla="*/ 2147483647 h 78"/>
              <a:gd name="T28" fmla="*/ 2147483647 w 136"/>
              <a:gd name="T29" fmla="*/ 2147483647 h 78"/>
              <a:gd name="T30" fmla="*/ 2147483647 w 136"/>
              <a:gd name="T31" fmla="*/ 2147483647 h 78"/>
              <a:gd name="T32" fmla="*/ 2147483647 w 136"/>
              <a:gd name="T33" fmla="*/ 2147483647 h 78"/>
              <a:gd name="T34" fmla="*/ 2147483647 w 136"/>
              <a:gd name="T35" fmla="*/ 2147483647 h 78"/>
              <a:gd name="T36" fmla="*/ 2147483647 w 136"/>
              <a:gd name="T37" fmla="*/ 0 h 78"/>
              <a:gd name="T38" fmla="*/ 2147483647 w 136"/>
              <a:gd name="T39" fmla="*/ 2147483647 h 78"/>
              <a:gd name="T40" fmla="*/ 2147483647 w 136"/>
              <a:gd name="T41" fmla="*/ 2147483647 h 78"/>
              <a:gd name="T42" fmla="*/ 2147483647 w 136"/>
              <a:gd name="T43" fmla="*/ 2147483647 h 78"/>
              <a:gd name="T44" fmla="*/ 2147483647 w 136"/>
              <a:gd name="T45" fmla="*/ 2147483647 h 78"/>
              <a:gd name="T46" fmla="*/ 2147483647 w 136"/>
              <a:gd name="T47" fmla="*/ 2147483647 h 78"/>
              <a:gd name="T48" fmla="*/ 2147483647 w 136"/>
              <a:gd name="T49" fmla="*/ 2147483647 h 78"/>
              <a:gd name="T50" fmla="*/ 2147483647 w 136"/>
              <a:gd name="T51" fmla="*/ 2147483647 h 78"/>
              <a:gd name="T52" fmla="*/ 2147483647 w 136"/>
              <a:gd name="T53" fmla="*/ 2147483647 h 78"/>
              <a:gd name="T54" fmla="*/ 2147483647 w 136"/>
              <a:gd name="T55" fmla="*/ 2147483647 h 78"/>
              <a:gd name="T56" fmla="*/ 2147483647 w 136"/>
              <a:gd name="T57" fmla="*/ 2147483647 h 78"/>
              <a:gd name="T58" fmla="*/ 2147483647 w 136"/>
              <a:gd name="T59" fmla="*/ 2147483647 h 78"/>
              <a:gd name="T60" fmla="*/ 2147483647 w 136"/>
              <a:gd name="T61" fmla="*/ 2147483647 h 78"/>
              <a:gd name="T62" fmla="*/ 2147483647 w 136"/>
              <a:gd name="T63" fmla="*/ 2147483647 h 78"/>
              <a:gd name="T64" fmla="*/ 2147483647 w 136"/>
              <a:gd name="T65" fmla="*/ 2147483647 h 78"/>
              <a:gd name="T66" fmla="*/ 2147483647 w 136"/>
              <a:gd name="T67" fmla="*/ 2147483647 h 78"/>
              <a:gd name="T68" fmla="*/ 2147483647 w 136"/>
              <a:gd name="T69" fmla="*/ 2147483647 h 78"/>
              <a:gd name="T70" fmla="*/ 2147483647 w 136"/>
              <a:gd name="T71" fmla="*/ 2147483647 h 78"/>
              <a:gd name="T72" fmla="*/ 2147483647 w 136"/>
              <a:gd name="T73" fmla="*/ 2147483647 h 78"/>
              <a:gd name="T74" fmla="*/ 2147483647 w 136"/>
              <a:gd name="T75" fmla="*/ 2147483647 h 78"/>
              <a:gd name="T76" fmla="*/ 2147483647 w 136"/>
              <a:gd name="T77" fmla="*/ 2147483647 h 78"/>
              <a:gd name="T78" fmla="*/ 2147483647 w 136"/>
              <a:gd name="T79" fmla="*/ 2147483647 h 78"/>
              <a:gd name="T80" fmla="*/ 2147483647 w 136"/>
              <a:gd name="T81" fmla="*/ 2147483647 h 78"/>
              <a:gd name="T82" fmla="*/ 2147483647 w 136"/>
              <a:gd name="T83" fmla="*/ 2147483647 h 78"/>
              <a:gd name="T84" fmla="*/ 2147483647 w 136"/>
              <a:gd name="T85" fmla="*/ 2147483647 h 78"/>
              <a:gd name="T86" fmla="*/ 2147483647 w 136"/>
              <a:gd name="T87" fmla="*/ 2147483647 h 78"/>
              <a:gd name="T88" fmla="*/ 2147483647 w 136"/>
              <a:gd name="T89" fmla="*/ 2147483647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6"/>
              <a:gd name="T136" fmla="*/ 0 h 78"/>
              <a:gd name="T137" fmla="*/ 136 w 136"/>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6" h="78">
                <a:moveTo>
                  <a:pt x="14" y="66"/>
                </a:moveTo>
                <a:lnTo>
                  <a:pt x="22" y="64"/>
                </a:lnTo>
                <a:lnTo>
                  <a:pt x="32" y="60"/>
                </a:lnTo>
                <a:lnTo>
                  <a:pt x="40" y="56"/>
                </a:lnTo>
                <a:lnTo>
                  <a:pt x="46" y="48"/>
                </a:lnTo>
                <a:lnTo>
                  <a:pt x="36" y="44"/>
                </a:lnTo>
                <a:lnTo>
                  <a:pt x="22" y="36"/>
                </a:lnTo>
                <a:lnTo>
                  <a:pt x="18" y="40"/>
                </a:lnTo>
                <a:lnTo>
                  <a:pt x="8" y="38"/>
                </a:lnTo>
                <a:lnTo>
                  <a:pt x="0" y="36"/>
                </a:lnTo>
                <a:lnTo>
                  <a:pt x="4" y="30"/>
                </a:lnTo>
                <a:lnTo>
                  <a:pt x="8" y="22"/>
                </a:lnTo>
                <a:lnTo>
                  <a:pt x="8" y="10"/>
                </a:lnTo>
                <a:lnTo>
                  <a:pt x="20" y="8"/>
                </a:lnTo>
                <a:lnTo>
                  <a:pt x="26" y="10"/>
                </a:lnTo>
                <a:lnTo>
                  <a:pt x="32" y="14"/>
                </a:lnTo>
                <a:lnTo>
                  <a:pt x="42" y="14"/>
                </a:lnTo>
                <a:lnTo>
                  <a:pt x="42" y="6"/>
                </a:lnTo>
                <a:lnTo>
                  <a:pt x="52" y="0"/>
                </a:lnTo>
                <a:lnTo>
                  <a:pt x="62" y="2"/>
                </a:lnTo>
                <a:lnTo>
                  <a:pt x="68" y="8"/>
                </a:lnTo>
                <a:lnTo>
                  <a:pt x="78" y="10"/>
                </a:lnTo>
                <a:lnTo>
                  <a:pt x="94" y="8"/>
                </a:lnTo>
                <a:lnTo>
                  <a:pt x="108" y="8"/>
                </a:lnTo>
                <a:lnTo>
                  <a:pt x="122" y="8"/>
                </a:lnTo>
                <a:lnTo>
                  <a:pt x="136" y="14"/>
                </a:lnTo>
                <a:lnTo>
                  <a:pt x="132" y="20"/>
                </a:lnTo>
                <a:lnTo>
                  <a:pt x="126" y="26"/>
                </a:lnTo>
                <a:lnTo>
                  <a:pt x="120" y="32"/>
                </a:lnTo>
                <a:lnTo>
                  <a:pt x="114" y="40"/>
                </a:lnTo>
                <a:lnTo>
                  <a:pt x="106" y="46"/>
                </a:lnTo>
                <a:lnTo>
                  <a:pt x="96" y="54"/>
                </a:lnTo>
                <a:lnTo>
                  <a:pt x="84" y="54"/>
                </a:lnTo>
                <a:lnTo>
                  <a:pt x="74" y="56"/>
                </a:lnTo>
                <a:lnTo>
                  <a:pt x="66" y="58"/>
                </a:lnTo>
                <a:lnTo>
                  <a:pt x="60" y="62"/>
                </a:lnTo>
                <a:lnTo>
                  <a:pt x="56" y="70"/>
                </a:lnTo>
                <a:lnTo>
                  <a:pt x="56" y="76"/>
                </a:lnTo>
                <a:lnTo>
                  <a:pt x="48" y="76"/>
                </a:lnTo>
                <a:lnTo>
                  <a:pt x="42" y="78"/>
                </a:lnTo>
                <a:lnTo>
                  <a:pt x="34" y="78"/>
                </a:lnTo>
                <a:lnTo>
                  <a:pt x="26" y="76"/>
                </a:lnTo>
                <a:lnTo>
                  <a:pt x="20" y="76"/>
                </a:lnTo>
                <a:lnTo>
                  <a:pt x="12" y="76"/>
                </a:lnTo>
                <a:lnTo>
                  <a:pt x="14" y="66"/>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32" name="Freeform 144"/>
          <p:cNvSpPr>
            <a:spLocks/>
          </p:cNvSpPr>
          <p:nvPr/>
        </p:nvSpPr>
        <p:spPr bwMode="auto">
          <a:xfrm>
            <a:off x="5044679" y="2742538"/>
            <a:ext cx="78581" cy="100013"/>
          </a:xfrm>
          <a:custGeom>
            <a:avLst/>
            <a:gdLst>
              <a:gd name="T0" fmla="*/ 0 w 66"/>
              <a:gd name="T1" fmla="*/ 2147483647 h 84"/>
              <a:gd name="T2" fmla="*/ 2147483647 w 66"/>
              <a:gd name="T3" fmla="*/ 2147483647 h 84"/>
              <a:gd name="T4" fmla="*/ 2147483647 w 66"/>
              <a:gd name="T5" fmla="*/ 2147483647 h 84"/>
              <a:gd name="T6" fmla="*/ 2147483647 w 66"/>
              <a:gd name="T7" fmla="*/ 2147483647 h 84"/>
              <a:gd name="T8" fmla="*/ 2147483647 w 66"/>
              <a:gd name="T9" fmla="*/ 2147483647 h 84"/>
              <a:gd name="T10" fmla="*/ 2147483647 w 66"/>
              <a:gd name="T11" fmla="*/ 2147483647 h 84"/>
              <a:gd name="T12" fmla="*/ 2147483647 w 66"/>
              <a:gd name="T13" fmla="*/ 2147483647 h 84"/>
              <a:gd name="T14" fmla="*/ 2147483647 w 66"/>
              <a:gd name="T15" fmla="*/ 2147483647 h 84"/>
              <a:gd name="T16" fmla="*/ 2147483647 w 66"/>
              <a:gd name="T17" fmla="*/ 2147483647 h 84"/>
              <a:gd name="T18" fmla="*/ 2147483647 w 66"/>
              <a:gd name="T19" fmla="*/ 2147483647 h 84"/>
              <a:gd name="T20" fmla="*/ 2147483647 w 66"/>
              <a:gd name="T21" fmla="*/ 0 h 84"/>
              <a:gd name="T22" fmla="*/ 2147483647 w 66"/>
              <a:gd name="T23" fmla="*/ 2147483647 h 84"/>
              <a:gd name="T24" fmla="*/ 2147483647 w 66"/>
              <a:gd name="T25" fmla="*/ 2147483647 h 84"/>
              <a:gd name="T26" fmla="*/ 2147483647 w 66"/>
              <a:gd name="T27" fmla="*/ 2147483647 h 84"/>
              <a:gd name="T28" fmla="*/ 2147483647 w 66"/>
              <a:gd name="T29" fmla="*/ 2147483647 h 84"/>
              <a:gd name="T30" fmla="*/ 2147483647 w 66"/>
              <a:gd name="T31" fmla="*/ 2147483647 h 84"/>
              <a:gd name="T32" fmla="*/ 2147483647 w 66"/>
              <a:gd name="T33" fmla="*/ 2147483647 h 84"/>
              <a:gd name="T34" fmla="*/ 2147483647 w 66"/>
              <a:gd name="T35" fmla="*/ 2147483647 h 84"/>
              <a:gd name="T36" fmla="*/ 2147483647 w 66"/>
              <a:gd name="T37" fmla="*/ 2147483647 h 84"/>
              <a:gd name="T38" fmla="*/ 0 w 66"/>
              <a:gd name="T39" fmla="*/ 2147483647 h 84"/>
              <a:gd name="T40" fmla="*/ 0 w 66"/>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84"/>
              <a:gd name="T65" fmla="*/ 66 w 66"/>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84">
                <a:moveTo>
                  <a:pt x="0" y="82"/>
                </a:moveTo>
                <a:lnTo>
                  <a:pt x="18" y="84"/>
                </a:lnTo>
                <a:lnTo>
                  <a:pt x="22" y="80"/>
                </a:lnTo>
                <a:lnTo>
                  <a:pt x="26" y="72"/>
                </a:lnTo>
                <a:lnTo>
                  <a:pt x="32" y="68"/>
                </a:lnTo>
                <a:lnTo>
                  <a:pt x="36" y="68"/>
                </a:lnTo>
                <a:lnTo>
                  <a:pt x="40" y="62"/>
                </a:lnTo>
                <a:lnTo>
                  <a:pt x="48" y="62"/>
                </a:lnTo>
                <a:lnTo>
                  <a:pt x="34" y="34"/>
                </a:lnTo>
                <a:lnTo>
                  <a:pt x="66" y="24"/>
                </a:lnTo>
                <a:lnTo>
                  <a:pt x="58" y="0"/>
                </a:lnTo>
                <a:lnTo>
                  <a:pt x="26" y="18"/>
                </a:lnTo>
                <a:lnTo>
                  <a:pt x="24" y="18"/>
                </a:lnTo>
                <a:lnTo>
                  <a:pt x="20" y="18"/>
                </a:lnTo>
                <a:lnTo>
                  <a:pt x="14" y="14"/>
                </a:lnTo>
                <a:lnTo>
                  <a:pt x="4" y="10"/>
                </a:lnTo>
                <a:lnTo>
                  <a:pt x="4" y="14"/>
                </a:lnTo>
                <a:lnTo>
                  <a:pt x="4" y="36"/>
                </a:lnTo>
                <a:lnTo>
                  <a:pt x="6" y="34"/>
                </a:lnTo>
                <a:lnTo>
                  <a:pt x="0" y="72"/>
                </a:lnTo>
                <a:lnTo>
                  <a:pt x="0" y="82"/>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133" name="Freeform 145"/>
          <p:cNvSpPr>
            <a:spLocks/>
          </p:cNvSpPr>
          <p:nvPr/>
        </p:nvSpPr>
        <p:spPr bwMode="auto">
          <a:xfrm>
            <a:off x="5373292" y="2906845"/>
            <a:ext cx="116681" cy="66675"/>
          </a:xfrm>
          <a:custGeom>
            <a:avLst/>
            <a:gdLst>
              <a:gd name="T0" fmla="*/ 2147483647 w 98"/>
              <a:gd name="T1" fmla="*/ 2147483647 h 56"/>
              <a:gd name="T2" fmla="*/ 2147483647 w 98"/>
              <a:gd name="T3" fmla="*/ 2147483647 h 56"/>
              <a:gd name="T4" fmla="*/ 2147483647 w 98"/>
              <a:gd name="T5" fmla="*/ 2147483647 h 56"/>
              <a:gd name="T6" fmla="*/ 2147483647 w 98"/>
              <a:gd name="T7" fmla="*/ 2147483647 h 56"/>
              <a:gd name="T8" fmla="*/ 2147483647 w 98"/>
              <a:gd name="T9" fmla="*/ 2147483647 h 56"/>
              <a:gd name="T10" fmla="*/ 2147483647 w 98"/>
              <a:gd name="T11" fmla="*/ 2147483647 h 56"/>
              <a:gd name="T12" fmla="*/ 2147483647 w 98"/>
              <a:gd name="T13" fmla="*/ 0 h 56"/>
              <a:gd name="T14" fmla="*/ 2147483647 w 98"/>
              <a:gd name="T15" fmla="*/ 2147483647 h 56"/>
              <a:gd name="T16" fmla="*/ 2147483647 w 98"/>
              <a:gd name="T17" fmla="*/ 2147483647 h 56"/>
              <a:gd name="T18" fmla="*/ 2147483647 w 98"/>
              <a:gd name="T19" fmla="*/ 2147483647 h 56"/>
              <a:gd name="T20" fmla="*/ 2147483647 w 98"/>
              <a:gd name="T21" fmla="*/ 2147483647 h 56"/>
              <a:gd name="T22" fmla="*/ 2147483647 w 98"/>
              <a:gd name="T23" fmla="*/ 2147483647 h 56"/>
              <a:gd name="T24" fmla="*/ 2147483647 w 98"/>
              <a:gd name="T25" fmla="*/ 2147483647 h 56"/>
              <a:gd name="T26" fmla="*/ 2147483647 w 98"/>
              <a:gd name="T27" fmla="*/ 2147483647 h 56"/>
              <a:gd name="T28" fmla="*/ 2147483647 w 98"/>
              <a:gd name="T29" fmla="*/ 2147483647 h 56"/>
              <a:gd name="T30" fmla="*/ 2147483647 w 98"/>
              <a:gd name="T31" fmla="*/ 2147483647 h 56"/>
              <a:gd name="T32" fmla="*/ 2147483647 w 98"/>
              <a:gd name="T33" fmla="*/ 2147483647 h 56"/>
              <a:gd name="T34" fmla="*/ 0 w 98"/>
              <a:gd name="T35" fmla="*/ 2147483647 h 56"/>
              <a:gd name="T36" fmla="*/ 2147483647 w 98"/>
              <a:gd name="T37" fmla="*/ 2147483647 h 56"/>
              <a:gd name="T38" fmla="*/ 2147483647 w 98"/>
              <a:gd name="T39" fmla="*/ 2147483647 h 56"/>
              <a:gd name="T40" fmla="*/ 2147483647 w 98"/>
              <a:gd name="T41" fmla="*/ 2147483647 h 56"/>
              <a:gd name="T42" fmla="*/ 2147483647 w 98"/>
              <a:gd name="T43" fmla="*/ 2147483647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8"/>
              <a:gd name="T67" fmla="*/ 0 h 56"/>
              <a:gd name="T68" fmla="*/ 98 w 98"/>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8" h="56">
                <a:moveTo>
                  <a:pt x="72" y="56"/>
                </a:moveTo>
                <a:lnTo>
                  <a:pt x="98" y="18"/>
                </a:lnTo>
                <a:lnTo>
                  <a:pt x="94" y="8"/>
                </a:lnTo>
                <a:lnTo>
                  <a:pt x="88" y="12"/>
                </a:lnTo>
                <a:lnTo>
                  <a:pt x="86" y="10"/>
                </a:lnTo>
                <a:lnTo>
                  <a:pt x="84" y="6"/>
                </a:lnTo>
                <a:lnTo>
                  <a:pt x="80" y="0"/>
                </a:lnTo>
                <a:lnTo>
                  <a:pt x="82" y="2"/>
                </a:lnTo>
                <a:lnTo>
                  <a:pt x="72" y="14"/>
                </a:lnTo>
                <a:lnTo>
                  <a:pt x="62" y="26"/>
                </a:lnTo>
                <a:lnTo>
                  <a:pt x="56" y="32"/>
                </a:lnTo>
                <a:lnTo>
                  <a:pt x="48" y="34"/>
                </a:lnTo>
                <a:lnTo>
                  <a:pt x="40" y="38"/>
                </a:lnTo>
                <a:lnTo>
                  <a:pt x="28" y="38"/>
                </a:lnTo>
                <a:lnTo>
                  <a:pt x="22" y="38"/>
                </a:lnTo>
                <a:lnTo>
                  <a:pt x="14" y="34"/>
                </a:lnTo>
                <a:lnTo>
                  <a:pt x="2" y="26"/>
                </a:lnTo>
                <a:lnTo>
                  <a:pt x="0" y="32"/>
                </a:lnTo>
                <a:lnTo>
                  <a:pt x="12" y="40"/>
                </a:lnTo>
                <a:lnTo>
                  <a:pt x="24" y="44"/>
                </a:lnTo>
                <a:lnTo>
                  <a:pt x="24" y="54"/>
                </a:lnTo>
                <a:lnTo>
                  <a:pt x="72" y="56"/>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34" name="Freeform 159"/>
          <p:cNvSpPr>
            <a:spLocks/>
          </p:cNvSpPr>
          <p:nvPr/>
        </p:nvSpPr>
        <p:spPr bwMode="auto">
          <a:xfrm>
            <a:off x="4500563" y="2649669"/>
            <a:ext cx="80963" cy="171450"/>
          </a:xfrm>
          <a:custGeom>
            <a:avLst/>
            <a:gdLst>
              <a:gd name="T0" fmla="*/ 2147483647 w 68"/>
              <a:gd name="T1" fmla="*/ 2147483647 h 144"/>
              <a:gd name="T2" fmla="*/ 2147483647 w 68"/>
              <a:gd name="T3" fmla="*/ 2147483647 h 144"/>
              <a:gd name="T4" fmla="*/ 2147483647 w 68"/>
              <a:gd name="T5" fmla="*/ 2147483647 h 144"/>
              <a:gd name="T6" fmla="*/ 2147483647 w 68"/>
              <a:gd name="T7" fmla="*/ 2147483647 h 144"/>
              <a:gd name="T8" fmla="*/ 2147483647 w 68"/>
              <a:gd name="T9" fmla="*/ 2147483647 h 144"/>
              <a:gd name="T10" fmla="*/ 2147483647 w 68"/>
              <a:gd name="T11" fmla="*/ 2147483647 h 144"/>
              <a:gd name="T12" fmla="*/ 2147483647 w 68"/>
              <a:gd name="T13" fmla="*/ 2147483647 h 144"/>
              <a:gd name="T14" fmla="*/ 2147483647 w 68"/>
              <a:gd name="T15" fmla="*/ 2147483647 h 144"/>
              <a:gd name="T16" fmla="*/ 2147483647 w 68"/>
              <a:gd name="T17" fmla="*/ 2147483647 h 144"/>
              <a:gd name="T18" fmla="*/ 0 w 68"/>
              <a:gd name="T19" fmla="*/ 2147483647 h 144"/>
              <a:gd name="T20" fmla="*/ 0 w 68"/>
              <a:gd name="T21" fmla="*/ 2147483647 h 144"/>
              <a:gd name="T22" fmla="*/ 0 w 68"/>
              <a:gd name="T23" fmla="*/ 2147483647 h 144"/>
              <a:gd name="T24" fmla="*/ 2147483647 w 68"/>
              <a:gd name="T25" fmla="*/ 2147483647 h 144"/>
              <a:gd name="T26" fmla="*/ 2147483647 w 68"/>
              <a:gd name="T27" fmla="*/ 2147483647 h 144"/>
              <a:gd name="T28" fmla="*/ 2147483647 w 68"/>
              <a:gd name="T29" fmla="*/ 2147483647 h 144"/>
              <a:gd name="T30" fmla="*/ 2147483647 w 68"/>
              <a:gd name="T31" fmla="*/ 2147483647 h 144"/>
              <a:gd name="T32" fmla="*/ 2147483647 w 68"/>
              <a:gd name="T33" fmla="*/ 2147483647 h 144"/>
              <a:gd name="T34" fmla="*/ 2147483647 w 68"/>
              <a:gd name="T35" fmla="*/ 2147483647 h 144"/>
              <a:gd name="T36" fmla="*/ 2147483647 w 68"/>
              <a:gd name="T37" fmla="*/ 2147483647 h 144"/>
              <a:gd name="T38" fmla="*/ 2147483647 w 68"/>
              <a:gd name="T39" fmla="*/ 2147483647 h 144"/>
              <a:gd name="T40" fmla="*/ 2147483647 w 68"/>
              <a:gd name="T41" fmla="*/ 2147483647 h 144"/>
              <a:gd name="T42" fmla="*/ 2147483647 w 68"/>
              <a:gd name="T43" fmla="*/ 2147483647 h 144"/>
              <a:gd name="T44" fmla="*/ 2147483647 w 68"/>
              <a:gd name="T45" fmla="*/ 0 h 144"/>
              <a:gd name="T46" fmla="*/ 2147483647 w 68"/>
              <a:gd name="T47" fmla="*/ 0 h 144"/>
              <a:gd name="T48" fmla="*/ 2147483647 w 68"/>
              <a:gd name="T49" fmla="*/ 0 h 144"/>
              <a:gd name="T50" fmla="*/ 2147483647 w 68"/>
              <a:gd name="T51" fmla="*/ 2147483647 h 144"/>
              <a:gd name="T52" fmla="*/ 2147483647 w 68"/>
              <a:gd name="T53" fmla="*/ 2147483647 h 144"/>
              <a:gd name="T54" fmla="*/ 2147483647 w 68"/>
              <a:gd name="T55" fmla="*/ 2147483647 h 144"/>
              <a:gd name="T56" fmla="*/ 2147483647 w 68"/>
              <a:gd name="T57" fmla="*/ 2147483647 h 144"/>
              <a:gd name="T58" fmla="*/ 2147483647 w 68"/>
              <a:gd name="T59" fmla="*/ 2147483647 h 144"/>
              <a:gd name="T60" fmla="*/ 2147483647 w 68"/>
              <a:gd name="T61" fmla="*/ 2147483647 h 144"/>
              <a:gd name="T62" fmla="*/ 2147483647 w 68"/>
              <a:gd name="T63" fmla="*/ 2147483647 h 144"/>
              <a:gd name="T64" fmla="*/ 2147483647 w 68"/>
              <a:gd name="T65" fmla="*/ 2147483647 h 144"/>
              <a:gd name="T66" fmla="*/ 2147483647 w 68"/>
              <a:gd name="T67" fmla="*/ 2147483647 h 144"/>
              <a:gd name="T68" fmla="*/ 2147483647 w 68"/>
              <a:gd name="T69" fmla="*/ 2147483647 h 144"/>
              <a:gd name="T70" fmla="*/ 2147483647 w 68"/>
              <a:gd name="T71" fmla="*/ 2147483647 h 144"/>
              <a:gd name="T72" fmla="*/ 2147483647 w 68"/>
              <a:gd name="T73" fmla="*/ 2147483647 h 144"/>
              <a:gd name="T74" fmla="*/ 2147483647 w 68"/>
              <a:gd name="T75" fmla="*/ 2147483647 h 144"/>
              <a:gd name="T76" fmla="*/ 2147483647 w 68"/>
              <a:gd name="T77" fmla="*/ 2147483647 h 144"/>
              <a:gd name="T78" fmla="*/ 2147483647 w 68"/>
              <a:gd name="T79" fmla="*/ 2147483647 h 144"/>
              <a:gd name="T80" fmla="*/ 2147483647 w 68"/>
              <a:gd name="T81" fmla="*/ 2147483647 h 144"/>
              <a:gd name="T82" fmla="*/ 2147483647 w 68"/>
              <a:gd name="T83" fmla="*/ 2147483647 h 144"/>
              <a:gd name="T84" fmla="*/ 2147483647 w 68"/>
              <a:gd name="T85" fmla="*/ 2147483647 h 144"/>
              <a:gd name="T86" fmla="*/ 2147483647 w 68"/>
              <a:gd name="T87" fmla="*/ 2147483647 h 144"/>
              <a:gd name="T88" fmla="*/ 2147483647 w 68"/>
              <a:gd name="T89" fmla="*/ 2147483647 h 144"/>
              <a:gd name="T90" fmla="*/ 2147483647 w 68"/>
              <a:gd name="T91" fmla="*/ 2147483647 h 144"/>
              <a:gd name="T92" fmla="*/ 2147483647 w 68"/>
              <a:gd name="T93" fmla="*/ 2147483647 h 144"/>
              <a:gd name="T94" fmla="*/ 2147483647 w 68"/>
              <a:gd name="T95" fmla="*/ 2147483647 h 144"/>
              <a:gd name="T96" fmla="*/ 2147483647 w 68"/>
              <a:gd name="T97" fmla="*/ 2147483647 h 144"/>
              <a:gd name="T98" fmla="*/ 2147483647 w 68"/>
              <a:gd name="T99" fmla="*/ 2147483647 h 144"/>
              <a:gd name="T100" fmla="*/ 2147483647 w 68"/>
              <a:gd name="T101" fmla="*/ 2147483647 h 144"/>
              <a:gd name="T102" fmla="*/ 2147483647 w 68"/>
              <a:gd name="T103" fmla="*/ 2147483647 h 144"/>
              <a:gd name="T104" fmla="*/ 2147483647 w 68"/>
              <a:gd name="T105" fmla="*/ 2147483647 h 144"/>
              <a:gd name="T106" fmla="*/ 2147483647 w 68"/>
              <a:gd name="T107" fmla="*/ 2147483647 h 144"/>
              <a:gd name="T108" fmla="*/ 2147483647 w 68"/>
              <a:gd name="T109" fmla="*/ 2147483647 h 144"/>
              <a:gd name="T110" fmla="*/ 2147483647 w 68"/>
              <a:gd name="T111" fmla="*/ 2147483647 h 144"/>
              <a:gd name="T112" fmla="*/ 2147483647 w 68"/>
              <a:gd name="T113" fmla="*/ 2147483647 h 1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8"/>
              <a:gd name="T172" fmla="*/ 0 h 144"/>
              <a:gd name="T173" fmla="*/ 68 w 68"/>
              <a:gd name="T174" fmla="*/ 144 h 14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8" h="144">
                <a:moveTo>
                  <a:pt x="34" y="138"/>
                </a:moveTo>
                <a:lnTo>
                  <a:pt x="34" y="140"/>
                </a:lnTo>
                <a:lnTo>
                  <a:pt x="28" y="112"/>
                </a:lnTo>
                <a:lnTo>
                  <a:pt x="24" y="106"/>
                </a:lnTo>
                <a:lnTo>
                  <a:pt x="20" y="100"/>
                </a:lnTo>
                <a:lnTo>
                  <a:pt x="16" y="94"/>
                </a:lnTo>
                <a:lnTo>
                  <a:pt x="12" y="88"/>
                </a:lnTo>
                <a:lnTo>
                  <a:pt x="10" y="84"/>
                </a:lnTo>
                <a:lnTo>
                  <a:pt x="6" y="80"/>
                </a:lnTo>
                <a:lnTo>
                  <a:pt x="0" y="74"/>
                </a:lnTo>
                <a:lnTo>
                  <a:pt x="0" y="68"/>
                </a:lnTo>
                <a:lnTo>
                  <a:pt x="0" y="64"/>
                </a:lnTo>
                <a:lnTo>
                  <a:pt x="4" y="60"/>
                </a:lnTo>
                <a:lnTo>
                  <a:pt x="8" y="58"/>
                </a:lnTo>
                <a:lnTo>
                  <a:pt x="10" y="54"/>
                </a:lnTo>
                <a:lnTo>
                  <a:pt x="12" y="46"/>
                </a:lnTo>
                <a:lnTo>
                  <a:pt x="12" y="40"/>
                </a:lnTo>
                <a:lnTo>
                  <a:pt x="12" y="26"/>
                </a:lnTo>
                <a:lnTo>
                  <a:pt x="12" y="16"/>
                </a:lnTo>
                <a:lnTo>
                  <a:pt x="14" y="6"/>
                </a:lnTo>
                <a:lnTo>
                  <a:pt x="14" y="4"/>
                </a:lnTo>
                <a:lnTo>
                  <a:pt x="16" y="2"/>
                </a:lnTo>
                <a:lnTo>
                  <a:pt x="22" y="0"/>
                </a:lnTo>
                <a:lnTo>
                  <a:pt x="32" y="0"/>
                </a:lnTo>
                <a:lnTo>
                  <a:pt x="38" y="0"/>
                </a:lnTo>
                <a:lnTo>
                  <a:pt x="42" y="2"/>
                </a:lnTo>
                <a:lnTo>
                  <a:pt x="46" y="4"/>
                </a:lnTo>
                <a:lnTo>
                  <a:pt x="52" y="6"/>
                </a:lnTo>
                <a:lnTo>
                  <a:pt x="50" y="10"/>
                </a:lnTo>
                <a:lnTo>
                  <a:pt x="48" y="14"/>
                </a:lnTo>
                <a:lnTo>
                  <a:pt x="48" y="18"/>
                </a:lnTo>
                <a:lnTo>
                  <a:pt x="46" y="22"/>
                </a:lnTo>
                <a:lnTo>
                  <a:pt x="48" y="26"/>
                </a:lnTo>
                <a:lnTo>
                  <a:pt x="50" y="30"/>
                </a:lnTo>
                <a:lnTo>
                  <a:pt x="54" y="32"/>
                </a:lnTo>
                <a:lnTo>
                  <a:pt x="56" y="36"/>
                </a:lnTo>
                <a:lnTo>
                  <a:pt x="54" y="46"/>
                </a:lnTo>
                <a:lnTo>
                  <a:pt x="50" y="50"/>
                </a:lnTo>
                <a:lnTo>
                  <a:pt x="46" y="56"/>
                </a:lnTo>
                <a:lnTo>
                  <a:pt x="44" y="62"/>
                </a:lnTo>
                <a:lnTo>
                  <a:pt x="46" y="66"/>
                </a:lnTo>
                <a:lnTo>
                  <a:pt x="50" y="70"/>
                </a:lnTo>
                <a:lnTo>
                  <a:pt x="58" y="72"/>
                </a:lnTo>
                <a:lnTo>
                  <a:pt x="68" y="78"/>
                </a:lnTo>
                <a:lnTo>
                  <a:pt x="64" y="82"/>
                </a:lnTo>
                <a:lnTo>
                  <a:pt x="64" y="88"/>
                </a:lnTo>
                <a:lnTo>
                  <a:pt x="64" y="92"/>
                </a:lnTo>
                <a:lnTo>
                  <a:pt x="64" y="98"/>
                </a:lnTo>
                <a:lnTo>
                  <a:pt x="54" y="104"/>
                </a:lnTo>
                <a:lnTo>
                  <a:pt x="48" y="110"/>
                </a:lnTo>
                <a:lnTo>
                  <a:pt x="44" y="116"/>
                </a:lnTo>
                <a:lnTo>
                  <a:pt x="44" y="120"/>
                </a:lnTo>
                <a:lnTo>
                  <a:pt x="46" y="122"/>
                </a:lnTo>
                <a:lnTo>
                  <a:pt x="40" y="134"/>
                </a:lnTo>
                <a:lnTo>
                  <a:pt x="36" y="138"/>
                </a:lnTo>
                <a:lnTo>
                  <a:pt x="36" y="144"/>
                </a:lnTo>
                <a:lnTo>
                  <a:pt x="34" y="138"/>
                </a:lnTo>
                <a:close/>
              </a:path>
            </a:pathLst>
          </a:custGeom>
          <a:solidFill>
            <a:srgbClr val="00B050"/>
          </a:solidFill>
          <a:ln w="7938">
            <a:solidFill>
              <a:schemeClr val="tx1"/>
            </a:solidFill>
            <a:round/>
            <a:headEnd/>
            <a:tailEnd/>
          </a:ln>
        </p:spPr>
        <p:txBody>
          <a:bodyPr/>
          <a:lstStyle/>
          <a:p>
            <a:pPr defTabSz="685800">
              <a:defRPr/>
            </a:pPr>
            <a:endParaRPr lang="en-US" sz="1350" kern="0">
              <a:solidFill>
                <a:prstClr val="black"/>
              </a:solidFill>
              <a:latin typeface="Arial" pitchFamily="34" charset="0"/>
            </a:endParaRPr>
          </a:p>
        </p:txBody>
      </p:sp>
      <p:sp>
        <p:nvSpPr>
          <p:cNvPr id="135" name="Freeform 160"/>
          <p:cNvSpPr>
            <a:spLocks/>
          </p:cNvSpPr>
          <p:nvPr/>
        </p:nvSpPr>
        <p:spPr bwMode="auto">
          <a:xfrm>
            <a:off x="4024313" y="2878268"/>
            <a:ext cx="159544" cy="147638"/>
          </a:xfrm>
          <a:custGeom>
            <a:avLst/>
            <a:gdLst>
              <a:gd name="T0" fmla="*/ 2147483647 w 134"/>
              <a:gd name="T1" fmla="*/ 0 h 124"/>
              <a:gd name="T2" fmla="*/ 2147483647 w 134"/>
              <a:gd name="T3" fmla="*/ 2147483647 h 124"/>
              <a:gd name="T4" fmla="*/ 2147483647 w 134"/>
              <a:gd name="T5" fmla="*/ 2147483647 h 124"/>
              <a:gd name="T6" fmla="*/ 2147483647 w 134"/>
              <a:gd name="T7" fmla="*/ 2147483647 h 124"/>
              <a:gd name="T8" fmla="*/ 2147483647 w 134"/>
              <a:gd name="T9" fmla="*/ 2147483647 h 124"/>
              <a:gd name="T10" fmla="*/ 2147483647 w 134"/>
              <a:gd name="T11" fmla="*/ 2147483647 h 124"/>
              <a:gd name="T12" fmla="*/ 2147483647 w 134"/>
              <a:gd name="T13" fmla="*/ 2147483647 h 124"/>
              <a:gd name="T14" fmla="*/ 0 w 134"/>
              <a:gd name="T15" fmla="*/ 2147483647 h 124"/>
              <a:gd name="T16" fmla="*/ 0 w 134"/>
              <a:gd name="T17" fmla="*/ 2147483647 h 124"/>
              <a:gd name="T18" fmla="*/ 2147483647 w 134"/>
              <a:gd name="T19" fmla="*/ 2147483647 h 124"/>
              <a:gd name="T20" fmla="*/ 2147483647 w 134"/>
              <a:gd name="T21" fmla="*/ 2147483647 h 124"/>
              <a:gd name="T22" fmla="*/ 2147483647 w 134"/>
              <a:gd name="T23" fmla="*/ 2147483647 h 124"/>
              <a:gd name="T24" fmla="*/ 2147483647 w 134"/>
              <a:gd name="T25" fmla="*/ 2147483647 h 124"/>
              <a:gd name="T26" fmla="*/ 2147483647 w 134"/>
              <a:gd name="T27" fmla="*/ 2147483647 h 124"/>
              <a:gd name="T28" fmla="*/ 2147483647 w 134"/>
              <a:gd name="T29" fmla="*/ 2147483647 h 124"/>
              <a:gd name="T30" fmla="*/ 2147483647 w 134"/>
              <a:gd name="T31" fmla="*/ 2147483647 h 124"/>
              <a:gd name="T32" fmla="*/ 2147483647 w 134"/>
              <a:gd name="T33" fmla="*/ 2147483647 h 124"/>
              <a:gd name="T34" fmla="*/ 2147483647 w 134"/>
              <a:gd name="T35" fmla="*/ 0 h 1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
              <a:gd name="T55" fmla="*/ 0 h 124"/>
              <a:gd name="T56" fmla="*/ 134 w 134"/>
              <a:gd name="T57" fmla="*/ 124 h 1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 h="124">
                <a:moveTo>
                  <a:pt x="134" y="0"/>
                </a:moveTo>
                <a:lnTo>
                  <a:pt x="134" y="34"/>
                </a:lnTo>
                <a:lnTo>
                  <a:pt x="80" y="34"/>
                </a:lnTo>
                <a:lnTo>
                  <a:pt x="80" y="84"/>
                </a:lnTo>
                <a:lnTo>
                  <a:pt x="70" y="88"/>
                </a:lnTo>
                <a:lnTo>
                  <a:pt x="62" y="96"/>
                </a:lnTo>
                <a:lnTo>
                  <a:pt x="60" y="124"/>
                </a:lnTo>
                <a:lnTo>
                  <a:pt x="0" y="124"/>
                </a:lnTo>
                <a:lnTo>
                  <a:pt x="0" y="116"/>
                </a:lnTo>
                <a:lnTo>
                  <a:pt x="2" y="108"/>
                </a:lnTo>
                <a:lnTo>
                  <a:pt x="10" y="94"/>
                </a:lnTo>
                <a:lnTo>
                  <a:pt x="20" y="80"/>
                </a:lnTo>
                <a:lnTo>
                  <a:pt x="26" y="70"/>
                </a:lnTo>
                <a:lnTo>
                  <a:pt x="40" y="44"/>
                </a:lnTo>
                <a:lnTo>
                  <a:pt x="54" y="22"/>
                </a:lnTo>
                <a:lnTo>
                  <a:pt x="58" y="12"/>
                </a:lnTo>
                <a:lnTo>
                  <a:pt x="64" y="2"/>
                </a:lnTo>
                <a:lnTo>
                  <a:pt x="134" y="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36" name="Freeform 161"/>
          <p:cNvSpPr>
            <a:spLocks/>
          </p:cNvSpPr>
          <p:nvPr/>
        </p:nvSpPr>
        <p:spPr bwMode="auto">
          <a:xfrm>
            <a:off x="4024313" y="2878269"/>
            <a:ext cx="235744" cy="304800"/>
          </a:xfrm>
          <a:custGeom>
            <a:avLst/>
            <a:gdLst>
              <a:gd name="T0" fmla="*/ 2147483647 w 198"/>
              <a:gd name="T1" fmla="*/ 0 h 256"/>
              <a:gd name="T2" fmla="*/ 2147483647 w 198"/>
              <a:gd name="T3" fmla="*/ 0 h 256"/>
              <a:gd name="T4" fmla="*/ 2147483647 w 198"/>
              <a:gd name="T5" fmla="*/ 2147483647 h 256"/>
              <a:gd name="T6" fmla="*/ 2147483647 w 198"/>
              <a:gd name="T7" fmla="*/ 2147483647 h 256"/>
              <a:gd name="T8" fmla="*/ 2147483647 w 198"/>
              <a:gd name="T9" fmla="*/ 2147483647 h 256"/>
              <a:gd name="T10" fmla="*/ 2147483647 w 198"/>
              <a:gd name="T11" fmla="*/ 2147483647 h 256"/>
              <a:gd name="T12" fmla="*/ 2147483647 w 198"/>
              <a:gd name="T13" fmla="*/ 2147483647 h 256"/>
              <a:gd name="T14" fmla="*/ 2147483647 w 198"/>
              <a:gd name="T15" fmla="*/ 2147483647 h 256"/>
              <a:gd name="T16" fmla="*/ 0 w 198"/>
              <a:gd name="T17" fmla="*/ 2147483647 h 256"/>
              <a:gd name="T18" fmla="*/ 2147483647 w 198"/>
              <a:gd name="T19" fmla="*/ 2147483647 h 256"/>
              <a:gd name="T20" fmla="*/ 2147483647 w 198"/>
              <a:gd name="T21" fmla="*/ 2147483647 h 256"/>
              <a:gd name="T22" fmla="*/ 2147483647 w 198"/>
              <a:gd name="T23" fmla="*/ 2147483647 h 256"/>
              <a:gd name="T24" fmla="*/ 2147483647 w 198"/>
              <a:gd name="T25" fmla="*/ 2147483647 h 256"/>
              <a:gd name="T26" fmla="*/ 2147483647 w 198"/>
              <a:gd name="T27" fmla="*/ 2147483647 h 256"/>
              <a:gd name="T28" fmla="*/ 2147483647 w 198"/>
              <a:gd name="T29" fmla="*/ 2147483647 h 256"/>
              <a:gd name="T30" fmla="*/ 2147483647 w 198"/>
              <a:gd name="T31" fmla="*/ 2147483647 h 256"/>
              <a:gd name="T32" fmla="*/ 2147483647 w 198"/>
              <a:gd name="T33" fmla="*/ 2147483647 h 256"/>
              <a:gd name="T34" fmla="*/ 2147483647 w 198"/>
              <a:gd name="T35" fmla="*/ 2147483647 h 256"/>
              <a:gd name="T36" fmla="*/ 2147483647 w 198"/>
              <a:gd name="T37" fmla="*/ 2147483647 h 256"/>
              <a:gd name="T38" fmla="*/ 2147483647 w 198"/>
              <a:gd name="T39" fmla="*/ 2147483647 h 256"/>
              <a:gd name="T40" fmla="*/ 2147483647 w 198"/>
              <a:gd name="T41" fmla="*/ 2147483647 h 256"/>
              <a:gd name="T42" fmla="*/ 2147483647 w 198"/>
              <a:gd name="T43" fmla="*/ 2147483647 h 256"/>
              <a:gd name="T44" fmla="*/ 2147483647 w 198"/>
              <a:gd name="T45" fmla="*/ 2147483647 h 256"/>
              <a:gd name="T46" fmla="*/ 2147483647 w 198"/>
              <a:gd name="T47" fmla="*/ 2147483647 h 256"/>
              <a:gd name="T48" fmla="*/ 2147483647 w 198"/>
              <a:gd name="T49" fmla="*/ 2147483647 h 256"/>
              <a:gd name="T50" fmla="*/ 2147483647 w 198"/>
              <a:gd name="T51" fmla="*/ 2147483647 h 256"/>
              <a:gd name="T52" fmla="*/ 2147483647 w 198"/>
              <a:gd name="T53" fmla="*/ 2147483647 h 256"/>
              <a:gd name="T54" fmla="*/ 2147483647 w 198"/>
              <a:gd name="T55" fmla="*/ 2147483647 h 256"/>
              <a:gd name="T56" fmla="*/ 2147483647 w 198"/>
              <a:gd name="T57" fmla="*/ 2147483647 h 256"/>
              <a:gd name="T58" fmla="*/ 2147483647 w 198"/>
              <a:gd name="T59" fmla="*/ 2147483647 h 256"/>
              <a:gd name="T60" fmla="*/ 2147483647 w 198"/>
              <a:gd name="T61" fmla="*/ 2147483647 h 256"/>
              <a:gd name="T62" fmla="*/ 2147483647 w 198"/>
              <a:gd name="T63" fmla="*/ 2147483647 h 256"/>
              <a:gd name="T64" fmla="*/ 2147483647 w 198"/>
              <a:gd name="T65" fmla="*/ 2147483647 h 256"/>
              <a:gd name="T66" fmla="*/ 2147483647 w 198"/>
              <a:gd name="T67" fmla="*/ 2147483647 h 256"/>
              <a:gd name="T68" fmla="*/ 2147483647 w 198"/>
              <a:gd name="T69" fmla="*/ 2147483647 h 256"/>
              <a:gd name="T70" fmla="*/ 2147483647 w 198"/>
              <a:gd name="T71" fmla="*/ 2147483647 h 256"/>
              <a:gd name="T72" fmla="*/ 2147483647 w 198"/>
              <a:gd name="T73" fmla="*/ 2147483647 h 256"/>
              <a:gd name="T74" fmla="*/ 2147483647 w 198"/>
              <a:gd name="T75" fmla="*/ 2147483647 h 256"/>
              <a:gd name="T76" fmla="*/ 2147483647 w 198"/>
              <a:gd name="T77" fmla="*/ 2147483647 h 256"/>
              <a:gd name="T78" fmla="*/ 2147483647 w 198"/>
              <a:gd name="T79" fmla="*/ 2147483647 h 256"/>
              <a:gd name="T80" fmla="*/ 2147483647 w 198"/>
              <a:gd name="T81" fmla="*/ 2147483647 h 256"/>
              <a:gd name="T82" fmla="*/ 2147483647 w 198"/>
              <a:gd name="T83" fmla="*/ 2147483647 h 256"/>
              <a:gd name="T84" fmla="*/ 2147483647 w 198"/>
              <a:gd name="T85" fmla="*/ 2147483647 h 256"/>
              <a:gd name="T86" fmla="*/ 2147483647 w 198"/>
              <a:gd name="T87" fmla="*/ 2147483647 h 256"/>
              <a:gd name="T88" fmla="*/ 2147483647 w 198"/>
              <a:gd name="T89" fmla="*/ 2147483647 h 256"/>
              <a:gd name="T90" fmla="*/ 2147483647 w 198"/>
              <a:gd name="T91" fmla="*/ 2147483647 h 256"/>
              <a:gd name="T92" fmla="*/ 2147483647 w 198"/>
              <a:gd name="T93" fmla="*/ 2147483647 h 256"/>
              <a:gd name="T94" fmla="*/ 2147483647 w 198"/>
              <a:gd name="T95" fmla="*/ 2147483647 h 256"/>
              <a:gd name="T96" fmla="*/ 2147483647 w 198"/>
              <a:gd name="T97" fmla="*/ 2147483647 h 256"/>
              <a:gd name="T98" fmla="*/ 2147483647 w 198"/>
              <a:gd name="T99" fmla="*/ 2147483647 h 256"/>
              <a:gd name="T100" fmla="*/ 2147483647 w 198"/>
              <a:gd name="T101" fmla="*/ 2147483647 h 256"/>
              <a:gd name="T102" fmla="*/ 2147483647 w 198"/>
              <a:gd name="T103" fmla="*/ 2147483647 h 256"/>
              <a:gd name="T104" fmla="*/ 2147483647 w 198"/>
              <a:gd name="T105" fmla="*/ 2147483647 h 256"/>
              <a:gd name="T106" fmla="*/ 2147483647 w 198"/>
              <a:gd name="T107" fmla="*/ 2147483647 h 256"/>
              <a:gd name="T108" fmla="*/ 2147483647 w 198"/>
              <a:gd name="T109" fmla="*/ 2147483647 h 256"/>
              <a:gd name="T110" fmla="*/ 2147483647 w 198"/>
              <a:gd name="T111" fmla="*/ 2147483647 h 256"/>
              <a:gd name="T112" fmla="*/ 2147483647 w 198"/>
              <a:gd name="T113" fmla="*/ 2147483647 h 256"/>
              <a:gd name="T114" fmla="*/ 2147483647 w 198"/>
              <a:gd name="T115" fmla="*/ 2147483647 h 256"/>
              <a:gd name="T116" fmla="*/ 2147483647 w 198"/>
              <a:gd name="T117" fmla="*/ 2147483647 h 256"/>
              <a:gd name="T118" fmla="*/ 2147483647 w 198"/>
              <a:gd name="T119" fmla="*/ 2147483647 h 256"/>
              <a:gd name="T120" fmla="*/ 2147483647 w 198"/>
              <a:gd name="T121" fmla="*/ 2147483647 h 256"/>
              <a:gd name="T122" fmla="*/ 2147483647 w 198"/>
              <a:gd name="T123" fmla="*/ 0 h 2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8"/>
              <a:gd name="T187" fmla="*/ 0 h 256"/>
              <a:gd name="T188" fmla="*/ 198 w 198"/>
              <a:gd name="T189" fmla="*/ 256 h 2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8" h="256">
                <a:moveTo>
                  <a:pt x="132" y="0"/>
                </a:moveTo>
                <a:lnTo>
                  <a:pt x="134" y="0"/>
                </a:lnTo>
                <a:lnTo>
                  <a:pt x="134" y="34"/>
                </a:lnTo>
                <a:lnTo>
                  <a:pt x="80" y="34"/>
                </a:lnTo>
                <a:lnTo>
                  <a:pt x="80" y="84"/>
                </a:lnTo>
                <a:lnTo>
                  <a:pt x="70" y="88"/>
                </a:lnTo>
                <a:lnTo>
                  <a:pt x="62" y="96"/>
                </a:lnTo>
                <a:lnTo>
                  <a:pt x="60" y="124"/>
                </a:lnTo>
                <a:lnTo>
                  <a:pt x="0" y="124"/>
                </a:lnTo>
                <a:lnTo>
                  <a:pt x="2" y="132"/>
                </a:lnTo>
                <a:lnTo>
                  <a:pt x="6" y="138"/>
                </a:lnTo>
                <a:lnTo>
                  <a:pt x="10" y="144"/>
                </a:lnTo>
                <a:lnTo>
                  <a:pt x="12" y="148"/>
                </a:lnTo>
                <a:lnTo>
                  <a:pt x="10" y="152"/>
                </a:lnTo>
                <a:lnTo>
                  <a:pt x="8" y="156"/>
                </a:lnTo>
                <a:lnTo>
                  <a:pt x="6" y="160"/>
                </a:lnTo>
                <a:lnTo>
                  <a:pt x="6" y="164"/>
                </a:lnTo>
                <a:lnTo>
                  <a:pt x="6" y="168"/>
                </a:lnTo>
                <a:lnTo>
                  <a:pt x="10" y="170"/>
                </a:lnTo>
                <a:lnTo>
                  <a:pt x="14" y="178"/>
                </a:lnTo>
                <a:lnTo>
                  <a:pt x="12" y="178"/>
                </a:lnTo>
                <a:lnTo>
                  <a:pt x="14" y="188"/>
                </a:lnTo>
                <a:lnTo>
                  <a:pt x="12" y="200"/>
                </a:lnTo>
                <a:lnTo>
                  <a:pt x="10" y="210"/>
                </a:lnTo>
                <a:lnTo>
                  <a:pt x="6" y="220"/>
                </a:lnTo>
                <a:lnTo>
                  <a:pt x="10" y="220"/>
                </a:lnTo>
                <a:lnTo>
                  <a:pt x="12" y="220"/>
                </a:lnTo>
                <a:lnTo>
                  <a:pt x="16" y="220"/>
                </a:lnTo>
                <a:lnTo>
                  <a:pt x="18" y="218"/>
                </a:lnTo>
                <a:lnTo>
                  <a:pt x="22" y="216"/>
                </a:lnTo>
                <a:lnTo>
                  <a:pt x="28" y="216"/>
                </a:lnTo>
                <a:lnTo>
                  <a:pt x="36" y="218"/>
                </a:lnTo>
                <a:lnTo>
                  <a:pt x="44" y="222"/>
                </a:lnTo>
                <a:lnTo>
                  <a:pt x="50" y="226"/>
                </a:lnTo>
                <a:lnTo>
                  <a:pt x="54" y="232"/>
                </a:lnTo>
                <a:lnTo>
                  <a:pt x="64" y="246"/>
                </a:lnTo>
                <a:lnTo>
                  <a:pt x="68" y="252"/>
                </a:lnTo>
                <a:lnTo>
                  <a:pt x="74" y="256"/>
                </a:lnTo>
                <a:lnTo>
                  <a:pt x="80" y="244"/>
                </a:lnTo>
                <a:lnTo>
                  <a:pt x="84" y="238"/>
                </a:lnTo>
                <a:lnTo>
                  <a:pt x="88" y="238"/>
                </a:lnTo>
                <a:lnTo>
                  <a:pt x="94" y="236"/>
                </a:lnTo>
                <a:lnTo>
                  <a:pt x="92" y="242"/>
                </a:lnTo>
                <a:lnTo>
                  <a:pt x="94" y="246"/>
                </a:lnTo>
                <a:lnTo>
                  <a:pt x="98" y="240"/>
                </a:lnTo>
                <a:lnTo>
                  <a:pt x="100" y="240"/>
                </a:lnTo>
                <a:lnTo>
                  <a:pt x="102" y="238"/>
                </a:lnTo>
                <a:lnTo>
                  <a:pt x="104" y="240"/>
                </a:lnTo>
                <a:lnTo>
                  <a:pt x="106" y="242"/>
                </a:lnTo>
                <a:lnTo>
                  <a:pt x="108" y="244"/>
                </a:lnTo>
                <a:lnTo>
                  <a:pt x="110" y="244"/>
                </a:lnTo>
                <a:lnTo>
                  <a:pt x="114" y="242"/>
                </a:lnTo>
                <a:lnTo>
                  <a:pt x="118" y="240"/>
                </a:lnTo>
                <a:lnTo>
                  <a:pt x="184" y="240"/>
                </a:lnTo>
                <a:lnTo>
                  <a:pt x="186" y="232"/>
                </a:lnTo>
                <a:lnTo>
                  <a:pt x="188" y="224"/>
                </a:lnTo>
                <a:lnTo>
                  <a:pt x="184" y="224"/>
                </a:lnTo>
                <a:lnTo>
                  <a:pt x="182" y="220"/>
                </a:lnTo>
                <a:lnTo>
                  <a:pt x="168" y="54"/>
                </a:lnTo>
                <a:lnTo>
                  <a:pt x="198" y="54"/>
                </a:lnTo>
                <a:lnTo>
                  <a:pt x="136" y="6"/>
                </a:lnTo>
                <a:lnTo>
                  <a:pt x="132" y="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37" name="Freeform 162"/>
          <p:cNvSpPr>
            <a:spLocks/>
          </p:cNvSpPr>
          <p:nvPr/>
        </p:nvSpPr>
        <p:spPr bwMode="auto">
          <a:xfrm>
            <a:off x="5208986" y="3216407"/>
            <a:ext cx="40481" cy="50006"/>
          </a:xfrm>
          <a:custGeom>
            <a:avLst/>
            <a:gdLst>
              <a:gd name="T0" fmla="*/ 2147483647 w 34"/>
              <a:gd name="T1" fmla="*/ 0 h 42"/>
              <a:gd name="T2" fmla="*/ 2147483647 w 34"/>
              <a:gd name="T3" fmla="*/ 2147483647 h 42"/>
              <a:gd name="T4" fmla="*/ 2147483647 w 34"/>
              <a:gd name="T5" fmla="*/ 2147483647 h 42"/>
              <a:gd name="T6" fmla="*/ 2147483647 w 34"/>
              <a:gd name="T7" fmla="*/ 2147483647 h 42"/>
              <a:gd name="T8" fmla="*/ 2147483647 w 34"/>
              <a:gd name="T9" fmla="*/ 2147483647 h 42"/>
              <a:gd name="T10" fmla="*/ 2147483647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0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0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42"/>
              <a:gd name="T47" fmla="*/ 34 w 34"/>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42">
                <a:moveTo>
                  <a:pt x="16" y="0"/>
                </a:moveTo>
                <a:lnTo>
                  <a:pt x="24" y="8"/>
                </a:lnTo>
                <a:lnTo>
                  <a:pt x="32" y="14"/>
                </a:lnTo>
                <a:lnTo>
                  <a:pt x="34" y="20"/>
                </a:lnTo>
                <a:lnTo>
                  <a:pt x="32" y="26"/>
                </a:lnTo>
                <a:lnTo>
                  <a:pt x="26" y="30"/>
                </a:lnTo>
                <a:lnTo>
                  <a:pt x="22" y="36"/>
                </a:lnTo>
                <a:lnTo>
                  <a:pt x="16" y="40"/>
                </a:lnTo>
                <a:lnTo>
                  <a:pt x="6" y="42"/>
                </a:lnTo>
                <a:lnTo>
                  <a:pt x="2" y="40"/>
                </a:lnTo>
                <a:lnTo>
                  <a:pt x="0" y="34"/>
                </a:lnTo>
                <a:lnTo>
                  <a:pt x="2" y="24"/>
                </a:lnTo>
                <a:lnTo>
                  <a:pt x="8" y="16"/>
                </a:lnTo>
                <a:lnTo>
                  <a:pt x="22" y="6"/>
                </a:lnTo>
                <a:lnTo>
                  <a:pt x="16" y="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38" name="Freeform 163"/>
          <p:cNvSpPr>
            <a:spLocks/>
          </p:cNvSpPr>
          <p:nvPr/>
        </p:nvSpPr>
        <p:spPr bwMode="auto">
          <a:xfrm>
            <a:off x="4019551" y="3135445"/>
            <a:ext cx="104775" cy="104775"/>
          </a:xfrm>
          <a:custGeom>
            <a:avLst/>
            <a:gdLst>
              <a:gd name="T0" fmla="*/ 2147483647 w 88"/>
              <a:gd name="T1" fmla="*/ 2147483647 h 88"/>
              <a:gd name="T2" fmla="*/ 2147483647 w 88"/>
              <a:gd name="T3" fmla="*/ 2147483647 h 88"/>
              <a:gd name="T4" fmla="*/ 2147483647 w 88"/>
              <a:gd name="T5" fmla="*/ 2147483647 h 88"/>
              <a:gd name="T6" fmla="*/ 2147483647 w 88"/>
              <a:gd name="T7" fmla="*/ 2147483647 h 88"/>
              <a:gd name="T8" fmla="*/ 2147483647 w 88"/>
              <a:gd name="T9" fmla="*/ 2147483647 h 88"/>
              <a:gd name="T10" fmla="*/ 2147483647 w 88"/>
              <a:gd name="T11" fmla="*/ 2147483647 h 88"/>
              <a:gd name="T12" fmla="*/ 2147483647 w 88"/>
              <a:gd name="T13" fmla="*/ 2147483647 h 88"/>
              <a:gd name="T14" fmla="*/ 2147483647 w 88"/>
              <a:gd name="T15" fmla="*/ 2147483647 h 88"/>
              <a:gd name="T16" fmla="*/ 2147483647 w 88"/>
              <a:gd name="T17" fmla="*/ 2147483647 h 88"/>
              <a:gd name="T18" fmla="*/ 2147483647 w 88"/>
              <a:gd name="T19" fmla="*/ 2147483647 h 88"/>
              <a:gd name="T20" fmla="*/ 2147483647 w 88"/>
              <a:gd name="T21" fmla="*/ 2147483647 h 88"/>
              <a:gd name="T22" fmla="*/ 2147483647 w 88"/>
              <a:gd name="T23" fmla="*/ 2147483647 h 88"/>
              <a:gd name="T24" fmla="*/ 2147483647 w 88"/>
              <a:gd name="T25" fmla="*/ 2147483647 h 88"/>
              <a:gd name="T26" fmla="*/ 2147483647 w 88"/>
              <a:gd name="T27" fmla="*/ 2147483647 h 88"/>
              <a:gd name="T28" fmla="*/ 2147483647 w 88"/>
              <a:gd name="T29" fmla="*/ 2147483647 h 88"/>
              <a:gd name="T30" fmla="*/ 2147483647 w 88"/>
              <a:gd name="T31" fmla="*/ 2147483647 h 88"/>
              <a:gd name="T32" fmla="*/ 2147483647 w 88"/>
              <a:gd name="T33" fmla="*/ 2147483647 h 88"/>
              <a:gd name="T34" fmla="*/ 2147483647 w 88"/>
              <a:gd name="T35" fmla="*/ 2147483647 h 88"/>
              <a:gd name="T36" fmla="*/ 2147483647 w 88"/>
              <a:gd name="T37" fmla="*/ 2147483647 h 88"/>
              <a:gd name="T38" fmla="*/ 2147483647 w 88"/>
              <a:gd name="T39" fmla="*/ 2147483647 h 88"/>
              <a:gd name="T40" fmla="*/ 2147483647 w 88"/>
              <a:gd name="T41" fmla="*/ 2147483647 h 88"/>
              <a:gd name="T42" fmla="*/ 2147483647 w 88"/>
              <a:gd name="T43" fmla="*/ 2147483647 h 88"/>
              <a:gd name="T44" fmla="*/ 2147483647 w 88"/>
              <a:gd name="T45" fmla="*/ 2147483647 h 88"/>
              <a:gd name="T46" fmla="*/ 2147483647 w 88"/>
              <a:gd name="T47" fmla="*/ 2147483647 h 88"/>
              <a:gd name="T48" fmla="*/ 0 w 88"/>
              <a:gd name="T49" fmla="*/ 2147483647 h 88"/>
              <a:gd name="T50" fmla="*/ 2147483647 w 88"/>
              <a:gd name="T51" fmla="*/ 2147483647 h 88"/>
              <a:gd name="T52" fmla="*/ 2147483647 w 88"/>
              <a:gd name="T53" fmla="*/ 2147483647 h 88"/>
              <a:gd name="T54" fmla="*/ 2147483647 w 88"/>
              <a:gd name="T55" fmla="*/ 2147483647 h 88"/>
              <a:gd name="T56" fmla="*/ 2147483647 w 88"/>
              <a:gd name="T57" fmla="*/ 2147483647 h 88"/>
              <a:gd name="T58" fmla="*/ 2147483647 w 88"/>
              <a:gd name="T59" fmla="*/ 2147483647 h 88"/>
              <a:gd name="T60" fmla="*/ 2147483647 w 88"/>
              <a:gd name="T61" fmla="*/ 2147483647 h 88"/>
              <a:gd name="T62" fmla="*/ 2147483647 w 88"/>
              <a:gd name="T63" fmla="*/ 2147483647 h 88"/>
              <a:gd name="T64" fmla="*/ 2147483647 w 88"/>
              <a:gd name="T65" fmla="*/ 0 h 88"/>
              <a:gd name="T66" fmla="*/ 2147483647 w 88"/>
              <a:gd name="T67" fmla="*/ 0 h 88"/>
              <a:gd name="T68" fmla="*/ 2147483647 w 88"/>
              <a:gd name="T69" fmla="*/ 2147483647 h 88"/>
              <a:gd name="T70" fmla="*/ 2147483647 w 88"/>
              <a:gd name="T71" fmla="*/ 2147483647 h 88"/>
              <a:gd name="T72" fmla="*/ 2147483647 w 88"/>
              <a:gd name="T73" fmla="*/ 2147483647 h 88"/>
              <a:gd name="T74" fmla="*/ 2147483647 w 88"/>
              <a:gd name="T75" fmla="*/ 2147483647 h 88"/>
              <a:gd name="T76" fmla="*/ 2147483647 w 88"/>
              <a:gd name="T77" fmla="*/ 2147483647 h 88"/>
              <a:gd name="T78" fmla="*/ 2147483647 w 88"/>
              <a:gd name="T79" fmla="*/ 2147483647 h 88"/>
              <a:gd name="T80" fmla="*/ 2147483647 w 88"/>
              <a:gd name="T81" fmla="*/ 2147483647 h 88"/>
              <a:gd name="T82" fmla="*/ 2147483647 w 88"/>
              <a:gd name="T83" fmla="*/ 2147483647 h 88"/>
              <a:gd name="T84" fmla="*/ 2147483647 w 88"/>
              <a:gd name="T85" fmla="*/ 2147483647 h 88"/>
              <a:gd name="T86" fmla="*/ 2147483647 w 88"/>
              <a:gd name="T87" fmla="*/ 2147483647 h 88"/>
              <a:gd name="T88" fmla="*/ 2147483647 w 88"/>
              <a:gd name="T89" fmla="*/ 2147483647 h 88"/>
              <a:gd name="T90" fmla="*/ 2147483647 w 88"/>
              <a:gd name="T91" fmla="*/ 2147483647 h 88"/>
              <a:gd name="T92" fmla="*/ 2147483647 w 88"/>
              <a:gd name="T93" fmla="*/ 2147483647 h 88"/>
              <a:gd name="T94" fmla="*/ 2147483647 w 88"/>
              <a:gd name="T95" fmla="*/ 2147483647 h 88"/>
              <a:gd name="T96" fmla="*/ 2147483647 w 88"/>
              <a:gd name="T97" fmla="*/ 2147483647 h 88"/>
              <a:gd name="T98" fmla="*/ 2147483647 w 88"/>
              <a:gd name="T99" fmla="*/ 2147483647 h 88"/>
              <a:gd name="T100" fmla="*/ 2147483647 w 88"/>
              <a:gd name="T101" fmla="*/ 2147483647 h 88"/>
              <a:gd name="T102" fmla="*/ 2147483647 w 88"/>
              <a:gd name="T103" fmla="*/ 2147483647 h 88"/>
              <a:gd name="T104" fmla="*/ 2147483647 w 88"/>
              <a:gd name="T105" fmla="*/ 2147483647 h 88"/>
              <a:gd name="T106" fmla="*/ 2147483647 w 88"/>
              <a:gd name="T107" fmla="*/ 2147483647 h 88"/>
              <a:gd name="T108" fmla="*/ 2147483647 w 88"/>
              <a:gd name="T109" fmla="*/ 2147483647 h 88"/>
              <a:gd name="T110" fmla="*/ 2147483647 w 88"/>
              <a:gd name="T111" fmla="*/ 2147483647 h 88"/>
              <a:gd name="T112" fmla="*/ 2147483647 w 88"/>
              <a:gd name="T113" fmla="*/ 2147483647 h 88"/>
              <a:gd name="T114" fmla="*/ 2147483647 w 88"/>
              <a:gd name="T115" fmla="*/ 2147483647 h 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8"/>
              <a:gd name="T175" fmla="*/ 0 h 88"/>
              <a:gd name="T176" fmla="*/ 88 w 88"/>
              <a:gd name="T177" fmla="*/ 88 h 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8" h="88">
                <a:moveTo>
                  <a:pt x="6" y="84"/>
                </a:moveTo>
                <a:lnTo>
                  <a:pt x="4" y="80"/>
                </a:lnTo>
                <a:lnTo>
                  <a:pt x="4" y="74"/>
                </a:lnTo>
                <a:lnTo>
                  <a:pt x="4" y="68"/>
                </a:lnTo>
                <a:lnTo>
                  <a:pt x="16" y="68"/>
                </a:lnTo>
                <a:lnTo>
                  <a:pt x="30" y="66"/>
                </a:lnTo>
                <a:lnTo>
                  <a:pt x="30" y="62"/>
                </a:lnTo>
                <a:lnTo>
                  <a:pt x="36" y="64"/>
                </a:lnTo>
                <a:lnTo>
                  <a:pt x="44" y="68"/>
                </a:lnTo>
                <a:lnTo>
                  <a:pt x="48" y="66"/>
                </a:lnTo>
                <a:lnTo>
                  <a:pt x="52" y="62"/>
                </a:lnTo>
                <a:lnTo>
                  <a:pt x="40" y="60"/>
                </a:lnTo>
                <a:lnTo>
                  <a:pt x="34" y="58"/>
                </a:lnTo>
                <a:lnTo>
                  <a:pt x="32" y="54"/>
                </a:lnTo>
                <a:lnTo>
                  <a:pt x="28" y="56"/>
                </a:lnTo>
                <a:lnTo>
                  <a:pt x="24" y="58"/>
                </a:lnTo>
                <a:lnTo>
                  <a:pt x="22" y="60"/>
                </a:lnTo>
                <a:lnTo>
                  <a:pt x="18" y="62"/>
                </a:lnTo>
                <a:lnTo>
                  <a:pt x="6" y="62"/>
                </a:lnTo>
                <a:lnTo>
                  <a:pt x="6" y="56"/>
                </a:lnTo>
                <a:lnTo>
                  <a:pt x="8" y="50"/>
                </a:lnTo>
                <a:lnTo>
                  <a:pt x="6" y="44"/>
                </a:lnTo>
                <a:lnTo>
                  <a:pt x="4" y="40"/>
                </a:lnTo>
                <a:lnTo>
                  <a:pt x="2" y="36"/>
                </a:lnTo>
                <a:lnTo>
                  <a:pt x="0" y="32"/>
                </a:lnTo>
                <a:lnTo>
                  <a:pt x="2" y="26"/>
                </a:lnTo>
                <a:lnTo>
                  <a:pt x="4" y="18"/>
                </a:lnTo>
                <a:lnTo>
                  <a:pt x="10" y="4"/>
                </a:lnTo>
                <a:lnTo>
                  <a:pt x="14" y="4"/>
                </a:lnTo>
                <a:lnTo>
                  <a:pt x="16" y="4"/>
                </a:lnTo>
                <a:lnTo>
                  <a:pt x="20" y="4"/>
                </a:lnTo>
                <a:lnTo>
                  <a:pt x="22" y="2"/>
                </a:lnTo>
                <a:lnTo>
                  <a:pt x="26" y="0"/>
                </a:lnTo>
                <a:lnTo>
                  <a:pt x="32" y="0"/>
                </a:lnTo>
                <a:lnTo>
                  <a:pt x="40" y="2"/>
                </a:lnTo>
                <a:lnTo>
                  <a:pt x="48" y="6"/>
                </a:lnTo>
                <a:lnTo>
                  <a:pt x="54" y="10"/>
                </a:lnTo>
                <a:lnTo>
                  <a:pt x="58" y="16"/>
                </a:lnTo>
                <a:lnTo>
                  <a:pt x="68" y="30"/>
                </a:lnTo>
                <a:lnTo>
                  <a:pt x="72" y="36"/>
                </a:lnTo>
                <a:lnTo>
                  <a:pt x="78" y="40"/>
                </a:lnTo>
                <a:lnTo>
                  <a:pt x="78" y="38"/>
                </a:lnTo>
                <a:lnTo>
                  <a:pt x="76" y="38"/>
                </a:lnTo>
                <a:lnTo>
                  <a:pt x="80" y="52"/>
                </a:lnTo>
                <a:lnTo>
                  <a:pt x="84" y="62"/>
                </a:lnTo>
                <a:lnTo>
                  <a:pt x="88" y="72"/>
                </a:lnTo>
                <a:lnTo>
                  <a:pt x="88" y="78"/>
                </a:lnTo>
                <a:lnTo>
                  <a:pt x="88" y="86"/>
                </a:lnTo>
                <a:lnTo>
                  <a:pt x="84" y="86"/>
                </a:lnTo>
                <a:lnTo>
                  <a:pt x="78" y="88"/>
                </a:lnTo>
                <a:lnTo>
                  <a:pt x="72" y="86"/>
                </a:lnTo>
                <a:lnTo>
                  <a:pt x="66" y="84"/>
                </a:lnTo>
                <a:lnTo>
                  <a:pt x="60" y="82"/>
                </a:lnTo>
                <a:lnTo>
                  <a:pt x="52" y="80"/>
                </a:lnTo>
                <a:lnTo>
                  <a:pt x="40" y="80"/>
                </a:lnTo>
                <a:lnTo>
                  <a:pt x="28" y="82"/>
                </a:lnTo>
                <a:lnTo>
                  <a:pt x="18" y="84"/>
                </a:lnTo>
                <a:lnTo>
                  <a:pt x="6" y="84"/>
                </a:lnTo>
                <a:close/>
              </a:path>
            </a:pathLst>
          </a:custGeom>
          <a:solidFill>
            <a:srgbClr val="00B74F"/>
          </a:solidFill>
          <a:ln w="7938">
            <a:solidFill>
              <a:schemeClr val="tx1"/>
            </a:solidFill>
            <a:round/>
            <a:headEnd/>
            <a:tailEnd/>
          </a:ln>
        </p:spPr>
        <p:txBody>
          <a:bodyPr/>
          <a:lstStyle/>
          <a:p>
            <a:pPr defTabSz="685800">
              <a:defRPr/>
            </a:pPr>
            <a:endParaRPr lang="en-US" sz="1350" kern="0">
              <a:solidFill>
                <a:prstClr val="black"/>
              </a:solidFill>
              <a:latin typeface="Arial" pitchFamily="34" charset="0"/>
            </a:endParaRPr>
          </a:p>
        </p:txBody>
      </p:sp>
      <p:sp>
        <p:nvSpPr>
          <p:cNvPr id="139" name="Freeform 165"/>
          <p:cNvSpPr>
            <a:spLocks/>
          </p:cNvSpPr>
          <p:nvPr/>
        </p:nvSpPr>
        <p:spPr bwMode="auto">
          <a:xfrm>
            <a:off x="4374356" y="3237838"/>
            <a:ext cx="57150" cy="140494"/>
          </a:xfrm>
          <a:custGeom>
            <a:avLst/>
            <a:gdLst>
              <a:gd name="T0" fmla="*/ 2147483647 w 48"/>
              <a:gd name="T1" fmla="*/ 2147483647 h 118"/>
              <a:gd name="T2" fmla="*/ 2147483647 w 48"/>
              <a:gd name="T3" fmla="*/ 2147483647 h 118"/>
              <a:gd name="T4" fmla="*/ 2147483647 w 48"/>
              <a:gd name="T5" fmla="*/ 2147483647 h 118"/>
              <a:gd name="T6" fmla="*/ 2147483647 w 48"/>
              <a:gd name="T7" fmla="*/ 2147483647 h 118"/>
              <a:gd name="T8" fmla="*/ 2147483647 w 48"/>
              <a:gd name="T9" fmla="*/ 2147483647 h 118"/>
              <a:gd name="T10" fmla="*/ 2147483647 w 48"/>
              <a:gd name="T11" fmla="*/ 2147483647 h 118"/>
              <a:gd name="T12" fmla="*/ 2147483647 w 48"/>
              <a:gd name="T13" fmla="*/ 2147483647 h 118"/>
              <a:gd name="T14" fmla="*/ 2147483647 w 48"/>
              <a:gd name="T15" fmla="*/ 2147483647 h 118"/>
              <a:gd name="T16" fmla="*/ 2147483647 w 48"/>
              <a:gd name="T17" fmla="*/ 2147483647 h 118"/>
              <a:gd name="T18" fmla="*/ 2147483647 w 48"/>
              <a:gd name="T19" fmla="*/ 0 h 118"/>
              <a:gd name="T20" fmla="*/ 2147483647 w 48"/>
              <a:gd name="T21" fmla="*/ 2147483647 h 118"/>
              <a:gd name="T22" fmla="*/ 2147483647 w 48"/>
              <a:gd name="T23" fmla="*/ 0 h 118"/>
              <a:gd name="T24" fmla="*/ 2147483647 w 48"/>
              <a:gd name="T25" fmla="*/ 2147483647 h 118"/>
              <a:gd name="T26" fmla="*/ 2147483647 w 48"/>
              <a:gd name="T27" fmla="*/ 2147483647 h 118"/>
              <a:gd name="T28" fmla="*/ 2147483647 w 48"/>
              <a:gd name="T29" fmla="*/ 2147483647 h 118"/>
              <a:gd name="T30" fmla="*/ 2147483647 w 48"/>
              <a:gd name="T31" fmla="*/ 2147483647 h 118"/>
              <a:gd name="T32" fmla="*/ 2147483647 w 48"/>
              <a:gd name="T33" fmla="*/ 2147483647 h 118"/>
              <a:gd name="T34" fmla="*/ 2147483647 w 48"/>
              <a:gd name="T35" fmla="*/ 2147483647 h 118"/>
              <a:gd name="T36" fmla="*/ 2147483647 w 48"/>
              <a:gd name="T37" fmla="*/ 2147483647 h 118"/>
              <a:gd name="T38" fmla="*/ 0 w 48"/>
              <a:gd name="T39" fmla="*/ 2147483647 h 118"/>
              <a:gd name="T40" fmla="*/ 0 w 48"/>
              <a:gd name="T41" fmla="*/ 2147483647 h 118"/>
              <a:gd name="T42" fmla="*/ 0 w 48"/>
              <a:gd name="T43" fmla="*/ 2147483647 h 118"/>
              <a:gd name="T44" fmla="*/ 2147483647 w 48"/>
              <a:gd name="T45" fmla="*/ 2147483647 h 118"/>
              <a:gd name="T46" fmla="*/ 2147483647 w 48"/>
              <a:gd name="T47" fmla="*/ 2147483647 h 118"/>
              <a:gd name="T48" fmla="*/ 2147483647 w 48"/>
              <a:gd name="T49" fmla="*/ 2147483647 h 118"/>
              <a:gd name="T50" fmla="*/ 2147483647 w 48"/>
              <a:gd name="T51" fmla="*/ 2147483647 h 118"/>
              <a:gd name="T52" fmla="*/ 2147483647 w 48"/>
              <a:gd name="T53" fmla="*/ 2147483647 h 118"/>
              <a:gd name="T54" fmla="*/ 2147483647 w 48"/>
              <a:gd name="T55" fmla="*/ 2147483647 h 118"/>
              <a:gd name="T56" fmla="*/ 2147483647 w 48"/>
              <a:gd name="T57" fmla="*/ 2147483647 h 118"/>
              <a:gd name="T58" fmla="*/ 2147483647 w 48"/>
              <a:gd name="T59" fmla="*/ 2147483647 h 11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8"/>
              <a:gd name="T91" fmla="*/ 0 h 118"/>
              <a:gd name="T92" fmla="*/ 48 w 48"/>
              <a:gd name="T93" fmla="*/ 118 h 11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8" h="118">
                <a:moveTo>
                  <a:pt x="16" y="118"/>
                </a:moveTo>
                <a:lnTo>
                  <a:pt x="32" y="112"/>
                </a:lnTo>
                <a:lnTo>
                  <a:pt x="32" y="64"/>
                </a:lnTo>
                <a:lnTo>
                  <a:pt x="42" y="50"/>
                </a:lnTo>
                <a:lnTo>
                  <a:pt x="46" y="40"/>
                </a:lnTo>
                <a:lnTo>
                  <a:pt x="48" y="32"/>
                </a:lnTo>
                <a:lnTo>
                  <a:pt x="46" y="20"/>
                </a:lnTo>
                <a:lnTo>
                  <a:pt x="42" y="12"/>
                </a:lnTo>
                <a:lnTo>
                  <a:pt x="36" y="6"/>
                </a:lnTo>
                <a:lnTo>
                  <a:pt x="32" y="0"/>
                </a:lnTo>
                <a:lnTo>
                  <a:pt x="22" y="2"/>
                </a:lnTo>
                <a:lnTo>
                  <a:pt x="22" y="0"/>
                </a:lnTo>
                <a:lnTo>
                  <a:pt x="22" y="6"/>
                </a:lnTo>
                <a:lnTo>
                  <a:pt x="22" y="10"/>
                </a:lnTo>
                <a:lnTo>
                  <a:pt x="20" y="12"/>
                </a:lnTo>
                <a:lnTo>
                  <a:pt x="12" y="16"/>
                </a:lnTo>
                <a:lnTo>
                  <a:pt x="6" y="18"/>
                </a:lnTo>
                <a:lnTo>
                  <a:pt x="4" y="20"/>
                </a:lnTo>
                <a:lnTo>
                  <a:pt x="4" y="24"/>
                </a:lnTo>
                <a:lnTo>
                  <a:pt x="0" y="28"/>
                </a:lnTo>
                <a:lnTo>
                  <a:pt x="0" y="34"/>
                </a:lnTo>
                <a:lnTo>
                  <a:pt x="0" y="38"/>
                </a:lnTo>
                <a:lnTo>
                  <a:pt x="2" y="42"/>
                </a:lnTo>
                <a:lnTo>
                  <a:pt x="10" y="48"/>
                </a:lnTo>
                <a:lnTo>
                  <a:pt x="10" y="52"/>
                </a:lnTo>
                <a:lnTo>
                  <a:pt x="10" y="68"/>
                </a:lnTo>
                <a:lnTo>
                  <a:pt x="12" y="80"/>
                </a:lnTo>
                <a:lnTo>
                  <a:pt x="12" y="92"/>
                </a:lnTo>
                <a:lnTo>
                  <a:pt x="14" y="114"/>
                </a:lnTo>
                <a:lnTo>
                  <a:pt x="16" y="118"/>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40" name="Freeform 166"/>
          <p:cNvSpPr>
            <a:spLocks/>
          </p:cNvSpPr>
          <p:nvPr/>
        </p:nvSpPr>
        <p:spPr bwMode="auto">
          <a:xfrm>
            <a:off x="5275659" y="2816357"/>
            <a:ext cx="52388" cy="35719"/>
          </a:xfrm>
          <a:custGeom>
            <a:avLst/>
            <a:gdLst>
              <a:gd name="T0" fmla="*/ 2147483647 w 44"/>
              <a:gd name="T1" fmla="*/ 2147483647 h 30"/>
              <a:gd name="T2" fmla="*/ 2147483647 w 44"/>
              <a:gd name="T3" fmla="*/ 2147483647 h 30"/>
              <a:gd name="T4" fmla="*/ 2147483647 w 44"/>
              <a:gd name="T5" fmla="*/ 2147483647 h 30"/>
              <a:gd name="T6" fmla="*/ 2147483647 w 44"/>
              <a:gd name="T7" fmla="*/ 2147483647 h 30"/>
              <a:gd name="T8" fmla="*/ 0 w 44"/>
              <a:gd name="T9" fmla="*/ 2147483647 h 30"/>
              <a:gd name="T10" fmla="*/ 2147483647 w 44"/>
              <a:gd name="T11" fmla="*/ 2147483647 h 30"/>
              <a:gd name="T12" fmla="*/ 2147483647 w 44"/>
              <a:gd name="T13" fmla="*/ 2147483647 h 30"/>
              <a:gd name="T14" fmla="*/ 2147483647 w 44"/>
              <a:gd name="T15" fmla="*/ 0 h 30"/>
              <a:gd name="T16" fmla="*/ 2147483647 w 44"/>
              <a:gd name="T17" fmla="*/ 0 h 30"/>
              <a:gd name="T18" fmla="*/ 2147483647 w 44"/>
              <a:gd name="T19" fmla="*/ 2147483647 h 30"/>
              <a:gd name="T20" fmla="*/ 2147483647 w 44"/>
              <a:gd name="T21" fmla="*/ 2147483647 h 30"/>
              <a:gd name="T22" fmla="*/ 2147483647 w 44"/>
              <a:gd name="T23" fmla="*/ 2147483647 h 30"/>
              <a:gd name="T24" fmla="*/ 2147483647 w 44"/>
              <a:gd name="T25" fmla="*/ 2147483647 h 30"/>
              <a:gd name="T26" fmla="*/ 2147483647 w 44"/>
              <a:gd name="T27" fmla="*/ 2147483647 h 30"/>
              <a:gd name="T28" fmla="*/ 2147483647 w 44"/>
              <a:gd name="T29" fmla="*/ 2147483647 h 30"/>
              <a:gd name="T30" fmla="*/ 2147483647 w 44"/>
              <a:gd name="T31" fmla="*/ 2147483647 h 30"/>
              <a:gd name="T32" fmla="*/ 2147483647 w 44"/>
              <a:gd name="T33" fmla="*/ 2147483647 h 30"/>
              <a:gd name="T34" fmla="*/ 2147483647 w 44"/>
              <a:gd name="T35" fmla="*/ 2147483647 h 30"/>
              <a:gd name="T36" fmla="*/ 2147483647 w 44"/>
              <a:gd name="T37" fmla="*/ 214748364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30"/>
              <a:gd name="T59" fmla="*/ 44 w 44"/>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30">
                <a:moveTo>
                  <a:pt x="44" y="30"/>
                </a:moveTo>
                <a:lnTo>
                  <a:pt x="24" y="30"/>
                </a:lnTo>
                <a:lnTo>
                  <a:pt x="20" y="26"/>
                </a:lnTo>
                <a:lnTo>
                  <a:pt x="16" y="24"/>
                </a:lnTo>
                <a:lnTo>
                  <a:pt x="0" y="20"/>
                </a:lnTo>
                <a:lnTo>
                  <a:pt x="4" y="10"/>
                </a:lnTo>
                <a:lnTo>
                  <a:pt x="8" y="4"/>
                </a:lnTo>
                <a:lnTo>
                  <a:pt x="12" y="0"/>
                </a:lnTo>
                <a:lnTo>
                  <a:pt x="18" y="0"/>
                </a:lnTo>
                <a:lnTo>
                  <a:pt x="22" y="2"/>
                </a:lnTo>
                <a:lnTo>
                  <a:pt x="26" y="2"/>
                </a:lnTo>
                <a:lnTo>
                  <a:pt x="32" y="2"/>
                </a:lnTo>
                <a:lnTo>
                  <a:pt x="24" y="4"/>
                </a:lnTo>
                <a:lnTo>
                  <a:pt x="26" y="12"/>
                </a:lnTo>
                <a:lnTo>
                  <a:pt x="30" y="16"/>
                </a:lnTo>
                <a:lnTo>
                  <a:pt x="40" y="22"/>
                </a:lnTo>
                <a:lnTo>
                  <a:pt x="42" y="26"/>
                </a:lnTo>
                <a:lnTo>
                  <a:pt x="44" y="28"/>
                </a:lnTo>
                <a:lnTo>
                  <a:pt x="44" y="3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41" name="Freeform 169"/>
          <p:cNvSpPr>
            <a:spLocks/>
          </p:cNvSpPr>
          <p:nvPr/>
        </p:nvSpPr>
        <p:spPr bwMode="auto">
          <a:xfrm>
            <a:off x="5649516" y="2566326"/>
            <a:ext cx="142875" cy="85725"/>
          </a:xfrm>
          <a:custGeom>
            <a:avLst/>
            <a:gdLst>
              <a:gd name="T0" fmla="*/ 0 w 120"/>
              <a:gd name="T1" fmla="*/ 2147483647 h 72"/>
              <a:gd name="T2" fmla="*/ 2147483647 w 120"/>
              <a:gd name="T3" fmla="*/ 2147483647 h 72"/>
              <a:gd name="T4" fmla="*/ 2147483647 w 120"/>
              <a:gd name="T5" fmla="*/ 2147483647 h 72"/>
              <a:gd name="T6" fmla="*/ 2147483647 w 120"/>
              <a:gd name="T7" fmla="*/ 2147483647 h 72"/>
              <a:gd name="T8" fmla="*/ 2147483647 w 120"/>
              <a:gd name="T9" fmla="*/ 2147483647 h 72"/>
              <a:gd name="T10" fmla="*/ 2147483647 w 120"/>
              <a:gd name="T11" fmla="*/ 2147483647 h 72"/>
              <a:gd name="T12" fmla="*/ 2147483647 w 120"/>
              <a:gd name="T13" fmla="*/ 0 h 72"/>
              <a:gd name="T14" fmla="*/ 2147483647 w 120"/>
              <a:gd name="T15" fmla="*/ 2147483647 h 72"/>
              <a:gd name="T16" fmla="*/ 2147483647 w 120"/>
              <a:gd name="T17" fmla="*/ 2147483647 h 72"/>
              <a:gd name="T18" fmla="*/ 2147483647 w 120"/>
              <a:gd name="T19" fmla="*/ 2147483647 h 72"/>
              <a:gd name="T20" fmla="*/ 2147483647 w 120"/>
              <a:gd name="T21" fmla="*/ 2147483647 h 72"/>
              <a:gd name="T22" fmla="*/ 2147483647 w 120"/>
              <a:gd name="T23" fmla="*/ 2147483647 h 72"/>
              <a:gd name="T24" fmla="*/ 2147483647 w 120"/>
              <a:gd name="T25" fmla="*/ 2147483647 h 72"/>
              <a:gd name="T26" fmla="*/ 2147483647 w 120"/>
              <a:gd name="T27" fmla="*/ 2147483647 h 72"/>
              <a:gd name="T28" fmla="*/ 2147483647 w 120"/>
              <a:gd name="T29" fmla="*/ 2147483647 h 72"/>
              <a:gd name="T30" fmla="*/ 2147483647 w 120"/>
              <a:gd name="T31" fmla="*/ 2147483647 h 72"/>
              <a:gd name="T32" fmla="*/ 2147483647 w 120"/>
              <a:gd name="T33" fmla="*/ 2147483647 h 72"/>
              <a:gd name="T34" fmla="*/ 2147483647 w 120"/>
              <a:gd name="T35" fmla="*/ 2147483647 h 72"/>
              <a:gd name="T36" fmla="*/ 2147483647 w 120"/>
              <a:gd name="T37" fmla="*/ 2147483647 h 72"/>
              <a:gd name="T38" fmla="*/ 2147483647 w 120"/>
              <a:gd name="T39" fmla="*/ 2147483647 h 72"/>
              <a:gd name="T40" fmla="*/ 2147483647 w 120"/>
              <a:gd name="T41" fmla="*/ 2147483647 h 72"/>
              <a:gd name="T42" fmla="*/ 2147483647 w 120"/>
              <a:gd name="T43" fmla="*/ 2147483647 h 72"/>
              <a:gd name="T44" fmla="*/ 2147483647 w 120"/>
              <a:gd name="T45" fmla="*/ 2147483647 h 72"/>
              <a:gd name="T46" fmla="*/ 2147483647 w 120"/>
              <a:gd name="T47" fmla="*/ 2147483647 h 72"/>
              <a:gd name="T48" fmla="*/ 2147483647 w 120"/>
              <a:gd name="T49" fmla="*/ 2147483647 h 72"/>
              <a:gd name="T50" fmla="*/ 2147483647 w 120"/>
              <a:gd name="T51" fmla="*/ 2147483647 h 72"/>
              <a:gd name="T52" fmla="*/ 2147483647 w 120"/>
              <a:gd name="T53" fmla="*/ 2147483647 h 72"/>
              <a:gd name="T54" fmla="*/ 2147483647 w 120"/>
              <a:gd name="T55" fmla="*/ 2147483647 h 72"/>
              <a:gd name="T56" fmla="*/ 2147483647 w 120"/>
              <a:gd name="T57" fmla="*/ 2147483647 h 72"/>
              <a:gd name="T58" fmla="*/ 2147483647 w 120"/>
              <a:gd name="T59" fmla="*/ 2147483647 h 72"/>
              <a:gd name="T60" fmla="*/ 2147483647 w 120"/>
              <a:gd name="T61" fmla="*/ 2147483647 h 72"/>
              <a:gd name="T62" fmla="*/ 2147483647 w 120"/>
              <a:gd name="T63" fmla="*/ 2147483647 h 72"/>
              <a:gd name="T64" fmla="*/ 2147483647 w 120"/>
              <a:gd name="T65" fmla="*/ 2147483647 h 72"/>
              <a:gd name="T66" fmla="*/ 2147483647 w 120"/>
              <a:gd name="T67" fmla="*/ 2147483647 h 72"/>
              <a:gd name="T68" fmla="*/ 2147483647 w 120"/>
              <a:gd name="T69" fmla="*/ 2147483647 h 72"/>
              <a:gd name="T70" fmla="*/ 2147483647 w 120"/>
              <a:gd name="T71" fmla="*/ 2147483647 h 72"/>
              <a:gd name="T72" fmla="*/ 2147483647 w 120"/>
              <a:gd name="T73" fmla="*/ 2147483647 h 72"/>
              <a:gd name="T74" fmla="*/ 2147483647 w 120"/>
              <a:gd name="T75" fmla="*/ 2147483647 h 72"/>
              <a:gd name="T76" fmla="*/ 2147483647 w 120"/>
              <a:gd name="T77" fmla="*/ 2147483647 h 72"/>
              <a:gd name="T78" fmla="*/ 2147483647 w 120"/>
              <a:gd name="T79" fmla="*/ 2147483647 h 72"/>
              <a:gd name="T80" fmla="*/ 2147483647 w 120"/>
              <a:gd name="T81" fmla="*/ 2147483647 h 72"/>
              <a:gd name="T82" fmla="*/ 2147483647 w 120"/>
              <a:gd name="T83" fmla="*/ 2147483647 h 72"/>
              <a:gd name="T84" fmla="*/ 2147483647 w 120"/>
              <a:gd name="T85" fmla="*/ 2147483647 h 72"/>
              <a:gd name="T86" fmla="*/ 2147483647 w 120"/>
              <a:gd name="T87" fmla="*/ 2147483647 h 72"/>
              <a:gd name="T88" fmla="*/ 2147483647 w 120"/>
              <a:gd name="T89" fmla="*/ 2147483647 h 72"/>
              <a:gd name="T90" fmla="*/ 0 w 120"/>
              <a:gd name="T91" fmla="*/ 2147483647 h 72"/>
              <a:gd name="T92" fmla="*/ 0 w 120"/>
              <a:gd name="T93" fmla="*/ 2147483647 h 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0"/>
              <a:gd name="T142" fmla="*/ 0 h 72"/>
              <a:gd name="T143" fmla="*/ 120 w 120"/>
              <a:gd name="T144" fmla="*/ 72 h 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0" h="72">
                <a:moveTo>
                  <a:pt x="0" y="28"/>
                </a:moveTo>
                <a:lnTo>
                  <a:pt x="16" y="28"/>
                </a:lnTo>
                <a:lnTo>
                  <a:pt x="18" y="18"/>
                </a:lnTo>
                <a:lnTo>
                  <a:pt x="24" y="16"/>
                </a:lnTo>
                <a:lnTo>
                  <a:pt x="24" y="4"/>
                </a:lnTo>
                <a:lnTo>
                  <a:pt x="34" y="6"/>
                </a:lnTo>
                <a:lnTo>
                  <a:pt x="40" y="0"/>
                </a:lnTo>
                <a:lnTo>
                  <a:pt x="48" y="6"/>
                </a:lnTo>
                <a:lnTo>
                  <a:pt x="48" y="10"/>
                </a:lnTo>
                <a:lnTo>
                  <a:pt x="40" y="14"/>
                </a:lnTo>
                <a:lnTo>
                  <a:pt x="34" y="18"/>
                </a:lnTo>
                <a:lnTo>
                  <a:pt x="44" y="18"/>
                </a:lnTo>
                <a:lnTo>
                  <a:pt x="50" y="20"/>
                </a:lnTo>
                <a:lnTo>
                  <a:pt x="48" y="30"/>
                </a:lnTo>
                <a:lnTo>
                  <a:pt x="62" y="30"/>
                </a:lnTo>
                <a:lnTo>
                  <a:pt x="70" y="32"/>
                </a:lnTo>
                <a:lnTo>
                  <a:pt x="78" y="32"/>
                </a:lnTo>
                <a:lnTo>
                  <a:pt x="92" y="30"/>
                </a:lnTo>
                <a:lnTo>
                  <a:pt x="96" y="34"/>
                </a:lnTo>
                <a:lnTo>
                  <a:pt x="106" y="40"/>
                </a:lnTo>
                <a:lnTo>
                  <a:pt x="112" y="46"/>
                </a:lnTo>
                <a:lnTo>
                  <a:pt x="116" y="52"/>
                </a:lnTo>
                <a:lnTo>
                  <a:pt x="120" y="62"/>
                </a:lnTo>
                <a:lnTo>
                  <a:pt x="114" y="62"/>
                </a:lnTo>
                <a:lnTo>
                  <a:pt x="106" y="64"/>
                </a:lnTo>
                <a:lnTo>
                  <a:pt x="98" y="66"/>
                </a:lnTo>
                <a:lnTo>
                  <a:pt x="90" y="70"/>
                </a:lnTo>
                <a:lnTo>
                  <a:pt x="82" y="72"/>
                </a:lnTo>
                <a:lnTo>
                  <a:pt x="80" y="72"/>
                </a:lnTo>
                <a:lnTo>
                  <a:pt x="76" y="72"/>
                </a:lnTo>
                <a:lnTo>
                  <a:pt x="74" y="70"/>
                </a:lnTo>
                <a:lnTo>
                  <a:pt x="66" y="62"/>
                </a:lnTo>
                <a:lnTo>
                  <a:pt x="62" y="54"/>
                </a:lnTo>
                <a:lnTo>
                  <a:pt x="58" y="40"/>
                </a:lnTo>
                <a:lnTo>
                  <a:pt x="52" y="42"/>
                </a:lnTo>
                <a:lnTo>
                  <a:pt x="46" y="48"/>
                </a:lnTo>
                <a:lnTo>
                  <a:pt x="42" y="54"/>
                </a:lnTo>
                <a:lnTo>
                  <a:pt x="36" y="60"/>
                </a:lnTo>
                <a:lnTo>
                  <a:pt x="32" y="64"/>
                </a:lnTo>
                <a:lnTo>
                  <a:pt x="26" y="68"/>
                </a:lnTo>
                <a:lnTo>
                  <a:pt x="14" y="70"/>
                </a:lnTo>
                <a:lnTo>
                  <a:pt x="18" y="60"/>
                </a:lnTo>
                <a:lnTo>
                  <a:pt x="18" y="50"/>
                </a:lnTo>
                <a:lnTo>
                  <a:pt x="14" y="44"/>
                </a:lnTo>
                <a:lnTo>
                  <a:pt x="8" y="40"/>
                </a:lnTo>
                <a:lnTo>
                  <a:pt x="0" y="34"/>
                </a:lnTo>
                <a:lnTo>
                  <a:pt x="0" y="28"/>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42" name="Freeform 170"/>
          <p:cNvSpPr>
            <a:spLocks/>
          </p:cNvSpPr>
          <p:nvPr/>
        </p:nvSpPr>
        <p:spPr bwMode="auto">
          <a:xfrm>
            <a:off x="5099447" y="2502031"/>
            <a:ext cx="133350" cy="57150"/>
          </a:xfrm>
          <a:custGeom>
            <a:avLst/>
            <a:gdLst>
              <a:gd name="T0" fmla="*/ 2147483647 w 112"/>
              <a:gd name="T1" fmla="*/ 2147483647 h 48"/>
              <a:gd name="T2" fmla="*/ 2147483647 w 112"/>
              <a:gd name="T3" fmla="*/ 2147483647 h 48"/>
              <a:gd name="T4" fmla="*/ 2147483647 w 112"/>
              <a:gd name="T5" fmla="*/ 2147483647 h 48"/>
              <a:gd name="T6" fmla="*/ 2147483647 w 112"/>
              <a:gd name="T7" fmla="*/ 2147483647 h 48"/>
              <a:gd name="T8" fmla="*/ 2147483647 w 112"/>
              <a:gd name="T9" fmla="*/ 2147483647 h 48"/>
              <a:gd name="T10" fmla="*/ 2147483647 w 112"/>
              <a:gd name="T11" fmla="*/ 2147483647 h 48"/>
              <a:gd name="T12" fmla="*/ 2147483647 w 112"/>
              <a:gd name="T13" fmla="*/ 2147483647 h 48"/>
              <a:gd name="T14" fmla="*/ 2147483647 w 112"/>
              <a:gd name="T15" fmla="*/ 2147483647 h 48"/>
              <a:gd name="T16" fmla="*/ 2147483647 w 112"/>
              <a:gd name="T17" fmla="*/ 2147483647 h 48"/>
              <a:gd name="T18" fmla="*/ 2147483647 w 112"/>
              <a:gd name="T19" fmla="*/ 2147483647 h 48"/>
              <a:gd name="T20" fmla="*/ 2147483647 w 112"/>
              <a:gd name="T21" fmla="*/ 2147483647 h 48"/>
              <a:gd name="T22" fmla="*/ 2147483647 w 112"/>
              <a:gd name="T23" fmla="*/ 2147483647 h 48"/>
              <a:gd name="T24" fmla="*/ 2147483647 w 112"/>
              <a:gd name="T25" fmla="*/ 2147483647 h 48"/>
              <a:gd name="T26" fmla="*/ 2147483647 w 112"/>
              <a:gd name="T27" fmla="*/ 2147483647 h 48"/>
              <a:gd name="T28" fmla="*/ 2147483647 w 112"/>
              <a:gd name="T29" fmla="*/ 2147483647 h 48"/>
              <a:gd name="T30" fmla="*/ 2147483647 w 112"/>
              <a:gd name="T31" fmla="*/ 2147483647 h 48"/>
              <a:gd name="T32" fmla="*/ 2147483647 w 112"/>
              <a:gd name="T33" fmla="*/ 2147483647 h 48"/>
              <a:gd name="T34" fmla="*/ 2147483647 w 112"/>
              <a:gd name="T35" fmla="*/ 2147483647 h 48"/>
              <a:gd name="T36" fmla="*/ 2147483647 w 112"/>
              <a:gd name="T37" fmla="*/ 2147483647 h 48"/>
              <a:gd name="T38" fmla="*/ 2147483647 w 112"/>
              <a:gd name="T39" fmla="*/ 2147483647 h 48"/>
              <a:gd name="T40" fmla="*/ 2147483647 w 112"/>
              <a:gd name="T41" fmla="*/ 2147483647 h 48"/>
              <a:gd name="T42" fmla="*/ 2147483647 w 112"/>
              <a:gd name="T43" fmla="*/ 2147483647 h 48"/>
              <a:gd name="T44" fmla="*/ 2147483647 w 112"/>
              <a:gd name="T45" fmla="*/ 2147483647 h 48"/>
              <a:gd name="T46" fmla="*/ 2147483647 w 112"/>
              <a:gd name="T47" fmla="*/ 0 h 48"/>
              <a:gd name="T48" fmla="*/ 0 w 112"/>
              <a:gd name="T49" fmla="*/ 0 h 48"/>
              <a:gd name="T50" fmla="*/ 2147483647 w 112"/>
              <a:gd name="T51" fmla="*/ 2147483647 h 48"/>
              <a:gd name="T52" fmla="*/ 2147483647 w 112"/>
              <a:gd name="T53" fmla="*/ 2147483647 h 48"/>
              <a:gd name="T54" fmla="*/ 2147483647 w 112"/>
              <a:gd name="T55" fmla="*/ 2147483647 h 48"/>
              <a:gd name="T56" fmla="*/ 2147483647 w 112"/>
              <a:gd name="T57" fmla="*/ 2147483647 h 48"/>
              <a:gd name="T58" fmla="*/ 2147483647 w 112"/>
              <a:gd name="T59" fmla="*/ 2147483647 h 48"/>
              <a:gd name="T60" fmla="*/ 2147483647 w 112"/>
              <a:gd name="T61" fmla="*/ 2147483647 h 48"/>
              <a:gd name="T62" fmla="*/ 2147483647 w 112"/>
              <a:gd name="T63" fmla="*/ 2147483647 h 48"/>
              <a:gd name="T64" fmla="*/ 2147483647 w 112"/>
              <a:gd name="T65" fmla="*/ 2147483647 h 48"/>
              <a:gd name="T66" fmla="*/ 2147483647 w 112"/>
              <a:gd name="T67" fmla="*/ 2147483647 h 48"/>
              <a:gd name="T68" fmla="*/ 2147483647 w 112"/>
              <a:gd name="T69" fmla="*/ 2147483647 h 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2"/>
              <a:gd name="T106" fmla="*/ 0 h 48"/>
              <a:gd name="T107" fmla="*/ 112 w 112"/>
              <a:gd name="T108" fmla="*/ 48 h 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2" h="48">
                <a:moveTo>
                  <a:pt x="34" y="34"/>
                </a:moveTo>
                <a:lnTo>
                  <a:pt x="42" y="34"/>
                </a:lnTo>
                <a:lnTo>
                  <a:pt x="50" y="34"/>
                </a:lnTo>
                <a:lnTo>
                  <a:pt x="58" y="36"/>
                </a:lnTo>
                <a:lnTo>
                  <a:pt x="64" y="42"/>
                </a:lnTo>
                <a:lnTo>
                  <a:pt x="66" y="44"/>
                </a:lnTo>
                <a:lnTo>
                  <a:pt x="66" y="46"/>
                </a:lnTo>
                <a:lnTo>
                  <a:pt x="78" y="46"/>
                </a:lnTo>
                <a:lnTo>
                  <a:pt x="88" y="46"/>
                </a:lnTo>
                <a:lnTo>
                  <a:pt x="90" y="40"/>
                </a:lnTo>
                <a:lnTo>
                  <a:pt x="98" y="44"/>
                </a:lnTo>
                <a:lnTo>
                  <a:pt x="102" y="48"/>
                </a:lnTo>
                <a:lnTo>
                  <a:pt x="112" y="48"/>
                </a:lnTo>
                <a:lnTo>
                  <a:pt x="108" y="42"/>
                </a:lnTo>
                <a:lnTo>
                  <a:pt x="106" y="36"/>
                </a:lnTo>
                <a:lnTo>
                  <a:pt x="110" y="32"/>
                </a:lnTo>
                <a:lnTo>
                  <a:pt x="100" y="30"/>
                </a:lnTo>
                <a:lnTo>
                  <a:pt x="94" y="22"/>
                </a:lnTo>
                <a:lnTo>
                  <a:pt x="80" y="16"/>
                </a:lnTo>
                <a:lnTo>
                  <a:pt x="62" y="16"/>
                </a:lnTo>
                <a:lnTo>
                  <a:pt x="48" y="8"/>
                </a:lnTo>
                <a:lnTo>
                  <a:pt x="38" y="6"/>
                </a:lnTo>
                <a:lnTo>
                  <a:pt x="26" y="4"/>
                </a:lnTo>
                <a:lnTo>
                  <a:pt x="14" y="0"/>
                </a:lnTo>
                <a:lnTo>
                  <a:pt x="0" y="0"/>
                </a:lnTo>
                <a:lnTo>
                  <a:pt x="4" y="2"/>
                </a:lnTo>
                <a:lnTo>
                  <a:pt x="8" y="6"/>
                </a:lnTo>
                <a:lnTo>
                  <a:pt x="16" y="10"/>
                </a:lnTo>
                <a:lnTo>
                  <a:pt x="20" y="14"/>
                </a:lnTo>
                <a:lnTo>
                  <a:pt x="28" y="16"/>
                </a:lnTo>
                <a:lnTo>
                  <a:pt x="30" y="22"/>
                </a:lnTo>
                <a:lnTo>
                  <a:pt x="30" y="24"/>
                </a:lnTo>
                <a:lnTo>
                  <a:pt x="32" y="26"/>
                </a:lnTo>
                <a:lnTo>
                  <a:pt x="34" y="30"/>
                </a:lnTo>
                <a:lnTo>
                  <a:pt x="34" y="34"/>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43" name="Freeform 171"/>
          <p:cNvSpPr>
            <a:spLocks/>
          </p:cNvSpPr>
          <p:nvPr/>
        </p:nvSpPr>
        <p:spPr bwMode="auto">
          <a:xfrm>
            <a:off x="5204222" y="2540131"/>
            <a:ext cx="95250" cy="76200"/>
          </a:xfrm>
          <a:custGeom>
            <a:avLst/>
            <a:gdLst>
              <a:gd name="T0" fmla="*/ 2147483647 w 80"/>
              <a:gd name="T1" fmla="*/ 2147483647 h 64"/>
              <a:gd name="T2" fmla="*/ 2147483647 w 80"/>
              <a:gd name="T3" fmla="*/ 2147483647 h 64"/>
              <a:gd name="T4" fmla="*/ 2147483647 w 80"/>
              <a:gd name="T5" fmla="*/ 2147483647 h 64"/>
              <a:gd name="T6" fmla="*/ 2147483647 w 80"/>
              <a:gd name="T7" fmla="*/ 2147483647 h 64"/>
              <a:gd name="T8" fmla="*/ 2147483647 w 80"/>
              <a:gd name="T9" fmla="*/ 2147483647 h 64"/>
              <a:gd name="T10" fmla="*/ 2147483647 w 80"/>
              <a:gd name="T11" fmla="*/ 2147483647 h 64"/>
              <a:gd name="T12" fmla="*/ 2147483647 w 80"/>
              <a:gd name="T13" fmla="*/ 0 h 64"/>
              <a:gd name="T14" fmla="*/ 2147483647 w 80"/>
              <a:gd name="T15" fmla="*/ 2147483647 h 64"/>
              <a:gd name="T16" fmla="*/ 2147483647 w 80"/>
              <a:gd name="T17" fmla="*/ 2147483647 h 64"/>
              <a:gd name="T18" fmla="*/ 2147483647 w 80"/>
              <a:gd name="T19" fmla="*/ 2147483647 h 64"/>
              <a:gd name="T20" fmla="*/ 2147483647 w 80"/>
              <a:gd name="T21" fmla="*/ 2147483647 h 64"/>
              <a:gd name="T22" fmla="*/ 2147483647 w 80"/>
              <a:gd name="T23" fmla="*/ 2147483647 h 64"/>
              <a:gd name="T24" fmla="*/ 2147483647 w 80"/>
              <a:gd name="T25" fmla="*/ 2147483647 h 64"/>
              <a:gd name="T26" fmla="*/ 2147483647 w 80"/>
              <a:gd name="T27" fmla="*/ 2147483647 h 64"/>
              <a:gd name="T28" fmla="*/ 0 w 80"/>
              <a:gd name="T29" fmla="*/ 2147483647 h 64"/>
              <a:gd name="T30" fmla="*/ 2147483647 w 80"/>
              <a:gd name="T31" fmla="*/ 2147483647 h 64"/>
              <a:gd name="T32" fmla="*/ 2147483647 w 80"/>
              <a:gd name="T33" fmla="*/ 2147483647 h 64"/>
              <a:gd name="T34" fmla="*/ 2147483647 w 80"/>
              <a:gd name="T35" fmla="*/ 2147483647 h 64"/>
              <a:gd name="T36" fmla="*/ 2147483647 w 80"/>
              <a:gd name="T37" fmla="*/ 2147483647 h 64"/>
              <a:gd name="T38" fmla="*/ 2147483647 w 80"/>
              <a:gd name="T39" fmla="*/ 2147483647 h 64"/>
              <a:gd name="T40" fmla="*/ 2147483647 w 80"/>
              <a:gd name="T41" fmla="*/ 2147483647 h 64"/>
              <a:gd name="T42" fmla="*/ 2147483647 w 80"/>
              <a:gd name="T43" fmla="*/ 2147483647 h 64"/>
              <a:gd name="T44" fmla="*/ 2147483647 w 80"/>
              <a:gd name="T45" fmla="*/ 2147483647 h 64"/>
              <a:gd name="T46" fmla="*/ 2147483647 w 80"/>
              <a:gd name="T47" fmla="*/ 2147483647 h 64"/>
              <a:gd name="T48" fmla="*/ 2147483647 w 80"/>
              <a:gd name="T49" fmla="*/ 2147483647 h 64"/>
              <a:gd name="T50" fmla="*/ 2147483647 w 80"/>
              <a:gd name="T51" fmla="*/ 2147483647 h 64"/>
              <a:gd name="T52" fmla="*/ 2147483647 w 80"/>
              <a:gd name="T53" fmla="*/ 2147483647 h 64"/>
              <a:gd name="T54" fmla="*/ 2147483647 w 80"/>
              <a:gd name="T55" fmla="*/ 2147483647 h 64"/>
              <a:gd name="T56" fmla="*/ 2147483647 w 80"/>
              <a:gd name="T57" fmla="*/ 2147483647 h 64"/>
              <a:gd name="T58" fmla="*/ 2147483647 w 80"/>
              <a:gd name="T59" fmla="*/ 2147483647 h 64"/>
              <a:gd name="T60" fmla="*/ 2147483647 w 80"/>
              <a:gd name="T61" fmla="*/ 2147483647 h 64"/>
              <a:gd name="T62" fmla="*/ 2147483647 w 80"/>
              <a:gd name="T63" fmla="*/ 2147483647 h 64"/>
              <a:gd name="T64" fmla="*/ 2147483647 w 80"/>
              <a:gd name="T65" fmla="*/ 2147483647 h 64"/>
              <a:gd name="T66" fmla="*/ 2147483647 w 80"/>
              <a:gd name="T67" fmla="*/ 2147483647 h 64"/>
              <a:gd name="T68" fmla="*/ 2147483647 w 80"/>
              <a:gd name="T69" fmla="*/ 2147483647 h 64"/>
              <a:gd name="T70" fmla="*/ 2147483647 w 80"/>
              <a:gd name="T71" fmla="*/ 2147483647 h 64"/>
              <a:gd name="T72" fmla="*/ 2147483647 w 80"/>
              <a:gd name="T73" fmla="*/ 2147483647 h 64"/>
              <a:gd name="T74" fmla="*/ 2147483647 w 80"/>
              <a:gd name="T75" fmla="*/ 2147483647 h 64"/>
              <a:gd name="T76" fmla="*/ 2147483647 w 80"/>
              <a:gd name="T77" fmla="*/ 2147483647 h 64"/>
              <a:gd name="T78" fmla="*/ 2147483647 w 80"/>
              <a:gd name="T79" fmla="*/ 2147483647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0"/>
              <a:gd name="T121" fmla="*/ 0 h 64"/>
              <a:gd name="T122" fmla="*/ 80 w 80"/>
              <a:gd name="T123" fmla="*/ 64 h 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0" h="64">
                <a:moveTo>
                  <a:pt x="54" y="6"/>
                </a:moveTo>
                <a:lnTo>
                  <a:pt x="50" y="8"/>
                </a:lnTo>
                <a:lnTo>
                  <a:pt x="44" y="14"/>
                </a:lnTo>
                <a:lnTo>
                  <a:pt x="38" y="14"/>
                </a:lnTo>
                <a:lnTo>
                  <a:pt x="34" y="10"/>
                </a:lnTo>
                <a:lnTo>
                  <a:pt x="28" y="6"/>
                </a:lnTo>
                <a:lnTo>
                  <a:pt x="22" y="0"/>
                </a:lnTo>
                <a:lnTo>
                  <a:pt x="18" y="4"/>
                </a:lnTo>
                <a:lnTo>
                  <a:pt x="20" y="10"/>
                </a:lnTo>
                <a:lnTo>
                  <a:pt x="24" y="16"/>
                </a:lnTo>
                <a:lnTo>
                  <a:pt x="20" y="16"/>
                </a:lnTo>
                <a:lnTo>
                  <a:pt x="14" y="16"/>
                </a:lnTo>
                <a:lnTo>
                  <a:pt x="10" y="12"/>
                </a:lnTo>
                <a:lnTo>
                  <a:pt x="2" y="8"/>
                </a:lnTo>
                <a:lnTo>
                  <a:pt x="0" y="14"/>
                </a:lnTo>
                <a:lnTo>
                  <a:pt x="6" y="20"/>
                </a:lnTo>
                <a:lnTo>
                  <a:pt x="8" y="22"/>
                </a:lnTo>
                <a:lnTo>
                  <a:pt x="10" y="26"/>
                </a:lnTo>
                <a:lnTo>
                  <a:pt x="12" y="30"/>
                </a:lnTo>
                <a:lnTo>
                  <a:pt x="14" y="34"/>
                </a:lnTo>
                <a:lnTo>
                  <a:pt x="20" y="38"/>
                </a:lnTo>
                <a:lnTo>
                  <a:pt x="28" y="42"/>
                </a:lnTo>
                <a:lnTo>
                  <a:pt x="34" y="56"/>
                </a:lnTo>
                <a:lnTo>
                  <a:pt x="40" y="50"/>
                </a:lnTo>
                <a:lnTo>
                  <a:pt x="44" y="44"/>
                </a:lnTo>
                <a:lnTo>
                  <a:pt x="48" y="42"/>
                </a:lnTo>
                <a:lnTo>
                  <a:pt x="56" y="42"/>
                </a:lnTo>
                <a:lnTo>
                  <a:pt x="58" y="48"/>
                </a:lnTo>
                <a:lnTo>
                  <a:pt x="58" y="50"/>
                </a:lnTo>
                <a:lnTo>
                  <a:pt x="58" y="56"/>
                </a:lnTo>
                <a:lnTo>
                  <a:pt x="62" y="58"/>
                </a:lnTo>
                <a:lnTo>
                  <a:pt x="64" y="60"/>
                </a:lnTo>
                <a:lnTo>
                  <a:pt x="66" y="62"/>
                </a:lnTo>
                <a:lnTo>
                  <a:pt x="72" y="64"/>
                </a:lnTo>
                <a:lnTo>
                  <a:pt x="76" y="28"/>
                </a:lnTo>
                <a:lnTo>
                  <a:pt x="80" y="28"/>
                </a:lnTo>
                <a:lnTo>
                  <a:pt x="72" y="22"/>
                </a:lnTo>
                <a:lnTo>
                  <a:pt x="66" y="16"/>
                </a:lnTo>
                <a:lnTo>
                  <a:pt x="60" y="12"/>
                </a:lnTo>
                <a:lnTo>
                  <a:pt x="54" y="6"/>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44" name="Freeform 172"/>
          <p:cNvSpPr>
            <a:spLocks/>
          </p:cNvSpPr>
          <p:nvPr/>
        </p:nvSpPr>
        <p:spPr bwMode="auto">
          <a:xfrm>
            <a:off x="4951809" y="3542638"/>
            <a:ext cx="38100" cy="42863"/>
          </a:xfrm>
          <a:custGeom>
            <a:avLst/>
            <a:gdLst>
              <a:gd name="T0" fmla="*/ 2147483647 w 32"/>
              <a:gd name="T1" fmla="*/ 2147483647 h 36"/>
              <a:gd name="T2" fmla="*/ 2147483647 w 32"/>
              <a:gd name="T3" fmla="*/ 2147483647 h 36"/>
              <a:gd name="T4" fmla="*/ 2147483647 w 32"/>
              <a:gd name="T5" fmla="*/ 2147483647 h 36"/>
              <a:gd name="T6" fmla="*/ 2147483647 w 32"/>
              <a:gd name="T7" fmla="*/ 2147483647 h 36"/>
              <a:gd name="T8" fmla="*/ 2147483647 w 32"/>
              <a:gd name="T9" fmla="*/ 2147483647 h 36"/>
              <a:gd name="T10" fmla="*/ 2147483647 w 32"/>
              <a:gd name="T11" fmla="*/ 2147483647 h 36"/>
              <a:gd name="T12" fmla="*/ 2147483647 w 32"/>
              <a:gd name="T13" fmla="*/ 2147483647 h 36"/>
              <a:gd name="T14" fmla="*/ 2147483647 w 32"/>
              <a:gd name="T15" fmla="*/ 0 h 36"/>
              <a:gd name="T16" fmla="*/ 2147483647 w 32"/>
              <a:gd name="T17" fmla="*/ 0 h 36"/>
              <a:gd name="T18" fmla="*/ 2147483647 w 32"/>
              <a:gd name="T19" fmla="*/ 2147483647 h 36"/>
              <a:gd name="T20" fmla="*/ 2147483647 w 32"/>
              <a:gd name="T21" fmla="*/ 2147483647 h 36"/>
              <a:gd name="T22" fmla="*/ 2147483647 w 32"/>
              <a:gd name="T23" fmla="*/ 2147483647 h 36"/>
              <a:gd name="T24" fmla="*/ 2147483647 w 32"/>
              <a:gd name="T25" fmla="*/ 2147483647 h 36"/>
              <a:gd name="T26" fmla="*/ 0 w 32"/>
              <a:gd name="T27" fmla="*/ 2147483647 h 36"/>
              <a:gd name="T28" fmla="*/ 0 w 32"/>
              <a:gd name="T29" fmla="*/ 2147483647 h 36"/>
              <a:gd name="T30" fmla="*/ 0 w 32"/>
              <a:gd name="T31" fmla="*/ 2147483647 h 36"/>
              <a:gd name="T32" fmla="*/ 0 w 32"/>
              <a:gd name="T33" fmla="*/ 2147483647 h 36"/>
              <a:gd name="T34" fmla="*/ 2147483647 w 32"/>
              <a:gd name="T35" fmla="*/ 2147483647 h 36"/>
              <a:gd name="T36" fmla="*/ 2147483647 w 32"/>
              <a:gd name="T37" fmla="*/ 2147483647 h 36"/>
              <a:gd name="T38" fmla="*/ 2147483647 w 32"/>
              <a:gd name="T39" fmla="*/ 2147483647 h 36"/>
              <a:gd name="T40" fmla="*/ 2147483647 w 32"/>
              <a:gd name="T41" fmla="*/ 2147483647 h 36"/>
              <a:gd name="T42" fmla="*/ 2147483647 w 32"/>
              <a:gd name="T43" fmla="*/ 2147483647 h 36"/>
              <a:gd name="T44" fmla="*/ 2147483647 w 32"/>
              <a:gd name="T45" fmla="*/ 2147483647 h 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
              <a:gd name="T70" fmla="*/ 0 h 36"/>
              <a:gd name="T71" fmla="*/ 32 w 32"/>
              <a:gd name="T72" fmla="*/ 36 h 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 h="36">
                <a:moveTo>
                  <a:pt x="28" y="30"/>
                </a:moveTo>
                <a:lnTo>
                  <a:pt x="30" y="28"/>
                </a:lnTo>
                <a:lnTo>
                  <a:pt x="30" y="24"/>
                </a:lnTo>
                <a:lnTo>
                  <a:pt x="32" y="24"/>
                </a:lnTo>
                <a:lnTo>
                  <a:pt x="32" y="18"/>
                </a:lnTo>
                <a:lnTo>
                  <a:pt x="30" y="12"/>
                </a:lnTo>
                <a:lnTo>
                  <a:pt x="28" y="6"/>
                </a:lnTo>
                <a:lnTo>
                  <a:pt x="28" y="0"/>
                </a:lnTo>
                <a:lnTo>
                  <a:pt x="30" y="0"/>
                </a:lnTo>
                <a:lnTo>
                  <a:pt x="24" y="4"/>
                </a:lnTo>
                <a:lnTo>
                  <a:pt x="20" y="10"/>
                </a:lnTo>
                <a:lnTo>
                  <a:pt x="10" y="10"/>
                </a:lnTo>
                <a:lnTo>
                  <a:pt x="2" y="20"/>
                </a:lnTo>
                <a:lnTo>
                  <a:pt x="0" y="26"/>
                </a:lnTo>
                <a:lnTo>
                  <a:pt x="0" y="32"/>
                </a:lnTo>
                <a:lnTo>
                  <a:pt x="0" y="34"/>
                </a:lnTo>
                <a:lnTo>
                  <a:pt x="0" y="36"/>
                </a:lnTo>
                <a:lnTo>
                  <a:pt x="14" y="36"/>
                </a:lnTo>
                <a:lnTo>
                  <a:pt x="16" y="32"/>
                </a:lnTo>
                <a:lnTo>
                  <a:pt x="16" y="30"/>
                </a:lnTo>
                <a:lnTo>
                  <a:pt x="18" y="28"/>
                </a:lnTo>
                <a:lnTo>
                  <a:pt x="28" y="28"/>
                </a:lnTo>
                <a:lnTo>
                  <a:pt x="28" y="3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45" name="Freeform 173"/>
          <p:cNvSpPr>
            <a:spLocks/>
          </p:cNvSpPr>
          <p:nvPr/>
        </p:nvSpPr>
        <p:spPr bwMode="auto">
          <a:xfrm>
            <a:off x="4951810" y="3575975"/>
            <a:ext cx="35719" cy="52388"/>
          </a:xfrm>
          <a:custGeom>
            <a:avLst/>
            <a:gdLst>
              <a:gd name="T0" fmla="*/ 0 w 30"/>
              <a:gd name="T1" fmla="*/ 2147483647 h 44"/>
              <a:gd name="T2" fmla="*/ 2147483647 w 30"/>
              <a:gd name="T3" fmla="*/ 2147483647 h 44"/>
              <a:gd name="T4" fmla="*/ 2147483647 w 30"/>
              <a:gd name="T5" fmla="*/ 2147483647 h 44"/>
              <a:gd name="T6" fmla="*/ 2147483647 w 30"/>
              <a:gd name="T7" fmla="*/ 2147483647 h 44"/>
              <a:gd name="T8" fmla="*/ 2147483647 w 30"/>
              <a:gd name="T9" fmla="*/ 2147483647 h 44"/>
              <a:gd name="T10" fmla="*/ 2147483647 w 30"/>
              <a:gd name="T11" fmla="*/ 2147483647 h 44"/>
              <a:gd name="T12" fmla="*/ 2147483647 w 30"/>
              <a:gd name="T13" fmla="*/ 2147483647 h 44"/>
              <a:gd name="T14" fmla="*/ 2147483647 w 30"/>
              <a:gd name="T15" fmla="*/ 2147483647 h 44"/>
              <a:gd name="T16" fmla="*/ 2147483647 w 30"/>
              <a:gd name="T17" fmla="*/ 2147483647 h 44"/>
              <a:gd name="T18" fmla="*/ 2147483647 w 30"/>
              <a:gd name="T19" fmla="*/ 2147483647 h 44"/>
              <a:gd name="T20" fmla="*/ 2147483647 w 30"/>
              <a:gd name="T21" fmla="*/ 2147483647 h 44"/>
              <a:gd name="T22" fmla="*/ 2147483647 w 30"/>
              <a:gd name="T23" fmla="*/ 2147483647 h 44"/>
              <a:gd name="T24" fmla="*/ 2147483647 w 30"/>
              <a:gd name="T25" fmla="*/ 2147483647 h 44"/>
              <a:gd name="T26" fmla="*/ 2147483647 w 30"/>
              <a:gd name="T27" fmla="*/ 2147483647 h 44"/>
              <a:gd name="T28" fmla="*/ 2147483647 w 30"/>
              <a:gd name="T29" fmla="*/ 2147483647 h 44"/>
              <a:gd name="T30" fmla="*/ 2147483647 w 30"/>
              <a:gd name="T31" fmla="*/ 2147483647 h 44"/>
              <a:gd name="T32" fmla="*/ 2147483647 w 30"/>
              <a:gd name="T33" fmla="*/ 2147483647 h 44"/>
              <a:gd name="T34" fmla="*/ 2147483647 w 30"/>
              <a:gd name="T35" fmla="*/ 2147483647 h 44"/>
              <a:gd name="T36" fmla="*/ 2147483647 w 30"/>
              <a:gd name="T37" fmla="*/ 2147483647 h 44"/>
              <a:gd name="T38" fmla="*/ 2147483647 w 30"/>
              <a:gd name="T39" fmla="*/ 2147483647 h 44"/>
              <a:gd name="T40" fmla="*/ 2147483647 w 30"/>
              <a:gd name="T41" fmla="*/ 0 h 44"/>
              <a:gd name="T42" fmla="*/ 2147483647 w 30"/>
              <a:gd name="T43" fmla="*/ 2147483647 h 44"/>
              <a:gd name="T44" fmla="*/ 2147483647 w 30"/>
              <a:gd name="T45" fmla="*/ 2147483647 h 44"/>
              <a:gd name="T46" fmla="*/ 2147483647 w 30"/>
              <a:gd name="T47" fmla="*/ 2147483647 h 44"/>
              <a:gd name="T48" fmla="*/ 0 w 30"/>
              <a:gd name="T49" fmla="*/ 2147483647 h 44"/>
              <a:gd name="T50" fmla="*/ 0 w 30"/>
              <a:gd name="T51" fmla="*/ 2147483647 h 44"/>
              <a:gd name="T52" fmla="*/ 0 w 30"/>
              <a:gd name="T53" fmla="*/ 2147483647 h 44"/>
              <a:gd name="T54" fmla="*/ 0 w 30"/>
              <a:gd name="T55" fmla="*/ 2147483647 h 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
              <a:gd name="T85" fmla="*/ 0 h 44"/>
              <a:gd name="T86" fmla="*/ 30 w 30"/>
              <a:gd name="T87" fmla="*/ 44 h 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 h="44">
                <a:moveTo>
                  <a:pt x="0" y="8"/>
                </a:moveTo>
                <a:lnTo>
                  <a:pt x="2" y="12"/>
                </a:lnTo>
                <a:lnTo>
                  <a:pt x="6" y="14"/>
                </a:lnTo>
                <a:lnTo>
                  <a:pt x="6" y="18"/>
                </a:lnTo>
                <a:lnTo>
                  <a:pt x="4" y="22"/>
                </a:lnTo>
                <a:lnTo>
                  <a:pt x="4" y="26"/>
                </a:lnTo>
                <a:lnTo>
                  <a:pt x="4" y="30"/>
                </a:lnTo>
                <a:lnTo>
                  <a:pt x="6" y="36"/>
                </a:lnTo>
                <a:lnTo>
                  <a:pt x="10" y="44"/>
                </a:lnTo>
                <a:lnTo>
                  <a:pt x="16" y="36"/>
                </a:lnTo>
                <a:lnTo>
                  <a:pt x="24" y="30"/>
                </a:lnTo>
                <a:lnTo>
                  <a:pt x="28" y="24"/>
                </a:lnTo>
                <a:lnTo>
                  <a:pt x="30" y="20"/>
                </a:lnTo>
                <a:lnTo>
                  <a:pt x="30" y="16"/>
                </a:lnTo>
                <a:lnTo>
                  <a:pt x="30" y="14"/>
                </a:lnTo>
                <a:lnTo>
                  <a:pt x="28" y="12"/>
                </a:lnTo>
                <a:lnTo>
                  <a:pt x="26" y="10"/>
                </a:lnTo>
                <a:lnTo>
                  <a:pt x="24" y="8"/>
                </a:lnTo>
                <a:lnTo>
                  <a:pt x="26" y="4"/>
                </a:lnTo>
                <a:lnTo>
                  <a:pt x="28" y="2"/>
                </a:lnTo>
                <a:lnTo>
                  <a:pt x="18" y="0"/>
                </a:lnTo>
                <a:lnTo>
                  <a:pt x="16" y="2"/>
                </a:lnTo>
                <a:lnTo>
                  <a:pt x="16" y="4"/>
                </a:lnTo>
                <a:lnTo>
                  <a:pt x="14" y="8"/>
                </a:lnTo>
                <a:lnTo>
                  <a:pt x="0" y="8"/>
                </a:lnTo>
                <a:lnTo>
                  <a:pt x="0" y="6"/>
                </a:lnTo>
                <a:lnTo>
                  <a:pt x="0" y="4"/>
                </a:lnTo>
                <a:lnTo>
                  <a:pt x="0" y="8"/>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46" name="Freeform 174"/>
          <p:cNvSpPr>
            <a:spLocks/>
          </p:cNvSpPr>
          <p:nvPr/>
        </p:nvSpPr>
        <p:spPr bwMode="auto">
          <a:xfrm>
            <a:off x="4894660" y="4192719"/>
            <a:ext cx="42863" cy="45244"/>
          </a:xfrm>
          <a:custGeom>
            <a:avLst/>
            <a:gdLst>
              <a:gd name="T0" fmla="*/ 2147483647 w 36"/>
              <a:gd name="T1" fmla="*/ 0 h 38"/>
              <a:gd name="T2" fmla="*/ 2147483647 w 36"/>
              <a:gd name="T3" fmla="*/ 0 h 38"/>
              <a:gd name="T4" fmla="*/ 2147483647 w 36"/>
              <a:gd name="T5" fmla="*/ 2147483647 h 38"/>
              <a:gd name="T6" fmla="*/ 2147483647 w 36"/>
              <a:gd name="T7" fmla="*/ 2147483647 h 38"/>
              <a:gd name="T8" fmla="*/ 0 w 36"/>
              <a:gd name="T9" fmla="*/ 2147483647 h 38"/>
              <a:gd name="T10" fmla="*/ 0 w 36"/>
              <a:gd name="T11" fmla="*/ 2147483647 h 38"/>
              <a:gd name="T12" fmla="*/ 2147483647 w 36"/>
              <a:gd name="T13" fmla="*/ 2147483647 h 38"/>
              <a:gd name="T14" fmla="*/ 2147483647 w 36"/>
              <a:gd name="T15" fmla="*/ 2147483647 h 38"/>
              <a:gd name="T16" fmla="*/ 2147483647 w 36"/>
              <a:gd name="T17" fmla="*/ 2147483647 h 38"/>
              <a:gd name="T18" fmla="*/ 2147483647 w 36"/>
              <a:gd name="T19" fmla="*/ 2147483647 h 38"/>
              <a:gd name="T20" fmla="*/ 2147483647 w 36"/>
              <a:gd name="T21" fmla="*/ 2147483647 h 38"/>
              <a:gd name="T22" fmla="*/ 2147483647 w 36"/>
              <a:gd name="T23" fmla="*/ 2147483647 h 38"/>
              <a:gd name="T24" fmla="*/ 2147483647 w 36"/>
              <a:gd name="T25" fmla="*/ 2147483647 h 38"/>
              <a:gd name="T26" fmla="*/ 2147483647 w 36"/>
              <a:gd name="T27" fmla="*/ 2147483647 h 38"/>
              <a:gd name="T28" fmla="*/ 2147483647 w 36"/>
              <a:gd name="T29" fmla="*/ 2147483647 h 38"/>
              <a:gd name="T30" fmla="*/ 2147483647 w 36"/>
              <a:gd name="T31" fmla="*/ 2147483647 h 38"/>
              <a:gd name="T32" fmla="*/ 2147483647 w 36"/>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8"/>
              <a:gd name="T53" fmla="*/ 36 w 36"/>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8">
                <a:moveTo>
                  <a:pt x="30" y="0"/>
                </a:moveTo>
                <a:lnTo>
                  <a:pt x="22" y="0"/>
                </a:lnTo>
                <a:lnTo>
                  <a:pt x="8" y="10"/>
                </a:lnTo>
                <a:lnTo>
                  <a:pt x="2" y="18"/>
                </a:lnTo>
                <a:lnTo>
                  <a:pt x="0" y="22"/>
                </a:lnTo>
                <a:lnTo>
                  <a:pt x="0" y="26"/>
                </a:lnTo>
                <a:lnTo>
                  <a:pt x="2" y="34"/>
                </a:lnTo>
                <a:lnTo>
                  <a:pt x="6" y="36"/>
                </a:lnTo>
                <a:lnTo>
                  <a:pt x="10" y="38"/>
                </a:lnTo>
                <a:lnTo>
                  <a:pt x="14" y="38"/>
                </a:lnTo>
                <a:lnTo>
                  <a:pt x="18" y="34"/>
                </a:lnTo>
                <a:lnTo>
                  <a:pt x="26" y="28"/>
                </a:lnTo>
                <a:lnTo>
                  <a:pt x="34" y="18"/>
                </a:lnTo>
                <a:lnTo>
                  <a:pt x="36" y="10"/>
                </a:lnTo>
                <a:lnTo>
                  <a:pt x="32" y="6"/>
                </a:lnTo>
                <a:lnTo>
                  <a:pt x="30" y="4"/>
                </a:lnTo>
                <a:lnTo>
                  <a:pt x="30" y="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47" name="Freeform 175"/>
          <p:cNvSpPr>
            <a:spLocks/>
          </p:cNvSpPr>
          <p:nvPr/>
        </p:nvSpPr>
        <p:spPr bwMode="auto">
          <a:xfrm>
            <a:off x="4968478" y="4128425"/>
            <a:ext cx="26194" cy="30956"/>
          </a:xfrm>
          <a:custGeom>
            <a:avLst/>
            <a:gdLst>
              <a:gd name="T0" fmla="*/ 2147483647 w 22"/>
              <a:gd name="T1" fmla="*/ 2147483647 h 26"/>
              <a:gd name="T2" fmla="*/ 2147483647 w 22"/>
              <a:gd name="T3" fmla="*/ 2147483647 h 26"/>
              <a:gd name="T4" fmla="*/ 2147483647 w 22"/>
              <a:gd name="T5" fmla="*/ 2147483647 h 26"/>
              <a:gd name="T6" fmla="*/ 2147483647 w 22"/>
              <a:gd name="T7" fmla="*/ 2147483647 h 26"/>
              <a:gd name="T8" fmla="*/ 2147483647 w 22"/>
              <a:gd name="T9" fmla="*/ 2147483647 h 26"/>
              <a:gd name="T10" fmla="*/ 2147483647 w 22"/>
              <a:gd name="T11" fmla="*/ 2147483647 h 26"/>
              <a:gd name="T12" fmla="*/ 0 w 22"/>
              <a:gd name="T13" fmla="*/ 2147483647 h 26"/>
              <a:gd name="T14" fmla="*/ 0 w 22"/>
              <a:gd name="T15" fmla="*/ 2147483647 h 26"/>
              <a:gd name="T16" fmla="*/ 0 w 22"/>
              <a:gd name="T17" fmla="*/ 2147483647 h 26"/>
              <a:gd name="T18" fmla="*/ 2147483647 w 22"/>
              <a:gd name="T19" fmla="*/ 2147483647 h 26"/>
              <a:gd name="T20" fmla="*/ 2147483647 w 22"/>
              <a:gd name="T21" fmla="*/ 2147483647 h 26"/>
              <a:gd name="T22" fmla="*/ 2147483647 w 22"/>
              <a:gd name="T23" fmla="*/ 0 h 26"/>
              <a:gd name="T24" fmla="*/ 2147483647 w 22"/>
              <a:gd name="T25" fmla="*/ 0 h 26"/>
              <a:gd name="T26" fmla="*/ 2147483647 w 22"/>
              <a:gd name="T27" fmla="*/ 214748364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26"/>
              <a:gd name="T44" fmla="*/ 22 w 22"/>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26">
                <a:moveTo>
                  <a:pt x="22" y="18"/>
                </a:moveTo>
                <a:lnTo>
                  <a:pt x="18" y="24"/>
                </a:lnTo>
                <a:lnTo>
                  <a:pt x="16" y="26"/>
                </a:lnTo>
                <a:lnTo>
                  <a:pt x="14" y="26"/>
                </a:lnTo>
                <a:lnTo>
                  <a:pt x="6" y="26"/>
                </a:lnTo>
                <a:lnTo>
                  <a:pt x="2" y="22"/>
                </a:lnTo>
                <a:lnTo>
                  <a:pt x="0" y="18"/>
                </a:lnTo>
                <a:lnTo>
                  <a:pt x="0" y="12"/>
                </a:lnTo>
                <a:lnTo>
                  <a:pt x="0" y="8"/>
                </a:lnTo>
                <a:lnTo>
                  <a:pt x="2" y="6"/>
                </a:lnTo>
                <a:lnTo>
                  <a:pt x="8" y="2"/>
                </a:lnTo>
                <a:lnTo>
                  <a:pt x="14" y="0"/>
                </a:lnTo>
                <a:lnTo>
                  <a:pt x="22" y="0"/>
                </a:lnTo>
                <a:lnTo>
                  <a:pt x="22" y="18"/>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48" name="Freeform 176"/>
          <p:cNvSpPr>
            <a:spLocks/>
          </p:cNvSpPr>
          <p:nvPr/>
        </p:nvSpPr>
        <p:spPr bwMode="auto">
          <a:xfrm>
            <a:off x="5025629" y="3747426"/>
            <a:ext cx="61913" cy="173831"/>
          </a:xfrm>
          <a:custGeom>
            <a:avLst/>
            <a:gdLst>
              <a:gd name="T0" fmla="*/ 0 w 52"/>
              <a:gd name="T1" fmla="*/ 2147483647 h 146"/>
              <a:gd name="T2" fmla="*/ 2147483647 w 52"/>
              <a:gd name="T3" fmla="*/ 2147483647 h 146"/>
              <a:gd name="T4" fmla="*/ 2147483647 w 52"/>
              <a:gd name="T5" fmla="*/ 2147483647 h 146"/>
              <a:gd name="T6" fmla="*/ 2147483647 w 52"/>
              <a:gd name="T7" fmla="*/ 2147483647 h 146"/>
              <a:gd name="T8" fmla="*/ 2147483647 w 52"/>
              <a:gd name="T9" fmla="*/ 2147483647 h 146"/>
              <a:gd name="T10" fmla="*/ 2147483647 w 52"/>
              <a:gd name="T11" fmla="*/ 2147483647 h 146"/>
              <a:gd name="T12" fmla="*/ 2147483647 w 52"/>
              <a:gd name="T13" fmla="*/ 2147483647 h 146"/>
              <a:gd name="T14" fmla="*/ 2147483647 w 52"/>
              <a:gd name="T15" fmla="*/ 2147483647 h 146"/>
              <a:gd name="T16" fmla="*/ 2147483647 w 52"/>
              <a:gd name="T17" fmla="*/ 2147483647 h 146"/>
              <a:gd name="T18" fmla="*/ 2147483647 w 52"/>
              <a:gd name="T19" fmla="*/ 2147483647 h 146"/>
              <a:gd name="T20" fmla="*/ 2147483647 w 52"/>
              <a:gd name="T21" fmla="*/ 2147483647 h 146"/>
              <a:gd name="T22" fmla="*/ 2147483647 w 52"/>
              <a:gd name="T23" fmla="*/ 2147483647 h 146"/>
              <a:gd name="T24" fmla="*/ 2147483647 w 52"/>
              <a:gd name="T25" fmla="*/ 2147483647 h 146"/>
              <a:gd name="T26" fmla="*/ 2147483647 w 52"/>
              <a:gd name="T27" fmla="*/ 2147483647 h 146"/>
              <a:gd name="T28" fmla="*/ 2147483647 w 52"/>
              <a:gd name="T29" fmla="*/ 2147483647 h 146"/>
              <a:gd name="T30" fmla="*/ 2147483647 w 52"/>
              <a:gd name="T31" fmla="*/ 2147483647 h 146"/>
              <a:gd name="T32" fmla="*/ 2147483647 w 52"/>
              <a:gd name="T33" fmla="*/ 2147483647 h 146"/>
              <a:gd name="T34" fmla="*/ 2147483647 w 52"/>
              <a:gd name="T35" fmla="*/ 2147483647 h 146"/>
              <a:gd name="T36" fmla="*/ 2147483647 w 52"/>
              <a:gd name="T37" fmla="*/ 2147483647 h 146"/>
              <a:gd name="T38" fmla="*/ 2147483647 w 52"/>
              <a:gd name="T39" fmla="*/ 2147483647 h 146"/>
              <a:gd name="T40" fmla="*/ 2147483647 w 52"/>
              <a:gd name="T41" fmla="*/ 2147483647 h 146"/>
              <a:gd name="T42" fmla="*/ 2147483647 w 52"/>
              <a:gd name="T43" fmla="*/ 2147483647 h 146"/>
              <a:gd name="T44" fmla="*/ 2147483647 w 52"/>
              <a:gd name="T45" fmla="*/ 2147483647 h 146"/>
              <a:gd name="T46" fmla="*/ 2147483647 w 52"/>
              <a:gd name="T47" fmla="*/ 2147483647 h 146"/>
              <a:gd name="T48" fmla="*/ 2147483647 w 52"/>
              <a:gd name="T49" fmla="*/ 2147483647 h 146"/>
              <a:gd name="T50" fmla="*/ 2147483647 w 52"/>
              <a:gd name="T51" fmla="*/ 2147483647 h 146"/>
              <a:gd name="T52" fmla="*/ 2147483647 w 52"/>
              <a:gd name="T53" fmla="*/ 2147483647 h 146"/>
              <a:gd name="T54" fmla="*/ 2147483647 w 52"/>
              <a:gd name="T55" fmla="*/ 2147483647 h 146"/>
              <a:gd name="T56" fmla="*/ 2147483647 w 52"/>
              <a:gd name="T57" fmla="*/ 2147483647 h 146"/>
              <a:gd name="T58" fmla="*/ 2147483647 w 52"/>
              <a:gd name="T59" fmla="*/ 2147483647 h 146"/>
              <a:gd name="T60" fmla="*/ 2147483647 w 52"/>
              <a:gd name="T61" fmla="*/ 2147483647 h 146"/>
              <a:gd name="T62" fmla="*/ 2147483647 w 52"/>
              <a:gd name="T63" fmla="*/ 2147483647 h 146"/>
              <a:gd name="T64" fmla="*/ 2147483647 w 52"/>
              <a:gd name="T65" fmla="*/ 0 h 146"/>
              <a:gd name="T66" fmla="*/ 2147483647 w 52"/>
              <a:gd name="T67" fmla="*/ 0 h 146"/>
              <a:gd name="T68" fmla="*/ 2147483647 w 52"/>
              <a:gd name="T69" fmla="*/ 2147483647 h 146"/>
              <a:gd name="T70" fmla="*/ 2147483647 w 52"/>
              <a:gd name="T71" fmla="*/ 2147483647 h 146"/>
              <a:gd name="T72" fmla="*/ 2147483647 w 52"/>
              <a:gd name="T73" fmla="*/ 2147483647 h 146"/>
              <a:gd name="T74" fmla="*/ 2147483647 w 52"/>
              <a:gd name="T75" fmla="*/ 2147483647 h 146"/>
              <a:gd name="T76" fmla="*/ 2147483647 w 52"/>
              <a:gd name="T77" fmla="*/ 2147483647 h 146"/>
              <a:gd name="T78" fmla="*/ 2147483647 w 52"/>
              <a:gd name="T79" fmla="*/ 2147483647 h 146"/>
              <a:gd name="T80" fmla="*/ 2147483647 w 52"/>
              <a:gd name="T81" fmla="*/ 2147483647 h 146"/>
              <a:gd name="T82" fmla="*/ 2147483647 w 52"/>
              <a:gd name="T83" fmla="*/ 2147483647 h 146"/>
              <a:gd name="T84" fmla="*/ 2147483647 w 52"/>
              <a:gd name="T85" fmla="*/ 2147483647 h 146"/>
              <a:gd name="T86" fmla="*/ 2147483647 w 52"/>
              <a:gd name="T87" fmla="*/ 2147483647 h 146"/>
              <a:gd name="T88" fmla="*/ 0 w 52"/>
              <a:gd name="T89" fmla="*/ 2147483647 h 146"/>
              <a:gd name="T90" fmla="*/ 0 w 52"/>
              <a:gd name="T91" fmla="*/ 2147483647 h 146"/>
              <a:gd name="T92" fmla="*/ 0 w 52"/>
              <a:gd name="T93" fmla="*/ 2147483647 h 146"/>
              <a:gd name="T94" fmla="*/ 0 w 52"/>
              <a:gd name="T95" fmla="*/ 2147483647 h 146"/>
              <a:gd name="T96" fmla="*/ 2147483647 w 52"/>
              <a:gd name="T97" fmla="*/ 2147483647 h 146"/>
              <a:gd name="T98" fmla="*/ 0 w 52"/>
              <a:gd name="T99" fmla="*/ 2147483647 h 1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
              <a:gd name="T151" fmla="*/ 0 h 146"/>
              <a:gd name="T152" fmla="*/ 52 w 52"/>
              <a:gd name="T153" fmla="*/ 146 h 1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 h="146">
                <a:moveTo>
                  <a:pt x="0" y="88"/>
                </a:moveTo>
                <a:lnTo>
                  <a:pt x="8" y="88"/>
                </a:lnTo>
                <a:lnTo>
                  <a:pt x="10" y="94"/>
                </a:lnTo>
                <a:lnTo>
                  <a:pt x="14" y="96"/>
                </a:lnTo>
                <a:lnTo>
                  <a:pt x="20" y="96"/>
                </a:lnTo>
                <a:lnTo>
                  <a:pt x="28" y="96"/>
                </a:lnTo>
                <a:lnTo>
                  <a:pt x="28" y="108"/>
                </a:lnTo>
                <a:lnTo>
                  <a:pt x="26" y="116"/>
                </a:lnTo>
                <a:lnTo>
                  <a:pt x="24" y="126"/>
                </a:lnTo>
                <a:lnTo>
                  <a:pt x="26" y="134"/>
                </a:lnTo>
                <a:lnTo>
                  <a:pt x="30" y="138"/>
                </a:lnTo>
                <a:lnTo>
                  <a:pt x="36" y="142"/>
                </a:lnTo>
                <a:lnTo>
                  <a:pt x="38" y="146"/>
                </a:lnTo>
                <a:lnTo>
                  <a:pt x="38" y="136"/>
                </a:lnTo>
                <a:lnTo>
                  <a:pt x="40" y="134"/>
                </a:lnTo>
                <a:lnTo>
                  <a:pt x="42" y="132"/>
                </a:lnTo>
                <a:lnTo>
                  <a:pt x="46" y="128"/>
                </a:lnTo>
                <a:lnTo>
                  <a:pt x="48" y="126"/>
                </a:lnTo>
                <a:lnTo>
                  <a:pt x="50" y="120"/>
                </a:lnTo>
                <a:lnTo>
                  <a:pt x="52" y="114"/>
                </a:lnTo>
                <a:lnTo>
                  <a:pt x="52" y="104"/>
                </a:lnTo>
                <a:lnTo>
                  <a:pt x="52" y="98"/>
                </a:lnTo>
                <a:lnTo>
                  <a:pt x="48" y="92"/>
                </a:lnTo>
                <a:lnTo>
                  <a:pt x="40" y="80"/>
                </a:lnTo>
                <a:lnTo>
                  <a:pt x="32" y="70"/>
                </a:lnTo>
                <a:lnTo>
                  <a:pt x="30" y="64"/>
                </a:lnTo>
                <a:lnTo>
                  <a:pt x="28" y="58"/>
                </a:lnTo>
                <a:lnTo>
                  <a:pt x="30" y="48"/>
                </a:lnTo>
                <a:lnTo>
                  <a:pt x="34" y="40"/>
                </a:lnTo>
                <a:lnTo>
                  <a:pt x="32" y="12"/>
                </a:lnTo>
                <a:lnTo>
                  <a:pt x="30" y="10"/>
                </a:lnTo>
                <a:lnTo>
                  <a:pt x="28" y="6"/>
                </a:lnTo>
                <a:lnTo>
                  <a:pt x="26" y="0"/>
                </a:lnTo>
                <a:lnTo>
                  <a:pt x="10" y="0"/>
                </a:lnTo>
                <a:lnTo>
                  <a:pt x="12" y="8"/>
                </a:lnTo>
                <a:lnTo>
                  <a:pt x="16" y="18"/>
                </a:lnTo>
                <a:lnTo>
                  <a:pt x="14" y="22"/>
                </a:lnTo>
                <a:lnTo>
                  <a:pt x="12" y="26"/>
                </a:lnTo>
                <a:lnTo>
                  <a:pt x="8" y="30"/>
                </a:lnTo>
                <a:lnTo>
                  <a:pt x="8" y="36"/>
                </a:lnTo>
                <a:lnTo>
                  <a:pt x="8" y="46"/>
                </a:lnTo>
                <a:lnTo>
                  <a:pt x="10" y="54"/>
                </a:lnTo>
                <a:lnTo>
                  <a:pt x="6" y="60"/>
                </a:lnTo>
                <a:lnTo>
                  <a:pt x="2" y="66"/>
                </a:lnTo>
                <a:lnTo>
                  <a:pt x="0" y="72"/>
                </a:lnTo>
                <a:lnTo>
                  <a:pt x="0" y="78"/>
                </a:lnTo>
                <a:lnTo>
                  <a:pt x="0" y="82"/>
                </a:lnTo>
                <a:lnTo>
                  <a:pt x="0" y="86"/>
                </a:lnTo>
                <a:lnTo>
                  <a:pt x="4" y="86"/>
                </a:lnTo>
                <a:lnTo>
                  <a:pt x="0" y="88"/>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49" name="Freeform 177"/>
          <p:cNvSpPr>
            <a:spLocks/>
          </p:cNvSpPr>
          <p:nvPr/>
        </p:nvSpPr>
        <p:spPr bwMode="auto">
          <a:xfrm>
            <a:off x="4024313" y="3199739"/>
            <a:ext cx="57150" cy="16669"/>
          </a:xfrm>
          <a:custGeom>
            <a:avLst/>
            <a:gdLst>
              <a:gd name="T0" fmla="*/ 0 w 48"/>
              <a:gd name="T1" fmla="*/ 2147483647 h 14"/>
              <a:gd name="T2" fmla="*/ 2147483647 w 48"/>
              <a:gd name="T3" fmla="*/ 2147483647 h 14"/>
              <a:gd name="T4" fmla="*/ 2147483647 w 48"/>
              <a:gd name="T5" fmla="*/ 2147483647 h 14"/>
              <a:gd name="T6" fmla="*/ 2147483647 w 48"/>
              <a:gd name="T7" fmla="*/ 2147483647 h 14"/>
              <a:gd name="T8" fmla="*/ 2147483647 w 48"/>
              <a:gd name="T9" fmla="*/ 2147483647 h 14"/>
              <a:gd name="T10" fmla="*/ 2147483647 w 48"/>
              <a:gd name="T11" fmla="*/ 0 h 14"/>
              <a:gd name="T12" fmla="*/ 2147483647 w 48"/>
              <a:gd name="T13" fmla="*/ 2147483647 h 14"/>
              <a:gd name="T14" fmla="*/ 2147483647 w 48"/>
              <a:gd name="T15" fmla="*/ 2147483647 h 14"/>
              <a:gd name="T16" fmla="*/ 2147483647 w 48"/>
              <a:gd name="T17" fmla="*/ 2147483647 h 14"/>
              <a:gd name="T18" fmla="*/ 2147483647 w 48"/>
              <a:gd name="T19" fmla="*/ 2147483647 h 14"/>
              <a:gd name="T20" fmla="*/ 2147483647 w 48"/>
              <a:gd name="T21" fmla="*/ 2147483647 h 14"/>
              <a:gd name="T22" fmla="*/ 2147483647 w 48"/>
              <a:gd name="T23" fmla="*/ 2147483647 h 14"/>
              <a:gd name="T24" fmla="*/ 2147483647 w 48"/>
              <a:gd name="T25" fmla="*/ 2147483647 h 14"/>
              <a:gd name="T26" fmla="*/ 2147483647 w 48"/>
              <a:gd name="T27" fmla="*/ 2147483647 h 14"/>
              <a:gd name="T28" fmla="*/ 2147483647 w 48"/>
              <a:gd name="T29" fmla="*/ 2147483647 h 14"/>
              <a:gd name="T30" fmla="*/ 0 w 48"/>
              <a:gd name="T31" fmla="*/ 2147483647 h 14"/>
              <a:gd name="T32" fmla="*/ 2147483647 w 48"/>
              <a:gd name="T33" fmla="*/ 2147483647 h 14"/>
              <a:gd name="T34" fmla="*/ 0 w 48"/>
              <a:gd name="T35" fmla="*/ 2147483647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4"/>
              <a:gd name="T56" fmla="*/ 48 w 48"/>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4">
                <a:moveTo>
                  <a:pt x="0" y="8"/>
                </a:moveTo>
                <a:lnTo>
                  <a:pt x="14" y="8"/>
                </a:lnTo>
                <a:lnTo>
                  <a:pt x="18" y="6"/>
                </a:lnTo>
                <a:lnTo>
                  <a:pt x="20" y="4"/>
                </a:lnTo>
                <a:lnTo>
                  <a:pt x="24" y="2"/>
                </a:lnTo>
                <a:lnTo>
                  <a:pt x="28" y="0"/>
                </a:lnTo>
                <a:lnTo>
                  <a:pt x="30" y="4"/>
                </a:lnTo>
                <a:lnTo>
                  <a:pt x="36" y="6"/>
                </a:lnTo>
                <a:lnTo>
                  <a:pt x="48" y="8"/>
                </a:lnTo>
                <a:lnTo>
                  <a:pt x="44" y="12"/>
                </a:lnTo>
                <a:lnTo>
                  <a:pt x="40" y="14"/>
                </a:lnTo>
                <a:lnTo>
                  <a:pt x="32" y="10"/>
                </a:lnTo>
                <a:lnTo>
                  <a:pt x="26" y="8"/>
                </a:lnTo>
                <a:lnTo>
                  <a:pt x="26" y="12"/>
                </a:lnTo>
                <a:lnTo>
                  <a:pt x="12" y="14"/>
                </a:lnTo>
                <a:lnTo>
                  <a:pt x="0" y="14"/>
                </a:lnTo>
                <a:lnTo>
                  <a:pt x="2" y="8"/>
                </a:lnTo>
                <a:lnTo>
                  <a:pt x="0" y="8"/>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50" name="Freeform 178"/>
          <p:cNvSpPr>
            <a:spLocks/>
          </p:cNvSpPr>
          <p:nvPr/>
        </p:nvSpPr>
        <p:spPr bwMode="auto">
          <a:xfrm>
            <a:off x="4026695" y="3230694"/>
            <a:ext cx="54769" cy="30956"/>
          </a:xfrm>
          <a:custGeom>
            <a:avLst/>
            <a:gdLst>
              <a:gd name="T0" fmla="*/ 0 w 46"/>
              <a:gd name="T1" fmla="*/ 2147483647 h 26"/>
              <a:gd name="T2" fmla="*/ 2147483647 w 46"/>
              <a:gd name="T3" fmla="*/ 2147483647 h 26"/>
              <a:gd name="T4" fmla="*/ 2147483647 w 46"/>
              <a:gd name="T5" fmla="*/ 2147483647 h 26"/>
              <a:gd name="T6" fmla="*/ 2147483647 w 46"/>
              <a:gd name="T7" fmla="*/ 0 h 26"/>
              <a:gd name="T8" fmla="*/ 2147483647 w 46"/>
              <a:gd name="T9" fmla="*/ 0 h 26"/>
              <a:gd name="T10" fmla="*/ 2147483647 w 46"/>
              <a:gd name="T11" fmla="*/ 2147483647 h 26"/>
              <a:gd name="T12" fmla="*/ 2147483647 w 46"/>
              <a:gd name="T13" fmla="*/ 2147483647 h 26"/>
              <a:gd name="T14" fmla="*/ 2147483647 w 46"/>
              <a:gd name="T15" fmla="*/ 2147483647 h 26"/>
              <a:gd name="T16" fmla="*/ 2147483647 w 46"/>
              <a:gd name="T17" fmla="*/ 2147483647 h 26"/>
              <a:gd name="T18" fmla="*/ 2147483647 w 46"/>
              <a:gd name="T19" fmla="*/ 2147483647 h 26"/>
              <a:gd name="T20" fmla="*/ 2147483647 w 46"/>
              <a:gd name="T21" fmla="*/ 2147483647 h 26"/>
              <a:gd name="T22" fmla="*/ 2147483647 w 46"/>
              <a:gd name="T23" fmla="*/ 2147483647 h 26"/>
              <a:gd name="T24" fmla="*/ 2147483647 w 46"/>
              <a:gd name="T25" fmla="*/ 2147483647 h 26"/>
              <a:gd name="T26" fmla="*/ 2147483647 w 46"/>
              <a:gd name="T27" fmla="*/ 2147483647 h 26"/>
              <a:gd name="T28" fmla="*/ 2147483647 w 46"/>
              <a:gd name="T29" fmla="*/ 2147483647 h 26"/>
              <a:gd name="T30" fmla="*/ 2147483647 w 46"/>
              <a:gd name="T31" fmla="*/ 2147483647 h 26"/>
              <a:gd name="T32" fmla="*/ 2147483647 w 46"/>
              <a:gd name="T33" fmla="*/ 2147483647 h 26"/>
              <a:gd name="T34" fmla="*/ 2147483647 w 46"/>
              <a:gd name="T35" fmla="*/ 2147483647 h 26"/>
              <a:gd name="T36" fmla="*/ 2147483647 w 46"/>
              <a:gd name="T37" fmla="*/ 2147483647 h 26"/>
              <a:gd name="T38" fmla="*/ 2147483647 w 46"/>
              <a:gd name="T39" fmla="*/ 2147483647 h 26"/>
              <a:gd name="T40" fmla="*/ 0 w 46"/>
              <a:gd name="T41" fmla="*/ 2147483647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26"/>
              <a:gd name="T65" fmla="*/ 46 w 46"/>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26">
                <a:moveTo>
                  <a:pt x="0" y="4"/>
                </a:moveTo>
                <a:lnTo>
                  <a:pt x="12" y="4"/>
                </a:lnTo>
                <a:lnTo>
                  <a:pt x="22" y="2"/>
                </a:lnTo>
                <a:lnTo>
                  <a:pt x="34" y="0"/>
                </a:lnTo>
                <a:lnTo>
                  <a:pt x="46" y="0"/>
                </a:lnTo>
                <a:lnTo>
                  <a:pt x="46" y="4"/>
                </a:lnTo>
                <a:lnTo>
                  <a:pt x="46" y="8"/>
                </a:lnTo>
                <a:lnTo>
                  <a:pt x="42" y="8"/>
                </a:lnTo>
                <a:lnTo>
                  <a:pt x="44" y="12"/>
                </a:lnTo>
                <a:lnTo>
                  <a:pt x="46" y="12"/>
                </a:lnTo>
                <a:lnTo>
                  <a:pt x="46" y="18"/>
                </a:lnTo>
                <a:lnTo>
                  <a:pt x="40" y="20"/>
                </a:lnTo>
                <a:lnTo>
                  <a:pt x="36" y="22"/>
                </a:lnTo>
                <a:lnTo>
                  <a:pt x="32" y="24"/>
                </a:lnTo>
                <a:lnTo>
                  <a:pt x="28" y="24"/>
                </a:lnTo>
                <a:lnTo>
                  <a:pt x="28" y="26"/>
                </a:lnTo>
                <a:lnTo>
                  <a:pt x="22" y="18"/>
                </a:lnTo>
                <a:lnTo>
                  <a:pt x="18" y="14"/>
                </a:lnTo>
                <a:lnTo>
                  <a:pt x="12" y="12"/>
                </a:lnTo>
                <a:lnTo>
                  <a:pt x="6" y="10"/>
                </a:lnTo>
                <a:lnTo>
                  <a:pt x="0" y="4"/>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51" name="Freeform 179"/>
          <p:cNvSpPr>
            <a:spLocks/>
          </p:cNvSpPr>
          <p:nvPr/>
        </p:nvSpPr>
        <p:spPr bwMode="auto">
          <a:xfrm>
            <a:off x="4095750" y="3290226"/>
            <a:ext cx="52388" cy="73819"/>
          </a:xfrm>
          <a:custGeom>
            <a:avLst/>
            <a:gdLst>
              <a:gd name="T0" fmla="*/ 2147483647 w 44"/>
              <a:gd name="T1" fmla="*/ 2147483647 h 62"/>
              <a:gd name="T2" fmla="*/ 2147483647 w 44"/>
              <a:gd name="T3" fmla="*/ 2147483647 h 62"/>
              <a:gd name="T4" fmla="*/ 2147483647 w 44"/>
              <a:gd name="T5" fmla="*/ 2147483647 h 62"/>
              <a:gd name="T6" fmla="*/ 2147483647 w 44"/>
              <a:gd name="T7" fmla="*/ 2147483647 h 62"/>
              <a:gd name="T8" fmla="*/ 2147483647 w 44"/>
              <a:gd name="T9" fmla="*/ 2147483647 h 62"/>
              <a:gd name="T10" fmla="*/ 0 w 44"/>
              <a:gd name="T11" fmla="*/ 2147483647 h 62"/>
              <a:gd name="T12" fmla="*/ 2147483647 w 44"/>
              <a:gd name="T13" fmla="*/ 2147483647 h 62"/>
              <a:gd name="T14" fmla="*/ 2147483647 w 44"/>
              <a:gd name="T15" fmla="*/ 2147483647 h 62"/>
              <a:gd name="T16" fmla="*/ 2147483647 w 44"/>
              <a:gd name="T17" fmla="*/ 2147483647 h 62"/>
              <a:gd name="T18" fmla="*/ 2147483647 w 44"/>
              <a:gd name="T19" fmla="*/ 0 h 62"/>
              <a:gd name="T20" fmla="*/ 2147483647 w 44"/>
              <a:gd name="T21" fmla="*/ 2147483647 h 62"/>
              <a:gd name="T22" fmla="*/ 2147483647 w 44"/>
              <a:gd name="T23" fmla="*/ 2147483647 h 62"/>
              <a:gd name="T24" fmla="*/ 2147483647 w 44"/>
              <a:gd name="T25" fmla="*/ 2147483647 h 62"/>
              <a:gd name="T26" fmla="*/ 2147483647 w 44"/>
              <a:gd name="T27" fmla="*/ 2147483647 h 62"/>
              <a:gd name="T28" fmla="*/ 2147483647 w 44"/>
              <a:gd name="T29" fmla="*/ 2147483647 h 62"/>
              <a:gd name="T30" fmla="*/ 2147483647 w 44"/>
              <a:gd name="T31" fmla="*/ 2147483647 h 62"/>
              <a:gd name="T32" fmla="*/ 2147483647 w 44"/>
              <a:gd name="T33" fmla="*/ 2147483647 h 62"/>
              <a:gd name="T34" fmla="*/ 2147483647 w 44"/>
              <a:gd name="T35" fmla="*/ 2147483647 h 62"/>
              <a:gd name="T36" fmla="*/ 2147483647 w 44"/>
              <a:gd name="T37" fmla="*/ 2147483647 h 62"/>
              <a:gd name="T38" fmla="*/ 2147483647 w 44"/>
              <a:gd name="T39" fmla="*/ 2147483647 h 62"/>
              <a:gd name="T40" fmla="*/ 2147483647 w 44"/>
              <a:gd name="T41" fmla="*/ 2147483647 h 62"/>
              <a:gd name="T42" fmla="*/ 2147483647 w 44"/>
              <a:gd name="T43" fmla="*/ 2147483647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62"/>
              <a:gd name="T68" fmla="*/ 44 w 44"/>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62">
                <a:moveTo>
                  <a:pt x="26" y="62"/>
                </a:moveTo>
                <a:lnTo>
                  <a:pt x="18" y="54"/>
                </a:lnTo>
                <a:lnTo>
                  <a:pt x="10" y="48"/>
                </a:lnTo>
                <a:lnTo>
                  <a:pt x="6" y="40"/>
                </a:lnTo>
                <a:lnTo>
                  <a:pt x="2" y="32"/>
                </a:lnTo>
                <a:lnTo>
                  <a:pt x="0" y="20"/>
                </a:lnTo>
                <a:lnTo>
                  <a:pt x="4" y="14"/>
                </a:lnTo>
                <a:lnTo>
                  <a:pt x="10" y="8"/>
                </a:lnTo>
                <a:lnTo>
                  <a:pt x="16" y="2"/>
                </a:lnTo>
                <a:lnTo>
                  <a:pt x="24" y="0"/>
                </a:lnTo>
                <a:lnTo>
                  <a:pt x="30" y="2"/>
                </a:lnTo>
                <a:lnTo>
                  <a:pt x="34" y="4"/>
                </a:lnTo>
                <a:lnTo>
                  <a:pt x="36" y="8"/>
                </a:lnTo>
                <a:lnTo>
                  <a:pt x="38" y="14"/>
                </a:lnTo>
                <a:lnTo>
                  <a:pt x="40" y="24"/>
                </a:lnTo>
                <a:lnTo>
                  <a:pt x="44" y="34"/>
                </a:lnTo>
                <a:lnTo>
                  <a:pt x="42" y="38"/>
                </a:lnTo>
                <a:lnTo>
                  <a:pt x="40" y="44"/>
                </a:lnTo>
                <a:lnTo>
                  <a:pt x="36" y="50"/>
                </a:lnTo>
                <a:lnTo>
                  <a:pt x="30" y="56"/>
                </a:lnTo>
                <a:lnTo>
                  <a:pt x="24" y="60"/>
                </a:lnTo>
                <a:lnTo>
                  <a:pt x="26" y="62"/>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52" name="Freeform 180"/>
          <p:cNvSpPr>
            <a:spLocks/>
          </p:cNvSpPr>
          <p:nvPr/>
        </p:nvSpPr>
        <p:spPr bwMode="auto">
          <a:xfrm>
            <a:off x="4355306" y="3266414"/>
            <a:ext cx="38100" cy="116681"/>
          </a:xfrm>
          <a:custGeom>
            <a:avLst/>
            <a:gdLst>
              <a:gd name="T0" fmla="*/ 2147483647 w 32"/>
              <a:gd name="T1" fmla="*/ 2147483647 h 98"/>
              <a:gd name="T2" fmla="*/ 2147483647 w 32"/>
              <a:gd name="T3" fmla="*/ 2147483647 h 98"/>
              <a:gd name="T4" fmla="*/ 2147483647 w 32"/>
              <a:gd name="T5" fmla="*/ 2147483647 h 98"/>
              <a:gd name="T6" fmla="*/ 2147483647 w 32"/>
              <a:gd name="T7" fmla="*/ 2147483647 h 98"/>
              <a:gd name="T8" fmla="*/ 2147483647 w 32"/>
              <a:gd name="T9" fmla="*/ 2147483647 h 98"/>
              <a:gd name="T10" fmla="*/ 2147483647 w 32"/>
              <a:gd name="T11" fmla="*/ 2147483647 h 98"/>
              <a:gd name="T12" fmla="*/ 2147483647 w 32"/>
              <a:gd name="T13" fmla="*/ 2147483647 h 98"/>
              <a:gd name="T14" fmla="*/ 2147483647 w 32"/>
              <a:gd name="T15" fmla="*/ 2147483647 h 98"/>
              <a:gd name="T16" fmla="*/ 2147483647 w 32"/>
              <a:gd name="T17" fmla="*/ 2147483647 h 98"/>
              <a:gd name="T18" fmla="*/ 2147483647 w 32"/>
              <a:gd name="T19" fmla="*/ 2147483647 h 98"/>
              <a:gd name="T20" fmla="*/ 2147483647 w 32"/>
              <a:gd name="T21" fmla="*/ 2147483647 h 98"/>
              <a:gd name="T22" fmla="*/ 2147483647 w 32"/>
              <a:gd name="T23" fmla="*/ 2147483647 h 98"/>
              <a:gd name="T24" fmla="*/ 2147483647 w 32"/>
              <a:gd name="T25" fmla="*/ 2147483647 h 98"/>
              <a:gd name="T26" fmla="*/ 2147483647 w 32"/>
              <a:gd name="T27" fmla="*/ 2147483647 h 98"/>
              <a:gd name="T28" fmla="*/ 2147483647 w 32"/>
              <a:gd name="T29" fmla="*/ 2147483647 h 98"/>
              <a:gd name="T30" fmla="*/ 0 w 32"/>
              <a:gd name="T31" fmla="*/ 0 h 98"/>
              <a:gd name="T32" fmla="*/ 2147483647 w 32"/>
              <a:gd name="T33" fmla="*/ 0 h 98"/>
              <a:gd name="T34" fmla="*/ 2147483647 w 32"/>
              <a:gd name="T35" fmla="*/ 2147483647 h 98"/>
              <a:gd name="T36" fmla="*/ 2147483647 w 32"/>
              <a:gd name="T37" fmla="*/ 2147483647 h 98"/>
              <a:gd name="T38" fmla="*/ 2147483647 w 32"/>
              <a:gd name="T39" fmla="*/ 2147483647 h 98"/>
              <a:gd name="T40" fmla="*/ 2147483647 w 32"/>
              <a:gd name="T41" fmla="*/ 2147483647 h 98"/>
              <a:gd name="T42" fmla="*/ 2147483647 w 32"/>
              <a:gd name="T43" fmla="*/ 2147483647 h 98"/>
              <a:gd name="T44" fmla="*/ 2147483647 w 32"/>
              <a:gd name="T45" fmla="*/ 2147483647 h 98"/>
              <a:gd name="T46" fmla="*/ 2147483647 w 32"/>
              <a:gd name="T47" fmla="*/ 2147483647 h 98"/>
              <a:gd name="T48" fmla="*/ 2147483647 w 32"/>
              <a:gd name="T49" fmla="*/ 2147483647 h 98"/>
              <a:gd name="T50" fmla="*/ 2147483647 w 32"/>
              <a:gd name="T51" fmla="*/ 2147483647 h 98"/>
              <a:gd name="T52" fmla="*/ 2147483647 w 32"/>
              <a:gd name="T53" fmla="*/ 2147483647 h 98"/>
              <a:gd name="T54" fmla="*/ 2147483647 w 32"/>
              <a:gd name="T55" fmla="*/ 2147483647 h 98"/>
              <a:gd name="T56" fmla="*/ 2147483647 w 32"/>
              <a:gd name="T57" fmla="*/ 2147483647 h 98"/>
              <a:gd name="T58" fmla="*/ 2147483647 w 32"/>
              <a:gd name="T59" fmla="*/ 2147483647 h 9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
              <a:gd name="T91" fmla="*/ 0 h 98"/>
              <a:gd name="T92" fmla="*/ 32 w 32"/>
              <a:gd name="T93" fmla="*/ 98 h 9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 h="98">
                <a:moveTo>
                  <a:pt x="22" y="98"/>
                </a:moveTo>
                <a:lnTo>
                  <a:pt x="14" y="90"/>
                </a:lnTo>
                <a:lnTo>
                  <a:pt x="8" y="82"/>
                </a:lnTo>
                <a:lnTo>
                  <a:pt x="12" y="80"/>
                </a:lnTo>
                <a:lnTo>
                  <a:pt x="12" y="54"/>
                </a:lnTo>
                <a:lnTo>
                  <a:pt x="10" y="48"/>
                </a:lnTo>
                <a:lnTo>
                  <a:pt x="10" y="44"/>
                </a:lnTo>
                <a:lnTo>
                  <a:pt x="10" y="38"/>
                </a:lnTo>
                <a:lnTo>
                  <a:pt x="8" y="32"/>
                </a:lnTo>
                <a:lnTo>
                  <a:pt x="6" y="30"/>
                </a:lnTo>
                <a:lnTo>
                  <a:pt x="6" y="28"/>
                </a:lnTo>
                <a:lnTo>
                  <a:pt x="8" y="22"/>
                </a:lnTo>
                <a:lnTo>
                  <a:pt x="6" y="16"/>
                </a:lnTo>
                <a:lnTo>
                  <a:pt x="4" y="12"/>
                </a:lnTo>
                <a:lnTo>
                  <a:pt x="2" y="6"/>
                </a:lnTo>
                <a:lnTo>
                  <a:pt x="0" y="0"/>
                </a:lnTo>
                <a:lnTo>
                  <a:pt x="20" y="0"/>
                </a:lnTo>
                <a:lnTo>
                  <a:pt x="16" y="4"/>
                </a:lnTo>
                <a:lnTo>
                  <a:pt x="16" y="10"/>
                </a:lnTo>
                <a:lnTo>
                  <a:pt x="16" y="14"/>
                </a:lnTo>
                <a:lnTo>
                  <a:pt x="18" y="18"/>
                </a:lnTo>
                <a:lnTo>
                  <a:pt x="26" y="24"/>
                </a:lnTo>
                <a:lnTo>
                  <a:pt x="26" y="28"/>
                </a:lnTo>
                <a:lnTo>
                  <a:pt x="26" y="44"/>
                </a:lnTo>
                <a:lnTo>
                  <a:pt x="28" y="56"/>
                </a:lnTo>
                <a:lnTo>
                  <a:pt x="28" y="68"/>
                </a:lnTo>
                <a:lnTo>
                  <a:pt x="30" y="90"/>
                </a:lnTo>
                <a:lnTo>
                  <a:pt x="30" y="92"/>
                </a:lnTo>
                <a:lnTo>
                  <a:pt x="32" y="94"/>
                </a:lnTo>
                <a:lnTo>
                  <a:pt x="22" y="98"/>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53" name="Freeform 181"/>
          <p:cNvSpPr>
            <a:spLocks/>
          </p:cNvSpPr>
          <p:nvPr/>
        </p:nvSpPr>
        <p:spPr bwMode="auto">
          <a:xfrm>
            <a:off x="4550570" y="3468819"/>
            <a:ext cx="35719" cy="30956"/>
          </a:xfrm>
          <a:custGeom>
            <a:avLst/>
            <a:gdLst>
              <a:gd name="T0" fmla="*/ 2147483647 w 30"/>
              <a:gd name="T1" fmla="*/ 2147483647 h 26"/>
              <a:gd name="T2" fmla="*/ 2147483647 w 30"/>
              <a:gd name="T3" fmla="*/ 2147483647 h 26"/>
              <a:gd name="T4" fmla="*/ 2147483647 w 30"/>
              <a:gd name="T5" fmla="*/ 2147483647 h 26"/>
              <a:gd name="T6" fmla="*/ 0 w 30"/>
              <a:gd name="T7" fmla="*/ 2147483647 h 26"/>
              <a:gd name="T8" fmla="*/ 2147483647 w 30"/>
              <a:gd name="T9" fmla="*/ 2147483647 h 26"/>
              <a:gd name="T10" fmla="*/ 2147483647 w 30"/>
              <a:gd name="T11" fmla="*/ 2147483647 h 26"/>
              <a:gd name="T12" fmla="*/ 2147483647 w 30"/>
              <a:gd name="T13" fmla="*/ 0 h 26"/>
              <a:gd name="T14" fmla="*/ 2147483647 w 30"/>
              <a:gd name="T15" fmla="*/ 2147483647 h 26"/>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26"/>
              <a:gd name="T26" fmla="*/ 30 w 30"/>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26">
                <a:moveTo>
                  <a:pt x="30" y="26"/>
                </a:moveTo>
                <a:lnTo>
                  <a:pt x="20" y="26"/>
                </a:lnTo>
                <a:lnTo>
                  <a:pt x="12" y="26"/>
                </a:lnTo>
                <a:lnTo>
                  <a:pt x="0" y="24"/>
                </a:lnTo>
                <a:lnTo>
                  <a:pt x="6" y="2"/>
                </a:lnTo>
                <a:lnTo>
                  <a:pt x="30" y="4"/>
                </a:lnTo>
                <a:lnTo>
                  <a:pt x="30" y="0"/>
                </a:lnTo>
                <a:lnTo>
                  <a:pt x="30" y="26"/>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54" name="Freeform 182"/>
          <p:cNvSpPr>
            <a:spLocks/>
          </p:cNvSpPr>
          <p:nvPr/>
        </p:nvSpPr>
        <p:spPr bwMode="auto">
          <a:xfrm>
            <a:off x="4602956" y="3625982"/>
            <a:ext cx="19050" cy="28575"/>
          </a:xfrm>
          <a:custGeom>
            <a:avLst/>
            <a:gdLst>
              <a:gd name="T0" fmla="*/ 2147483647 w 16"/>
              <a:gd name="T1" fmla="*/ 2147483647 h 24"/>
              <a:gd name="T2" fmla="*/ 0 w 16"/>
              <a:gd name="T3" fmla="*/ 2147483647 h 24"/>
              <a:gd name="T4" fmla="*/ 2147483647 w 16"/>
              <a:gd name="T5" fmla="*/ 2147483647 h 24"/>
              <a:gd name="T6" fmla="*/ 2147483647 w 16"/>
              <a:gd name="T7" fmla="*/ 2147483647 h 24"/>
              <a:gd name="T8" fmla="*/ 2147483647 w 16"/>
              <a:gd name="T9" fmla="*/ 0 h 24"/>
              <a:gd name="T10" fmla="*/ 2147483647 w 16"/>
              <a:gd name="T11" fmla="*/ 2147483647 h 24"/>
              <a:gd name="T12" fmla="*/ 2147483647 w 16"/>
              <a:gd name="T13" fmla="*/ 2147483647 h 24"/>
              <a:gd name="T14" fmla="*/ 2147483647 w 16"/>
              <a:gd name="T15" fmla="*/ 2147483647 h 24"/>
              <a:gd name="T16" fmla="*/ 2147483647 w 16"/>
              <a:gd name="T17" fmla="*/ 2147483647 h 24"/>
              <a:gd name="T18" fmla="*/ 2147483647 w 16"/>
              <a:gd name="T19" fmla="*/ 2147483647 h 24"/>
              <a:gd name="T20" fmla="*/ 2147483647 w 16"/>
              <a:gd name="T21" fmla="*/ 2147483647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24"/>
              <a:gd name="T35" fmla="*/ 16 w 16"/>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24">
                <a:moveTo>
                  <a:pt x="8" y="24"/>
                </a:moveTo>
                <a:lnTo>
                  <a:pt x="0" y="10"/>
                </a:lnTo>
                <a:lnTo>
                  <a:pt x="6" y="4"/>
                </a:lnTo>
                <a:lnTo>
                  <a:pt x="10" y="2"/>
                </a:lnTo>
                <a:lnTo>
                  <a:pt x="14" y="0"/>
                </a:lnTo>
                <a:lnTo>
                  <a:pt x="16" y="2"/>
                </a:lnTo>
                <a:lnTo>
                  <a:pt x="16" y="6"/>
                </a:lnTo>
                <a:lnTo>
                  <a:pt x="12" y="8"/>
                </a:lnTo>
                <a:lnTo>
                  <a:pt x="10" y="12"/>
                </a:lnTo>
                <a:lnTo>
                  <a:pt x="8" y="22"/>
                </a:lnTo>
                <a:lnTo>
                  <a:pt x="8" y="24"/>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55" name="Freeform 183"/>
          <p:cNvSpPr>
            <a:spLocks/>
          </p:cNvSpPr>
          <p:nvPr/>
        </p:nvSpPr>
        <p:spPr bwMode="auto">
          <a:xfrm>
            <a:off x="4987528" y="2683007"/>
            <a:ext cx="26194" cy="16669"/>
          </a:xfrm>
          <a:custGeom>
            <a:avLst/>
            <a:gdLst>
              <a:gd name="T0" fmla="*/ 2147483647 w 22"/>
              <a:gd name="T1" fmla="*/ 2147483647 h 14"/>
              <a:gd name="T2" fmla="*/ 0 w 22"/>
              <a:gd name="T3" fmla="*/ 2147483647 h 14"/>
              <a:gd name="T4" fmla="*/ 0 w 22"/>
              <a:gd name="T5" fmla="*/ 2147483647 h 14"/>
              <a:gd name="T6" fmla="*/ 2147483647 w 22"/>
              <a:gd name="T7" fmla="*/ 2147483647 h 14"/>
              <a:gd name="T8" fmla="*/ 2147483647 w 22"/>
              <a:gd name="T9" fmla="*/ 2147483647 h 14"/>
              <a:gd name="T10" fmla="*/ 2147483647 w 22"/>
              <a:gd name="T11" fmla="*/ 0 h 14"/>
              <a:gd name="T12" fmla="*/ 2147483647 w 22"/>
              <a:gd name="T13" fmla="*/ 2147483647 h 14"/>
              <a:gd name="T14" fmla="*/ 2147483647 w 22"/>
              <a:gd name="T15" fmla="*/ 2147483647 h 14"/>
              <a:gd name="T16" fmla="*/ 2147483647 w 22"/>
              <a:gd name="T17" fmla="*/ 0 h 14"/>
              <a:gd name="T18" fmla="*/ 2147483647 w 22"/>
              <a:gd name="T19" fmla="*/ 2147483647 h 14"/>
              <a:gd name="T20" fmla="*/ 2147483647 w 22"/>
              <a:gd name="T21" fmla="*/ 2147483647 h 14"/>
              <a:gd name="T22" fmla="*/ 2147483647 w 22"/>
              <a:gd name="T23" fmla="*/ 214748364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4"/>
              <a:gd name="T38" fmla="*/ 22 w 22"/>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4">
                <a:moveTo>
                  <a:pt x="10" y="14"/>
                </a:moveTo>
                <a:lnTo>
                  <a:pt x="0" y="14"/>
                </a:lnTo>
                <a:lnTo>
                  <a:pt x="0" y="10"/>
                </a:lnTo>
                <a:lnTo>
                  <a:pt x="2" y="8"/>
                </a:lnTo>
                <a:lnTo>
                  <a:pt x="4" y="4"/>
                </a:lnTo>
                <a:lnTo>
                  <a:pt x="8" y="0"/>
                </a:lnTo>
                <a:lnTo>
                  <a:pt x="10" y="4"/>
                </a:lnTo>
                <a:lnTo>
                  <a:pt x="14" y="4"/>
                </a:lnTo>
                <a:lnTo>
                  <a:pt x="22" y="0"/>
                </a:lnTo>
                <a:lnTo>
                  <a:pt x="22" y="6"/>
                </a:lnTo>
                <a:lnTo>
                  <a:pt x="18" y="10"/>
                </a:lnTo>
                <a:lnTo>
                  <a:pt x="10" y="14"/>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56" name="Freeform 184"/>
          <p:cNvSpPr>
            <a:spLocks/>
          </p:cNvSpPr>
          <p:nvPr/>
        </p:nvSpPr>
        <p:spPr bwMode="auto">
          <a:xfrm>
            <a:off x="5073253" y="1932912"/>
            <a:ext cx="33338" cy="19050"/>
          </a:xfrm>
          <a:custGeom>
            <a:avLst/>
            <a:gdLst>
              <a:gd name="T0" fmla="*/ 2147483647 w 28"/>
              <a:gd name="T1" fmla="*/ 2147483647 h 16"/>
              <a:gd name="T2" fmla="*/ 2147483647 w 28"/>
              <a:gd name="T3" fmla="*/ 2147483647 h 16"/>
              <a:gd name="T4" fmla="*/ 2147483647 w 28"/>
              <a:gd name="T5" fmla="*/ 2147483647 h 16"/>
              <a:gd name="T6" fmla="*/ 2147483647 w 28"/>
              <a:gd name="T7" fmla="*/ 2147483647 h 16"/>
              <a:gd name="T8" fmla="*/ 2147483647 w 28"/>
              <a:gd name="T9" fmla="*/ 2147483647 h 16"/>
              <a:gd name="T10" fmla="*/ 2147483647 w 28"/>
              <a:gd name="T11" fmla="*/ 2147483647 h 16"/>
              <a:gd name="T12" fmla="*/ 0 w 28"/>
              <a:gd name="T13" fmla="*/ 2147483647 h 16"/>
              <a:gd name="T14" fmla="*/ 2147483647 w 28"/>
              <a:gd name="T15" fmla="*/ 0 h 16"/>
              <a:gd name="T16" fmla="*/ 2147483647 w 28"/>
              <a:gd name="T17" fmla="*/ 2147483647 h 16"/>
              <a:gd name="T18" fmla="*/ 2147483647 w 28"/>
              <a:gd name="T19" fmla="*/ 2147483647 h 16"/>
              <a:gd name="T20" fmla="*/ 2147483647 w 28"/>
              <a:gd name="T21" fmla="*/ 2147483647 h 16"/>
              <a:gd name="T22" fmla="*/ 2147483647 w 28"/>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
              <a:gd name="T37" fmla="*/ 0 h 16"/>
              <a:gd name="T38" fmla="*/ 28 w 28"/>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 h="16">
                <a:moveTo>
                  <a:pt x="28" y="10"/>
                </a:moveTo>
                <a:lnTo>
                  <a:pt x="22" y="14"/>
                </a:lnTo>
                <a:lnTo>
                  <a:pt x="14" y="16"/>
                </a:lnTo>
                <a:lnTo>
                  <a:pt x="8" y="16"/>
                </a:lnTo>
                <a:lnTo>
                  <a:pt x="4" y="12"/>
                </a:lnTo>
                <a:lnTo>
                  <a:pt x="2" y="8"/>
                </a:lnTo>
                <a:lnTo>
                  <a:pt x="0" y="2"/>
                </a:lnTo>
                <a:lnTo>
                  <a:pt x="8" y="0"/>
                </a:lnTo>
                <a:lnTo>
                  <a:pt x="12" y="2"/>
                </a:lnTo>
                <a:lnTo>
                  <a:pt x="16" y="2"/>
                </a:lnTo>
                <a:lnTo>
                  <a:pt x="20" y="4"/>
                </a:lnTo>
                <a:lnTo>
                  <a:pt x="28" y="1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57" name="Freeform 192"/>
          <p:cNvSpPr>
            <a:spLocks/>
          </p:cNvSpPr>
          <p:nvPr/>
        </p:nvSpPr>
        <p:spPr bwMode="auto">
          <a:xfrm>
            <a:off x="5023248" y="2747301"/>
            <a:ext cx="28575" cy="80963"/>
          </a:xfrm>
          <a:custGeom>
            <a:avLst/>
            <a:gdLst>
              <a:gd name="T0" fmla="*/ 2147483647 w 24"/>
              <a:gd name="T1" fmla="*/ 0 h 68"/>
              <a:gd name="T2" fmla="*/ 2147483647 w 24"/>
              <a:gd name="T3" fmla="*/ 0 h 68"/>
              <a:gd name="T4" fmla="*/ 2147483647 w 24"/>
              <a:gd name="T5" fmla="*/ 2147483647 h 68"/>
              <a:gd name="T6" fmla="*/ 2147483647 w 24"/>
              <a:gd name="T7" fmla="*/ 2147483647 h 68"/>
              <a:gd name="T8" fmla="*/ 2147483647 w 24"/>
              <a:gd name="T9" fmla="*/ 2147483647 h 68"/>
              <a:gd name="T10" fmla="*/ 2147483647 w 24"/>
              <a:gd name="T11" fmla="*/ 2147483647 h 68"/>
              <a:gd name="T12" fmla="*/ 2147483647 w 24"/>
              <a:gd name="T13" fmla="*/ 2147483647 h 68"/>
              <a:gd name="T14" fmla="*/ 2147483647 w 24"/>
              <a:gd name="T15" fmla="*/ 2147483647 h 68"/>
              <a:gd name="T16" fmla="*/ 2147483647 w 24"/>
              <a:gd name="T17" fmla="*/ 2147483647 h 68"/>
              <a:gd name="T18" fmla="*/ 2147483647 w 24"/>
              <a:gd name="T19" fmla="*/ 2147483647 h 68"/>
              <a:gd name="T20" fmla="*/ 0 w 24"/>
              <a:gd name="T21" fmla="*/ 2147483647 h 68"/>
              <a:gd name="T22" fmla="*/ 2147483647 w 24"/>
              <a:gd name="T23" fmla="*/ 2147483647 h 68"/>
              <a:gd name="T24" fmla="*/ 2147483647 w 24"/>
              <a:gd name="T25" fmla="*/ 2147483647 h 68"/>
              <a:gd name="T26" fmla="*/ 2147483647 w 24"/>
              <a:gd name="T27" fmla="*/ 2147483647 h 68"/>
              <a:gd name="T28" fmla="*/ 2147483647 w 24"/>
              <a:gd name="T29" fmla="*/ 0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68"/>
              <a:gd name="T47" fmla="*/ 24 w 24"/>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68">
                <a:moveTo>
                  <a:pt x="16" y="0"/>
                </a:moveTo>
                <a:lnTo>
                  <a:pt x="22" y="0"/>
                </a:lnTo>
                <a:lnTo>
                  <a:pt x="22" y="10"/>
                </a:lnTo>
                <a:lnTo>
                  <a:pt x="18" y="10"/>
                </a:lnTo>
                <a:lnTo>
                  <a:pt x="14" y="30"/>
                </a:lnTo>
                <a:lnTo>
                  <a:pt x="24" y="30"/>
                </a:lnTo>
                <a:lnTo>
                  <a:pt x="18" y="68"/>
                </a:lnTo>
                <a:lnTo>
                  <a:pt x="14" y="56"/>
                </a:lnTo>
                <a:lnTo>
                  <a:pt x="6" y="44"/>
                </a:lnTo>
                <a:lnTo>
                  <a:pt x="2" y="38"/>
                </a:lnTo>
                <a:lnTo>
                  <a:pt x="0" y="32"/>
                </a:lnTo>
                <a:lnTo>
                  <a:pt x="2" y="28"/>
                </a:lnTo>
                <a:lnTo>
                  <a:pt x="6" y="22"/>
                </a:lnTo>
                <a:lnTo>
                  <a:pt x="12" y="14"/>
                </a:lnTo>
                <a:lnTo>
                  <a:pt x="16" y="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58" name="Freeform 193"/>
          <p:cNvSpPr>
            <a:spLocks/>
          </p:cNvSpPr>
          <p:nvPr/>
        </p:nvSpPr>
        <p:spPr bwMode="auto">
          <a:xfrm>
            <a:off x="5368529" y="2906844"/>
            <a:ext cx="21431" cy="30956"/>
          </a:xfrm>
          <a:custGeom>
            <a:avLst/>
            <a:gdLst>
              <a:gd name="T0" fmla="*/ 0 w 18"/>
              <a:gd name="T1" fmla="*/ 2147483647 h 26"/>
              <a:gd name="T2" fmla="*/ 2147483647 w 18"/>
              <a:gd name="T3" fmla="*/ 2147483647 h 26"/>
              <a:gd name="T4" fmla="*/ 2147483647 w 18"/>
              <a:gd name="T5" fmla="*/ 2147483647 h 26"/>
              <a:gd name="T6" fmla="*/ 2147483647 w 18"/>
              <a:gd name="T7" fmla="*/ 0 h 26"/>
              <a:gd name="T8" fmla="*/ 2147483647 w 18"/>
              <a:gd name="T9" fmla="*/ 0 h 26"/>
              <a:gd name="T10" fmla="*/ 2147483647 w 18"/>
              <a:gd name="T11" fmla="*/ 2147483647 h 26"/>
              <a:gd name="T12" fmla="*/ 2147483647 w 18"/>
              <a:gd name="T13" fmla="*/ 2147483647 h 26"/>
              <a:gd name="T14" fmla="*/ 2147483647 w 18"/>
              <a:gd name="T15" fmla="*/ 2147483647 h 26"/>
              <a:gd name="T16" fmla="*/ 2147483647 w 18"/>
              <a:gd name="T17" fmla="*/ 2147483647 h 26"/>
              <a:gd name="T18" fmla="*/ 2147483647 w 18"/>
              <a:gd name="T19" fmla="*/ 2147483647 h 26"/>
              <a:gd name="T20" fmla="*/ 2147483647 w 18"/>
              <a:gd name="T21" fmla="*/ 2147483647 h 26"/>
              <a:gd name="T22" fmla="*/ 2147483647 w 18"/>
              <a:gd name="T23" fmla="*/ 2147483647 h 26"/>
              <a:gd name="T24" fmla="*/ 0 w 18"/>
              <a:gd name="T25" fmla="*/ 2147483647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6"/>
              <a:gd name="T41" fmla="*/ 18 w 18"/>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6">
                <a:moveTo>
                  <a:pt x="0" y="12"/>
                </a:moveTo>
                <a:lnTo>
                  <a:pt x="2" y="10"/>
                </a:lnTo>
                <a:lnTo>
                  <a:pt x="4" y="8"/>
                </a:lnTo>
                <a:lnTo>
                  <a:pt x="2" y="0"/>
                </a:lnTo>
                <a:lnTo>
                  <a:pt x="12" y="0"/>
                </a:lnTo>
                <a:lnTo>
                  <a:pt x="14" y="6"/>
                </a:lnTo>
                <a:lnTo>
                  <a:pt x="16" y="10"/>
                </a:lnTo>
                <a:lnTo>
                  <a:pt x="18" y="12"/>
                </a:lnTo>
                <a:lnTo>
                  <a:pt x="16" y="16"/>
                </a:lnTo>
                <a:lnTo>
                  <a:pt x="12" y="20"/>
                </a:lnTo>
                <a:lnTo>
                  <a:pt x="6" y="26"/>
                </a:lnTo>
                <a:lnTo>
                  <a:pt x="4" y="20"/>
                </a:lnTo>
                <a:lnTo>
                  <a:pt x="0" y="12"/>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59" name="Freeform 194"/>
          <p:cNvSpPr>
            <a:spLocks/>
          </p:cNvSpPr>
          <p:nvPr/>
        </p:nvSpPr>
        <p:spPr bwMode="auto">
          <a:xfrm>
            <a:off x="5468542" y="2899701"/>
            <a:ext cx="16669" cy="21431"/>
          </a:xfrm>
          <a:custGeom>
            <a:avLst/>
            <a:gdLst>
              <a:gd name="T0" fmla="*/ 2147483647 w 14"/>
              <a:gd name="T1" fmla="*/ 2147483647 h 18"/>
              <a:gd name="T2" fmla="*/ 2147483647 w 14"/>
              <a:gd name="T3" fmla="*/ 0 h 18"/>
              <a:gd name="T4" fmla="*/ 2147483647 w 14"/>
              <a:gd name="T5" fmla="*/ 2147483647 h 18"/>
              <a:gd name="T6" fmla="*/ 2147483647 w 14"/>
              <a:gd name="T7" fmla="*/ 2147483647 h 18"/>
              <a:gd name="T8" fmla="*/ 2147483647 w 14"/>
              <a:gd name="T9" fmla="*/ 2147483647 h 18"/>
              <a:gd name="T10" fmla="*/ 2147483647 w 14"/>
              <a:gd name="T11" fmla="*/ 2147483647 h 18"/>
              <a:gd name="T12" fmla="*/ 2147483647 w 14"/>
              <a:gd name="T13" fmla="*/ 2147483647 h 18"/>
              <a:gd name="T14" fmla="*/ 0 w 14"/>
              <a:gd name="T15" fmla="*/ 2147483647 h 18"/>
              <a:gd name="T16" fmla="*/ 2147483647 w 14"/>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8"/>
              <a:gd name="T29" fmla="*/ 14 w 14"/>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8">
                <a:moveTo>
                  <a:pt x="2" y="8"/>
                </a:moveTo>
                <a:lnTo>
                  <a:pt x="8" y="0"/>
                </a:lnTo>
                <a:lnTo>
                  <a:pt x="12" y="6"/>
                </a:lnTo>
                <a:lnTo>
                  <a:pt x="14" y="14"/>
                </a:lnTo>
                <a:lnTo>
                  <a:pt x="8" y="18"/>
                </a:lnTo>
                <a:lnTo>
                  <a:pt x="6" y="16"/>
                </a:lnTo>
                <a:lnTo>
                  <a:pt x="4" y="12"/>
                </a:lnTo>
                <a:lnTo>
                  <a:pt x="0" y="6"/>
                </a:lnTo>
                <a:lnTo>
                  <a:pt x="2" y="8"/>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60" name="Freeform 199"/>
          <p:cNvSpPr>
            <a:spLocks/>
          </p:cNvSpPr>
          <p:nvPr/>
        </p:nvSpPr>
        <p:spPr bwMode="auto">
          <a:xfrm>
            <a:off x="5178029" y="2556800"/>
            <a:ext cx="66675" cy="52388"/>
          </a:xfrm>
          <a:custGeom>
            <a:avLst/>
            <a:gdLst>
              <a:gd name="T0" fmla="*/ 0 w 56"/>
              <a:gd name="T1" fmla="*/ 0 h 44"/>
              <a:gd name="T2" fmla="*/ 2147483647 w 56"/>
              <a:gd name="T3" fmla="*/ 0 h 44"/>
              <a:gd name="T4" fmla="*/ 2147483647 w 56"/>
              <a:gd name="T5" fmla="*/ 2147483647 h 44"/>
              <a:gd name="T6" fmla="*/ 2147483647 w 56"/>
              <a:gd name="T7" fmla="*/ 2147483647 h 44"/>
              <a:gd name="T8" fmla="*/ 2147483647 w 56"/>
              <a:gd name="T9" fmla="*/ 2147483647 h 44"/>
              <a:gd name="T10" fmla="*/ 2147483647 w 56"/>
              <a:gd name="T11" fmla="*/ 2147483647 h 44"/>
              <a:gd name="T12" fmla="*/ 2147483647 w 56"/>
              <a:gd name="T13" fmla="*/ 2147483647 h 44"/>
              <a:gd name="T14" fmla="*/ 2147483647 w 56"/>
              <a:gd name="T15" fmla="*/ 2147483647 h 44"/>
              <a:gd name="T16" fmla="*/ 2147483647 w 56"/>
              <a:gd name="T17" fmla="*/ 2147483647 h 44"/>
              <a:gd name="T18" fmla="*/ 2147483647 w 56"/>
              <a:gd name="T19" fmla="*/ 2147483647 h 44"/>
              <a:gd name="T20" fmla="*/ 2147483647 w 56"/>
              <a:gd name="T21" fmla="*/ 2147483647 h 44"/>
              <a:gd name="T22" fmla="*/ 2147483647 w 56"/>
              <a:gd name="T23" fmla="*/ 2147483647 h 44"/>
              <a:gd name="T24" fmla="*/ 2147483647 w 56"/>
              <a:gd name="T25" fmla="*/ 2147483647 h 44"/>
              <a:gd name="T26" fmla="*/ 2147483647 w 56"/>
              <a:gd name="T27" fmla="*/ 2147483647 h 44"/>
              <a:gd name="T28" fmla="*/ 2147483647 w 56"/>
              <a:gd name="T29" fmla="*/ 2147483647 h 44"/>
              <a:gd name="T30" fmla="*/ 2147483647 w 56"/>
              <a:gd name="T31" fmla="*/ 2147483647 h 44"/>
              <a:gd name="T32" fmla="*/ 2147483647 w 56"/>
              <a:gd name="T33" fmla="*/ 2147483647 h 44"/>
              <a:gd name="T34" fmla="*/ 2147483647 w 56"/>
              <a:gd name="T35" fmla="*/ 2147483647 h 44"/>
              <a:gd name="T36" fmla="*/ 2147483647 w 56"/>
              <a:gd name="T37" fmla="*/ 2147483647 h 44"/>
              <a:gd name="T38" fmla="*/ 2147483647 w 56"/>
              <a:gd name="T39" fmla="*/ 2147483647 h 44"/>
              <a:gd name="T40" fmla="*/ 0 w 56"/>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44"/>
              <a:gd name="T65" fmla="*/ 56 w 56"/>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44">
                <a:moveTo>
                  <a:pt x="0" y="0"/>
                </a:moveTo>
                <a:lnTo>
                  <a:pt x="22" y="0"/>
                </a:lnTo>
                <a:lnTo>
                  <a:pt x="28" y="6"/>
                </a:lnTo>
                <a:lnTo>
                  <a:pt x="30" y="6"/>
                </a:lnTo>
                <a:lnTo>
                  <a:pt x="32" y="10"/>
                </a:lnTo>
                <a:lnTo>
                  <a:pt x="34" y="16"/>
                </a:lnTo>
                <a:lnTo>
                  <a:pt x="40" y="22"/>
                </a:lnTo>
                <a:lnTo>
                  <a:pt x="42" y="24"/>
                </a:lnTo>
                <a:lnTo>
                  <a:pt x="50" y="28"/>
                </a:lnTo>
                <a:lnTo>
                  <a:pt x="56" y="42"/>
                </a:lnTo>
                <a:lnTo>
                  <a:pt x="50" y="44"/>
                </a:lnTo>
                <a:lnTo>
                  <a:pt x="44" y="40"/>
                </a:lnTo>
                <a:lnTo>
                  <a:pt x="40" y="36"/>
                </a:lnTo>
                <a:lnTo>
                  <a:pt x="34" y="32"/>
                </a:lnTo>
                <a:lnTo>
                  <a:pt x="26" y="34"/>
                </a:lnTo>
                <a:lnTo>
                  <a:pt x="22" y="28"/>
                </a:lnTo>
                <a:lnTo>
                  <a:pt x="18" y="24"/>
                </a:lnTo>
                <a:lnTo>
                  <a:pt x="12" y="20"/>
                </a:lnTo>
                <a:lnTo>
                  <a:pt x="2" y="18"/>
                </a:lnTo>
                <a:lnTo>
                  <a:pt x="2" y="10"/>
                </a:lnTo>
                <a:lnTo>
                  <a:pt x="0" y="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61" name="Freeform 200"/>
          <p:cNvSpPr>
            <a:spLocks/>
          </p:cNvSpPr>
          <p:nvPr/>
        </p:nvSpPr>
        <p:spPr bwMode="auto">
          <a:xfrm>
            <a:off x="2801542" y="3271176"/>
            <a:ext cx="16669" cy="16669"/>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0 h 14"/>
              <a:gd name="T12" fmla="*/ 0 w 14"/>
              <a:gd name="T13" fmla="*/ 2147483647 h 14"/>
              <a:gd name="T14" fmla="*/ 2147483647 w 14"/>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4"/>
              <a:gd name="T26" fmla="*/ 14 w 1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4">
                <a:moveTo>
                  <a:pt x="10" y="14"/>
                </a:moveTo>
                <a:lnTo>
                  <a:pt x="12" y="10"/>
                </a:lnTo>
                <a:lnTo>
                  <a:pt x="14" y="8"/>
                </a:lnTo>
                <a:lnTo>
                  <a:pt x="14" y="4"/>
                </a:lnTo>
                <a:lnTo>
                  <a:pt x="12" y="2"/>
                </a:lnTo>
                <a:lnTo>
                  <a:pt x="8" y="0"/>
                </a:lnTo>
                <a:lnTo>
                  <a:pt x="0" y="12"/>
                </a:lnTo>
                <a:lnTo>
                  <a:pt x="10" y="14"/>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62" name="Freeform 201"/>
          <p:cNvSpPr>
            <a:spLocks/>
          </p:cNvSpPr>
          <p:nvPr/>
        </p:nvSpPr>
        <p:spPr bwMode="auto">
          <a:xfrm>
            <a:off x="2501504" y="2942564"/>
            <a:ext cx="11906" cy="16669"/>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0 w 10"/>
              <a:gd name="T9" fmla="*/ 2147483647 h 14"/>
              <a:gd name="T10" fmla="*/ 2147483647 w 10"/>
              <a:gd name="T11" fmla="*/ 2147483647 h 14"/>
              <a:gd name="T12" fmla="*/ 2147483647 w 10"/>
              <a:gd name="T13" fmla="*/ 0 h 14"/>
              <a:gd name="T14" fmla="*/ 2147483647 w 10"/>
              <a:gd name="T15" fmla="*/ 2147483647 h 14"/>
              <a:gd name="T16" fmla="*/ 2147483647 w 10"/>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10" y="8"/>
                </a:moveTo>
                <a:lnTo>
                  <a:pt x="8" y="12"/>
                </a:lnTo>
                <a:lnTo>
                  <a:pt x="4" y="14"/>
                </a:lnTo>
                <a:lnTo>
                  <a:pt x="2" y="12"/>
                </a:lnTo>
                <a:lnTo>
                  <a:pt x="0" y="8"/>
                </a:lnTo>
                <a:lnTo>
                  <a:pt x="2" y="4"/>
                </a:lnTo>
                <a:lnTo>
                  <a:pt x="4" y="0"/>
                </a:lnTo>
                <a:lnTo>
                  <a:pt x="8" y="2"/>
                </a:lnTo>
                <a:lnTo>
                  <a:pt x="10" y="8"/>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63" name="Freeform 202"/>
          <p:cNvSpPr>
            <a:spLocks/>
          </p:cNvSpPr>
          <p:nvPr/>
        </p:nvSpPr>
        <p:spPr bwMode="auto">
          <a:xfrm>
            <a:off x="6556772" y="3047338"/>
            <a:ext cx="45244" cy="45244"/>
          </a:xfrm>
          <a:custGeom>
            <a:avLst/>
            <a:gdLst>
              <a:gd name="T0" fmla="*/ 2147483647 w 38"/>
              <a:gd name="T1" fmla="*/ 2147483647 h 38"/>
              <a:gd name="T2" fmla="*/ 2147483647 w 38"/>
              <a:gd name="T3" fmla="*/ 2147483647 h 38"/>
              <a:gd name="T4" fmla="*/ 2147483647 w 38"/>
              <a:gd name="T5" fmla="*/ 2147483647 h 38"/>
              <a:gd name="T6" fmla="*/ 2147483647 w 38"/>
              <a:gd name="T7" fmla="*/ 2147483647 h 38"/>
              <a:gd name="T8" fmla="*/ 0 w 38"/>
              <a:gd name="T9" fmla="*/ 2147483647 h 38"/>
              <a:gd name="T10" fmla="*/ 2147483647 w 38"/>
              <a:gd name="T11" fmla="*/ 2147483647 h 38"/>
              <a:gd name="T12" fmla="*/ 2147483647 w 38"/>
              <a:gd name="T13" fmla="*/ 2147483647 h 38"/>
              <a:gd name="T14" fmla="*/ 2147483647 w 38"/>
              <a:gd name="T15" fmla="*/ 2147483647 h 38"/>
              <a:gd name="T16" fmla="*/ 2147483647 w 38"/>
              <a:gd name="T17" fmla="*/ 2147483647 h 38"/>
              <a:gd name="T18" fmla="*/ 2147483647 w 38"/>
              <a:gd name="T19" fmla="*/ 0 h 38"/>
              <a:gd name="T20" fmla="*/ 2147483647 w 38"/>
              <a:gd name="T21" fmla="*/ 2147483647 h 38"/>
              <a:gd name="T22" fmla="*/ 2147483647 w 38"/>
              <a:gd name="T23" fmla="*/ 2147483647 h 38"/>
              <a:gd name="T24" fmla="*/ 2147483647 w 38"/>
              <a:gd name="T25" fmla="*/ 2147483647 h 38"/>
              <a:gd name="T26" fmla="*/ 2147483647 w 38"/>
              <a:gd name="T27" fmla="*/ 2147483647 h 38"/>
              <a:gd name="T28" fmla="*/ 2147483647 w 38"/>
              <a:gd name="T29" fmla="*/ 2147483647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
              <a:gd name="T46" fmla="*/ 0 h 38"/>
              <a:gd name="T47" fmla="*/ 38 w 38"/>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 h="38">
                <a:moveTo>
                  <a:pt x="20" y="38"/>
                </a:moveTo>
                <a:lnTo>
                  <a:pt x="14" y="36"/>
                </a:lnTo>
                <a:lnTo>
                  <a:pt x="6" y="32"/>
                </a:lnTo>
                <a:lnTo>
                  <a:pt x="2" y="26"/>
                </a:lnTo>
                <a:lnTo>
                  <a:pt x="0" y="20"/>
                </a:lnTo>
                <a:lnTo>
                  <a:pt x="2" y="16"/>
                </a:lnTo>
                <a:lnTo>
                  <a:pt x="4" y="12"/>
                </a:lnTo>
                <a:lnTo>
                  <a:pt x="14" y="6"/>
                </a:lnTo>
                <a:lnTo>
                  <a:pt x="28" y="2"/>
                </a:lnTo>
                <a:lnTo>
                  <a:pt x="38" y="0"/>
                </a:lnTo>
                <a:lnTo>
                  <a:pt x="36" y="10"/>
                </a:lnTo>
                <a:lnTo>
                  <a:pt x="32" y="22"/>
                </a:lnTo>
                <a:lnTo>
                  <a:pt x="26" y="34"/>
                </a:lnTo>
                <a:lnTo>
                  <a:pt x="24" y="36"/>
                </a:lnTo>
                <a:lnTo>
                  <a:pt x="20" y="38"/>
                </a:lnTo>
                <a:close/>
              </a:path>
            </a:pathLst>
          </a:custGeom>
          <a:solidFill>
            <a:srgbClr val="0070C0"/>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64" name="Freeform 204"/>
          <p:cNvSpPr>
            <a:spLocks/>
          </p:cNvSpPr>
          <p:nvPr/>
        </p:nvSpPr>
        <p:spPr bwMode="auto">
          <a:xfrm>
            <a:off x="6880622" y="3714088"/>
            <a:ext cx="80963" cy="47625"/>
          </a:xfrm>
          <a:custGeom>
            <a:avLst/>
            <a:gdLst>
              <a:gd name="T0" fmla="*/ 2147483647 w 68"/>
              <a:gd name="T1" fmla="*/ 0 h 40"/>
              <a:gd name="T2" fmla="*/ 2147483647 w 68"/>
              <a:gd name="T3" fmla="*/ 2147483647 h 40"/>
              <a:gd name="T4" fmla="*/ 2147483647 w 68"/>
              <a:gd name="T5" fmla="*/ 2147483647 h 40"/>
              <a:gd name="T6" fmla="*/ 2147483647 w 68"/>
              <a:gd name="T7" fmla="*/ 2147483647 h 40"/>
              <a:gd name="T8" fmla="*/ 2147483647 w 68"/>
              <a:gd name="T9" fmla="*/ 2147483647 h 40"/>
              <a:gd name="T10" fmla="*/ 2147483647 w 68"/>
              <a:gd name="T11" fmla="*/ 2147483647 h 40"/>
              <a:gd name="T12" fmla="*/ 2147483647 w 68"/>
              <a:gd name="T13" fmla="*/ 2147483647 h 40"/>
              <a:gd name="T14" fmla="*/ 2147483647 w 68"/>
              <a:gd name="T15" fmla="*/ 2147483647 h 40"/>
              <a:gd name="T16" fmla="*/ 2147483647 w 68"/>
              <a:gd name="T17" fmla="*/ 2147483647 h 40"/>
              <a:gd name="T18" fmla="*/ 0 w 68"/>
              <a:gd name="T19" fmla="*/ 2147483647 h 40"/>
              <a:gd name="T20" fmla="*/ 0 w 68"/>
              <a:gd name="T21" fmla="*/ 2147483647 h 40"/>
              <a:gd name="T22" fmla="*/ 0 w 68"/>
              <a:gd name="T23" fmla="*/ 2147483647 h 40"/>
              <a:gd name="T24" fmla="*/ 2147483647 w 68"/>
              <a:gd name="T25" fmla="*/ 2147483647 h 40"/>
              <a:gd name="T26" fmla="*/ 2147483647 w 68"/>
              <a:gd name="T27" fmla="*/ 2147483647 h 40"/>
              <a:gd name="T28" fmla="*/ 2147483647 w 68"/>
              <a:gd name="T29" fmla="*/ 2147483647 h 40"/>
              <a:gd name="T30" fmla="*/ 2147483647 w 68"/>
              <a:gd name="T31" fmla="*/ 2147483647 h 40"/>
              <a:gd name="T32" fmla="*/ 2147483647 w 68"/>
              <a:gd name="T33" fmla="*/ 2147483647 h 40"/>
              <a:gd name="T34" fmla="*/ 2147483647 w 68"/>
              <a:gd name="T35" fmla="*/ 2147483647 h 40"/>
              <a:gd name="T36" fmla="*/ 2147483647 w 68"/>
              <a:gd name="T37" fmla="*/ 2147483647 h 40"/>
              <a:gd name="T38" fmla="*/ 2147483647 w 68"/>
              <a:gd name="T39" fmla="*/ 2147483647 h 40"/>
              <a:gd name="T40" fmla="*/ 2147483647 w 68"/>
              <a:gd name="T41" fmla="*/ 0 h 40"/>
              <a:gd name="T42" fmla="*/ 2147483647 w 68"/>
              <a:gd name="T43" fmla="*/ 0 h 40"/>
              <a:gd name="T44" fmla="*/ 2147483647 w 68"/>
              <a:gd name="T45" fmla="*/ 2147483647 h 40"/>
              <a:gd name="T46" fmla="*/ 2147483647 w 68"/>
              <a:gd name="T47" fmla="*/ 0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8"/>
              <a:gd name="T73" fmla="*/ 0 h 40"/>
              <a:gd name="T74" fmla="*/ 68 w 68"/>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8" h="40">
                <a:moveTo>
                  <a:pt x="68" y="0"/>
                </a:moveTo>
                <a:lnTo>
                  <a:pt x="54" y="10"/>
                </a:lnTo>
                <a:lnTo>
                  <a:pt x="38" y="16"/>
                </a:lnTo>
                <a:lnTo>
                  <a:pt x="34" y="18"/>
                </a:lnTo>
                <a:lnTo>
                  <a:pt x="30" y="22"/>
                </a:lnTo>
                <a:lnTo>
                  <a:pt x="22" y="30"/>
                </a:lnTo>
                <a:lnTo>
                  <a:pt x="14" y="38"/>
                </a:lnTo>
                <a:lnTo>
                  <a:pt x="8" y="40"/>
                </a:lnTo>
                <a:lnTo>
                  <a:pt x="2" y="40"/>
                </a:lnTo>
                <a:lnTo>
                  <a:pt x="0" y="40"/>
                </a:lnTo>
                <a:lnTo>
                  <a:pt x="0" y="36"/>
                </a:lnTo>
                <a:lnTo>
                  <a:pt x="0" y="32"/>
                </a:lnTo>
                <a:lnTo>
                  <a:pt x="2" y="28"/>
                </a:lnTo>
                <a:lnTo>
                  <a:pt x="10" y="22"/>
                </a:lnTo>
                <a:lnTo>
                  <a:pt x="26" y="14"/>
                </a:lnTo>
                <a:lnTo>
                  <a:pt x="30" y="12"/>
                </a:lnTo>
                <a:lnTo>
                  <a:pt x="32" y="8"/>
                </a:lnTo>
                <a:lnTo>
                  <a:pt x="34" y="6"/>
                </a:lnTo>
                <a:lnTo>
                  <a:pt x="38" y="4"/>
                </a:lnTo>
                <a:lnTo>
                  <a:pt x="48" y="2"/>
                </a:lnTo>
                <a:lnTo>
                  <a:pt x="56" y="0"/>
                </a:lnTo>
                <a:lnTo>
                  <a:pt x="68" y="0"/>
                </a:lnTo>
                <a:lnTo>
                  <a:pt x="68" y="2"/>
                </a:lnTo>
                <a:lnTo>
                  <a:pt x="68" y="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65" name="Freeform 205"/>
          <p:cNvSpPr>
            <a:spLocks/>
          </p:cNvSpPr>
          <p:nvPr/>
        </p:nvSpPr>
        <p:spPr bwMode="auto">
          <a:xfrm>
            <a:off x="6794897" y="3735519"/>
            <a:ext cx="30956" cy="19050"/>
          </a:xfrm>
          <a:custGeom>
            <a:avLst/>
            <a:gdLst>
              <a:gd name="T0" fmla="*/ 2147483647 w 26"/>
              <a:gd name="T1" fmla="*/ 2147483647 h 16"/>
              <a:gd name="T2" fmla="*/ 2147483647 w 26"/>
              <a:gd name="T3" fmla="*/ 2147483647 h 16"/>
              <a:gd name="T4" fmla="*/ 0 w 26"/>
              <a:gd name="T5" fmla="*/ 2147483647 h 16"/>
              <a:gd name="T6" fmla="*/ 2147483647 w 26"/>
              <a:gd name="T7" fmla="*/ 0 h 16"/>
              <a:gd name="T8" fmla="*/ 2147483647 w 26"/>
              <a:gd name="T9" fmla="*/ 0 h 16"/>
              <a:gd name="T10" fmla="*/ 2147483647 w 26"/>
              <a:gd name="T11" fmla="*/ 0 h 16"/>
              <a:gd name="T12" fmla="*/ 2147483647 w 26"/>
              <a:gd name="T13" fmla="*/ 2147483647 h 16"/>
              <a:gd name="T14" fmla="*/ 2147483647 w 26"/>
              <a:gd name="T15" fmla="*/ 2147483647 h 16"/>
              <a:gd name="T16" fmla="*/ 2147483647 w 26"/>
              <a:gd name="T17" fmla="*/ 2147483647 h 16"/>
              <a:gd name="T18" fmla="*/ 2147483647 w 26"/>
              <a:gd name="T19" fmla="*/ 2147483647 h 16"/>
              <a:gd name="T20" fmla="*/ 2147483647 w 26"/>
              <a:gd name="T21" fmla="*/ 2147483647 h 16"/>
              <a:gd name="T22" fmla="*/ 2147483647 w 26"/>
              <a:gd name="T23" fmla="*/ 2147483647 h 16"/>
              <a:gd name="T24" fmla="*/ 2147483647 w 26"/>
              <a:gd name="T25" fmla="*/ 2147483647 h 16"/>
              <a:gd name="T26" fmla="*/ 2147483647 w 26"/>
              <a:gd name="T27" fmla="*/ 2147483647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16"/>
              <a:gd name="T44" fmla="*/ 26 w 26"/>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16">
                <a:moveTo>
                  <a:pt x="18" y="14"/>
                </a:moveTo>
                <a:lnTo>
                  <a:pt x="8" y="10"/>
                </a:lnTo>
                <a:lnTo>
                  <a:pt x="0" y="4"/>
                </a:lnTo>
                <a:lnTo>
                  <a:pt x="4" y="0"/>
                </a:lnTo>
                <a:lnTo>
                  <a:pt x="10" y="0"/>
                </a:lnTo>
                <a:lnTo>
                  <a:pt x="14" y="0"/>
                </a:lnTo>
                <a:lnTo>
                  <a:pt x="18" y="2"/>
                </a:lnTo>
                <a:lnTo>
                  <a:pt x="20" y="6"/>
                </a:lnTo>
                <a:lnTo>
                  <a:pt x="24" y="6"/>
                </a:lnTo>
                <a:lnTo>
                  <a:pt x="26" y="12"/>
                </a:lnTo>
                <a:lnTo>
                  <a:pt x="24" y="14"/>
                </a:lnTo>
                <a:lnTo>
                  <a:pt x="22" y="16"/>
                </a:lnTo>
                <a:lnTo>
                  <a:pt x="20" y="16"/>
                </a:lnTo>
                <a:lnTo>
                  <a:pt x="18" y="14"/>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66" name="Freeform 206"/>
          <p:cNvSpPr>
            <a:spLocks/>
          </p:cNvSpPr>
          <p:nvPr/>
        </p:nvSpPr>
        <p:spPr bwMode="auto">
          <a:xfrm>
            <a:off x="6518672" y="3554543"/>
            <a:ext cx="30956" cy="33338"/>
          </a:xfrm>
          <a:custGeom>
            <a:avLst/>
            <a:gdLst>
              <a:gd name="T0" fmla="*/ 0 w 26"/>
              <a:gd name="T1" fmla="*/ 2147483647 h 28"/>
              <a:gd name="T2" fmla="*/ 2147483647 w 26"/>
              <a:gd name="T3" fmla="*/ 2147483647 h 28"/>
              <a:gd name="T4" fmla="*/ 2147483647 w 26"/>
              <a:gd name="T5" fmla="*/ 2147483647 h 28"/>
              <a:gd name="T6" fmla="*/ 2147483647 w 26"/>
              <a:gd name="T7" fmla="*/ 0 h 28"/>
              <a:gd name="T8" fmla="*/ 2147483647 w 26"/>
              <a:gd name="T9" fmla="*/ 0 h 28"/>
              <a:gd name="T10" fmla="*/ 2147483647 w 26"/>
              <a:gd name="T11" fmla="*/ 0 h 28"/>
              <a:gd name="T12" fmla="*/ 2147483647 w 26"/>
              <a:gd name="T13" fmla="*/ 2147483647 h 28"/>
              <a:gd name="T14" fmla="*/ 2147483647 w 26"/>
              <a:gd name="T15" fmla="*/ 2147483647 h 28"/>
              <a:gd name="T16" fmla="*/ 2147483647 w 26"/>
              <a:gd name="T17" fmla="*/ 2147483647 h 28"/>
              <a:gd name="T18" fmla="*/ 2147483647 w 26"/>
              <a:gd name="T19" fmla="*/ 2147483647 h 28"/>
              <a:gd name="T20" fmla="*/ 2147483647 w 26"/>
              <a:gd name="T21" fmla="*/ 2147483647 h 28"/>
              <a:gd name="T22" fmla="*/ 2147483647 w 26"/>
              <a:gd name="T23" fmla="*/ 2147483647 h 28"/>
              <a:gd name="T24" fmla="*/ 2147483647 w 26"/>
              <a:gd name="T25" fmla="*/ 2147483647 h 28"/>
              <a:gd name="T26" fmla="*/ 2147483647 w 26"/>
              <a:gd name="T27" fmla="*/ 2147483647 h 28"/>
              <a:gd name="T28" fmla="*/ 2147483647 w 26"/>
              <a:gd name="T29" fmla="*/ 2147483647 h 28"/>
              <a:gd name="T30" fmla="*/ 2147483647 w 26"/>
              <a:gd name="T31" fmla="*/ 2147483647 h 28"/>
              <a:gd name="T32" fmla="*/ 2147483647 w 26"/>
              <a:gd name="T33" fmla="*/ 2147483647 h 28"/>
              <a:gd name="T34" fmla="*/ 2147483647 w 26"/>
              <a:gd name="T35" fmla="*/ 2147483647 h 28"/>
              <a:gd name="T36" fmla="*/ 2147483647 w 26"/>
              <a:gd name="T37" fmla="*/ 2147483647 h 28"/>
              <a:gd name="T38" fmla="*/ 0 w 26"/>
              <a:gd name="T39" fmla="*/ 2147483647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28"/>
              <a:gd name="T62" fmla="*/ 26 w 26"/>
              <a:gd name="T63" fmla="*/ 28 h 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28">
                <a:moveTo>
                  <a:pt x="0" y="6"/>
                </a:moveTo>
                <a:lnTo>
                  <a:pt x="4" y="4"/>
                </a:lnTo>
                <a:lnTo>
                  <a:pt x="6" y="2"/>
                </a:lnTo>
                <a:lnTo>
                  <a:pt x="10" y="0"/>
                </a:lnTo>
                <a:lnTo>
                  <a:pt x="12" y="0"/>
                </a:lnTo>
                <a:lnTo>
                  <a:pt x="14" y="0"/>
                </a:lnTo>
                <a:lnTo>
                  <a:pt x="16" y="2"/>
                </a:lnTo>
                <a:lnTo>
                  <a:pt x="16" y="8"/>
                </a:lnTo>
                <a:lnTo>
                  <a:pt x="20" y="14"/>
                </a:lnTo>
                <a:lnTo>
                  <a:pt x="26" y="20"/>
                </a:lnTo>
                <a:lnTo>
                  <a:pt x="26" y="26"/>
                </a:lnTo>
                <a:lnTo>
                  <a:pt x="24" y="28"/>
                </a:lnTo>
                <a:lnTo>
                  <a:pt x="16" y="24"/>
                </a:lnTo>
                <a:lnTo>
                  <a:pt x="14" y="20"/>
                </a:lnTo>
                <a:lnTo>
                  <a:pt x="12" y="18"/>
                </a:lnTo>
                <a:lnTo>
                  <a:pt x="14" y="14"/>
                </a:lnTo>
                <a:lnTo>
                  <a:pt x="14" y="12"/>
                </a:lnTo>
                <a:lnTo>
                  <a:pt x="6" y="10"/>
                </a:lnTo>
                <a:lnTo>
                  <a:pt x="2" y="8"/>
                </a:lnTo>
                <a:lnTo>
                  <a:pt x="0" y="6"/>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67" name="Freeform 207"/>
          <p:cNvSpPr>
            <a:spLocks/>
          </p:cNvSpPr>
          <p:nvPr/>
        </p:nvSpPr>
        <p:spPr bwMode="auto">
          <a:xfrm>
            <a:off x="6382940" y="3540256"/>
            <a:ext cx="14288" cy="14288"/>
          </a:xfrm>
          <a:custGeom>
            <a:avLst/>
            <a:gdLst>
              <a:gd name="T0" fmla="*/ 2147483647 w 12"/>
              <a:gd name="T1" fmla="*/ 0 h 12"/>
              <a:gd name="T2" fmla="*/ 2147483647 w 12"/>
              <a:gd name="T3" fmla="*/ 2147483647 h 12"/>
              <a:gd name="T4" fmla="*/ 2147483647 w 12"/>
              <a:gd name="T5" fmla="*/ 2147483647 h 12"/>
              <a:gd name="T6" fmla="*/ 2147483647 w 12"/>
              <a:gd name="T7" fmla="*/ 2147483647 h 12"/>
              <a:gd name="T8" fmla="*/ 2147483647 w 12"/>
              <a:gd name="T9" fmla="*/ 2147483647 h 12"/>
              <a:gd name="T10" fmla="*/ 2147483647 w 12"/>
              <a:gd name="T11" fmla="*/ 2147483647 h 12"/>
              <a:gd name="T12" fmla="*/ 2147483647 w 12"/>
              <a:gd name="T13" fmla="*/ 2147483647 h 12"/>
              <a:gd name="T14" fmla="*/ 0 w 12"/>
              <a:gd name="T15" fmla="*/ 2147483647 h 12"/>
              <a:gd name="T16" fmla="*/ 2147483647 w 12"/>
              <a:gd name="T17" fmla="*/ 0 h 12"/>
              <a:gd name="T18" fmla="*/ 2147483647 w 12"/>
              <a:gd name="T19" fmla="*/ 0 h 12"/>
              <a:gd name="T20" fmla="*/ 2147483647 w 12"/>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2"/>
              <a:gd name="T35" fmla="*/ 12 w 1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2">
                <a:moveTo>
                  <a:pt x="8" y="0"/>
                </a:moveTo>
                <a:lnTo>
                  <a:pt x="8" y="6"/>
                </a:lnTo>
                <a:lnTo>
                  <a:pt x="12" y="8"/>
                </a:lnTo>
                <a:lnTo>
                  <a:pt x="12" y="12"/>
                </a:lnTo>
                <a:lnTo>
                  <a:pt x="8" y="12"/>
                </a:lnTo>
                <a:lnTo>
                  <a:pt x="4" y="10"/>
                </a:lnTo>
                <a:lnTo>
                  <a:pt x="2" y="8"/>
                </a:lnTo>
                <a:lnTo>
                  <a:pt x="0" y="4"/>
                </a:lnTo>
                <a:lnTo>
                  <a:pt x="2" y="0"/>
                </a:lnTo>
                <a:lnTo>
                  <a:pt x="4" y="0"/>
                </a:lnTo>
                <a:lnTo>
                  <a:pt x="8" y="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68" name="Freeform 208"/>
          <p:cNvSpPr>
            <a:spLocks/>
          </p:cNvSpPr>
          <p:nvPr/>
        </p:nvSpPr>
        <p:spPr bwMode="auto">
          <a:xfrm>
            <a:off x="6354367" y="3483106"/>
            <a:ext cx="16669" cy="19050"/>
          </a:xfrm>
          <a:custGeom>
            <a:avLst/>
            <a:gdLst>
              <a:gd name="T0" fmla="*/ 2147483647 w 14"/>
              <a:gd name="T1" fmla="*/ 2147483647 h 16"/>
              <a:gd name="T2" fmla="*/ 2147483647 w 14"/>
              <a:gd name="T3" fmla="*/ 2147483647 h 16"/>
              <a:gd name="T4" fmla="*/ 2147483647 w 14"/>
              <a:gd name="T5" fmla="*/ 2147483647 h 16"/>
              <a:gd name="T6" fmla="*/ 2147483647 w 14"/>
              <a:gd name="T7" fmla="*/ 2147483647 h 16"/>
              <a:gd name="T8" fmla="*/ 2147483647 w 14"/>
              <a:gd name="T9" fmla="*/ 2147483647 h 16"/>
              <a:gd name="T10" fmla="*/ 2147483647 w 14"/>
              <a:gd name="T11" fmla="*/ 2147483647 h 16"/>
              <a:gd name="T12" fmla="*/ 0 w 14"/>
              <a:gd name="T13" fmla="*/ 0 h 16"/>
              <a:gd name="T14" fmla="*/ 2147483647 w 14"/>
              <a:gd name="T15" fmla="*/ 2147483647 h 16"/>
              <a:gd name="T16" fmla="*/ 2147483647 w 14"/>
              <a:gd name="T17" fmla="*/ 2147483647 h 16"/>
              <a:gd name="T18" fmla="*/ 2147483647 w 14"/>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14" y="10"/>
                </a:moveTo>
                <a:lnTo>
                  <a:pt x="12" y="14"/>
                </a:lnTo>
                <a:lnTo>
                  <a:pt x="10" y="16"/>
                </a:lnTo>
                <a:lnTo>
                  <a:pt x="6" y="14"/>
                </a:lnTo>
                <a:lnTo>
                  <a:pt x="2" y="10"/>
                </a:lnTo>
                <a:lnTo>
                  <a:pt x="2" y="6"/>
                </a:lnTo>
                <a:lnTo>
                  <a:pt x="0" y="0"/>
                </a:lnTo>
                <a:lnTo>
                  <a:pt x="8" y="4"/>
                </a:lnTo>
                <a:lnTo>
                  <a:pt x="12" y="6"/>
                </a:lnTo>
                <a:lnTo>
                  <a:pt x="14" y="1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69" name="Freeform 210"/>
          <p:cNvSpPr>
            <a:spLocks/>
          </p:cNvSpPr>
          <p:nvPr/>
        </p:nvSpPr>
        <p:spPr bwMode="auto">
          <a:xfrm>
            <a:off x="7668816" y="3992695"/>
            <a:ext cx="50006" cy="54769"/>
          </a:xfrm>
          <a:custGeom>
            <a:avLst/>
            <a:gdLst>
              <a:gd name="T0" fmla="*/ 2147483647 w 42"/>
              <a:gd name="T1" fmla="*/ 2147483647 h 46"/>
              <a:gd name="T2" fmla="*/ 2147483647 w 42"/>
              <a:gd name="T3" fmla="*/ 2147483647 h 46"/>
              <a:gd name="T4" fmla="*/ 2147483647 w 42"/>
              <a:gd name="T5" fmla="*/ 2147483647 h 46"/>
              <a:gd name="T6" fmla="*/ 2147483647 w 42"/>
              <a:gd name="T7" fmla="*/ 2147483647 h 46"/>
              <a:gd name="T8" fmla="*/ 2147483647 w 42"/>
              <a:gd name="T9" fmla="*/ 2147483647 h 46"/>
              <a:gd name="T10" fmla="*/ 2147483647 w 42"/>
              <a:gd name="T11" fmla="*/ 2147483647 h 46"/>
              <a:gd name="T12" fmla="*/ 0 w 42"/>
              <a:gd name="T13" fmla="*/ 2147483647 h 46"/>
              <a:gd name="T14" fmla="*/ 0 w 42"/>
              <a:gd name="T15" fmla="*/ 0 h 46"/>
              <a:gd name="T16" fmla="*/ 2147483647 w 42"/>
              <a:gd name="T17" fmla="*/ 2147483647 h 46"/>
              <a:gd name="T18" fmla="*/ 2147483647 w 42"/>
              <a:gd name="T19" fmla="*/ 2147483647 h 46"/>
              <a:gd name="T20" fmla="*/ 2147483647 w 42"/>
              <a:gd name="T21" fmla="*/ 2147483647 h 46"/>
              <a:gd name="T22" fmla="*/ 2147483647 w 42"/>
              <a:gd name="T23" fmla="*/ 2147483647 h 46"/>
              <a:gd name="T24" fmla="*/ 2147483647 w 42"/>
              <a:gd name="T25" fmla="*/ 2147483647 h 46"/>
              <a:gd name="T26" fmla="*/ 2147483647 w 42"/>
              <a:gd name="T27" fmla="*/ 2147483647 h 46"/>
              <a:gd name="T28" fmla="*/ 2147483647 w 42"/>
              <a:gd name="T29" fmla="*/ 2147483647 h 46"/>
              <a:gd name="T30" fmla="*/ 2147483647 w 42"/>
              <a:gd name="T31" fmla="*/ 2147483647 h 46"/>
              <a:gd name="T32" fmla="*/ 2147483647 w 42"/>
              <a:gd name="T33" fmla="*/ 2147483647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6"/>
              <a:gd name="T53" fmla="*/ 42 w 42"/>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6">
                <a:moveTo>
                  <a:pt x="42" y="44"/>
                </a:moveTo>
                <a:lnTo>
                  <a:pt x="38" y="46"/>
                </a:lnTo>
                <a:lnTo>
                  <a:pt x="34" y="44"/>
                </a:lnTo>
                <a:lnTo>
                  <a:pt x="28" y="42"/>
                </a:lnTo>
                <a:lnTo>
                  <a:pt x="16" y="34"/>
                </a:lnTo>
                <a:lnTo>
                  <a:pt x="6" y="22"/>
                </a:lnTo>
                <a:lnTo>
                  <a:pt x="0" y="12"/>
                </a:lnTo>
                <a:lnTo>
                  <a:pt x="0" y="0"/>
                </a:lnTo>
                <a:lnTo>
                  <a:pt x="8" y="4"/>
                </a:lnTo>
                <a:lnTo>
                  <a:pt x="14" y="10"/>
                </a:lnTo>
                <a:lnTo>
                  <a:pt x="18" y="16"/>
                </a:lnTo>
                <a:lnTo>
                  <a:pt x="22" y="24"/>
                </a:lnTo>
                <a:lnTo>
                  <a:pt x="26" y="26"/>
                </a:lnTo>
                <a:lnTo>
                  <a:pt x="30" y="28"/>
                </a:lnTo>
                <a:lnTo>
                  <a:pt x="34" y="30"/>
                </a:lnTo>
                <a:lnTo>
                  <a:pt x="36" y="34"/>
                </a:lnTo>
                <a:lnTo>
                  <a:pt x="42" y="44"/>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70" name="Freeform 212"/>
          <p:cNvSpPr>
            <a:spLocks/>
          </p:cNvSpPr>
          <p:nvPr/>
        </p:nvSpPr>
        <p:spPr bwMode="auto">
          <a:xfrm>
            <a:off x="7109221" y="3647414"/>
            <a:ext cx="14288" cy="21431"/>
          </a:xfrm>
          <a:custGeom>
            <a:avLst/>
            <a:gdLst>
              <a:gd name="T0" fmla="*/ 2147483647 w 12"/>
              <a:gd name="T1" fmla="*/ 2147483647 h 18"/>
              <a:gd name="T2" fmla="*/ 2147483647 w 12"/>
              <a:gd name="T3" fmla="*/ 2147483647 h 18"/>
              <a:gd name="T4" fmla="*/ 2147483647 w 12"/>
              <a:gd name="T5" fmla="*/ 2147483647 h 18"/>
              <a:gd name="T6" fmla="*/ 2147483647 w 12"/>
              <a:gd name="T7" fmla="*/ 2147483647 h 18"/>
              <a:gd name="T8" fmla="*/ 2147483647 w 12"/>
              <a:gd name="T9" fmla="*/ 2147483647 h 18"/>
              <a:gd name="T10" fmla="*/ 0 w 12"/>
              <a:gd name="T11" fmla="*/ 2147483647 h 18"/>
              <a:gd name="T12" fmla="*/ 2147483647 w 12"/>
              <a:gd name="T13" fmla="*/ 2147483647 h 18"/>
              <a:gd name="T14" fmla="*/ 2147483647 w 12"/>
              <a:gd name="T15" fmla="*/ 0 h 18"/>
              <a:gd name="T16" fmla="*/ 2147483647 w 12"/>
              <a:gd name="T17" fmla="*/ 2147483647 h 18"/>
              <a:gd name="T18" fmla="*/ 2147483647 w 12"/>
              <a:gd name="T19" fmla="*/ 2147483647 h 18"/>
              <a:gd name="T20" fmla="*/ 2147483647 w 12"/>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8"/>
              <a:gd name="T35" fmla="*/ 12 w 12"/>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8">
                <a:moveTo>
                  <a:pt x="12" y="10"/>
                </a:moveTo>
                <a:lnTo>
                  <a:pt x="12" y="14"/>
                </a:lnTo>
                <a:lnTo>
                  <a:pt x="12" y="18"/>
                </a:lnTo>
                <a:lnTo>
                  <a:pt x="6" y="18"/>
                </a:lnTo>
                <a:lnTo>
                  <a:pt x="2" y="14"/>
                </a:lnTo>
                <a:lnTo>
                  <a:pt x="0" y="10"/>
                </a:lnTo>
                <a:lnTo>
                  <a:pt x="2" y="4"/>
                </a:lnTo>
                <a:lnTo>
                  <a:pt x="8" y="0"/>
                </a:lnTo>
                <a:lnTo>
                  <a:pt x="10" y="6"/>
                </a:lnTo>
                <a:lnTo>
                  <a:pt x="10" y="8"/>
                </a:lnTo>
                <a:lnTo>
                  <a:pt x="12" y="1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71" name="Freeform 213"/>
          <p:cNvSpPr>
            <a:spLocks/>
          </p:cNvSpPr>
          <p:nvPr/>
        </p:nvSpPr>
        <p:spPr bwMode="auto">
          <a:xfrm>
            <a:off x="7042548" y="3685513"/>
            <a:ext cx="16669" cy="26194"/>
          </a:xfrm>
          <a:custGeom>
            <a:avLst/>
            <a:gdLst>
              <a:gd name="T0" fmla="*/ 2147483647 w 14"/>
              <a:gd name="T1" fmla="*/ 2147483647 h 22"/>
              <a:gd name="T2" fmla="*/ 2147483647 w 14"/>
              <a:gd name="T3" fmla="*/ 2147483647 h 22"/>
              <a:gd name="T4" fmla="*/ 2147483647 w 14"/>
              <a:gd name="T5" fmla="*/ 0 h 22"/>
              <a:gd name="T6" fmla="*/ 2147483647 w 14"/>
              <a:gd name="T7" fmla="*/ 2147483647 h 22"/>
              <a:gd name="T8" fmla="*/ 2147483647 w 14"/>
              <a:gd name="T9" fmla="*/ 2147483647 h 22"/>
              <a:gd name="T10" fmla="*/ 2147483647 w 14"/>
              <a:gd name="T11" fmla="*/ 2147483647 h 22"/>
              <a:gd name="T12" fmla="*/ 2147483647 w 14"/>
              <a:gd name="T13" fmla="*/ 2147483647 h 22"/>
              <a:gd name="T14" fmla="*/ 0 w 14"/>
              <a:gd name="T15" fmla="*/ 2147483647 h 22"/>
              <a:gd name="T16" fmla="*/ 0 w 14"/>
              <a:gd name="T17" fmla="*/ 2147483647 h 22"/>
              <a:gd name="T18" fmla="*/ 2147483647 w 14"/>
              <a:gd name="T19" fmla="*/ 2147483647 h 22"/>
              <a:gd name="T20" fmla="*/ 2147483647 w 14"/>
              <a:gd name="T21" fmla="*/ 2147483647 h 22"/>
              <a:gd name="T22" fmla="*/ 2147483647 w 14"/>
              <a:gd name="T23" fmla="*/ 2147483647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22"/>
              <a:gd name="T38" fmla="*/ 14 w 14"/>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22">
                <a:moveTo>
                  <a:pt x="6" y="2"/>
                </a:moveTo>
                <a:lnTo>
                  <a:pt x="8" y="2"/>
                </a:lnTo>
                <a:lnTo>
                  <a:pt x="10" y="0"/>
                </a:lnTo>
                <a:lnTo>
                  <a:pt x="12" y="2"/>
                </a:lnTo>
                <a:lnTo>
                  <a:pt x="14" y="4"/>
                </a:lnTo>
                <a:lnTo>
                  <a:pt x="12" y="6"/>
                </a:lnTo>
                <a:lnTo>
                  <a:pt x="8" y="12"/>
                </a:lnTo>
                <a:lnTo>
                  <a:pt x="0" y="22"/>
                </a:lnTo>
                <a:lnTo>
                  <a:pt x="0" y="10"/>
                </a:lnTo>
                <a:lnTo>
                  <a:pt x="2" y="6"/>
                </a:lnTo>
                <a:lnTo>
                  <a:pt x="4" y="4"/>
                </a:lnTo>
                <a:lnTo>
                  <a:pt x="6" y="2"/>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72" name="Freeform 214"/>
          <p:cNvSpPr>
            <a:spLocks/>
          </p:cNvSpPr>
          <p:nvPr/>
        </p:nvSpPr>
        <p:spPr bwMode="auto">
          <a:xfrm>
            <a:off x="6983016" y="3583120"/>
            <a:ext cx="64294" cy="28575"/>
          </a:xfrm>
          <a:custGeom>
            <a:avLst/>
            <a:gdLst>
              <a:gd name="T0" fmla="*/ 2147483647 w 54"/>
              <a:gd name="T1" fmla="*/ 2147483647 h 24"/>
              <a:gd name="T2" fmla="*/ 2147483647 w 54"/>
              <a:gd name="T3" fmla="*/ 2147483647 h 24"/>
              <a:gd name="T4" fmla="*/ 2147483647 w 54"/>
              <a:gd name="T5" fmla="*/ 2147483647 h 24"/>
              <a:gd name="T6" fmla="*/ 2147483647 w 54"/>
              <a:gd name="T7" fmla="*/ 2147483647 h 24"/>
              <a:gd name="T8" fmla="*/ 2147483647 w 54"/>
              <a:gd name="T9" fmla="*/ 2147483647 h 24"/>
              <a:gd name="T10" fmla="*/ 2147483647 w 54"/>
              <a:gd name="T11" fmla="*/ 2147483647 h 24"/>
              <a:gd name="T12" fmla="*/ 2147483647 w 54"/>
              <a:gd name="T13" fmla="*/ 2147483647 h 24"/>
              <a:gd name="T14" fmla="*/ 2147483647 w 54"/>
              <a:gd name="T15" fmla="*/ 2147483647 h 24"/>
              <a:gd name="T16" fmla="*/ 2147483647 w 54"/>
              <a:gd name="T17" fmla="*/ 2147483647 h 24"/>
              <a:gd name="T18" fmla="*/ 0 w 54"/>
              <a:gd name="T19" fmla="*/ 2147483647 h 24"/>
              <a:gd name="T20" fmla="*/ 2147483647 w 54"/>
              <a:gd name="T21" fmla="*/ 2147483647 h 24"/>
              <a:gd name="T22" fmla="*/ 2147483647 w 54"/>
              <a:gd name="T23" fmla="*/ 2147483647 h 24"/>
              <a:gd name="T24" fmla="*/ 2147483647 w 54"/>
              <a:gd name="T25" fmla="*/ 2147483647 h 24"/>
              <a:gd name="T26" fmla="*/ 2147483647 w 54"/>
              <a:gd name="T27" fmla="*/ 2147483647 h 24"/>
              <a:gd name="T28" fmla="*/ 2147483647 w 54"/>
              <a:gd name="T29" fmla="*/ 0 h 24"/>
              <a:gd name="T30" fmla="*/ 2147483647 w 54"/>
              <a:gd name="T31" fmla="*/ 2147483647 h 24"/>
              <a:gd name="T32" fmla="*/ 2147483647 w 54"/>
              <a:gd name="T33" fmla="*/ 2147483647 h 24"/>
              <a:gd name="T34" fmla="*/ 2147483647 w 54"/>
              <a:gd name="T35" fmla="*/ 0 h 24"/>
              <a:gd name="T36" fmla="*/ 2147483647 w 54"/>
              <a:gd name="T37" fmla="*/ 2147483647 h 24"/>
              <a:gd name="T38" fmla="*/ 2147483647 w 54"/>
              <a:gd name="T39" fmla="*/ 2147483647 h 24"/>
              <a:gd name="T40" fmla="*/ 2147483647 w 54"/>
              <a:gd name="T41" fmla="*/ 2147483647 h 24"/>
              <a:gd name="T42" fmla="*/ 2147483647 w 54"/>
              <a:gd name="T43" fmla="*/ 2147483647 h 24"/>
              <a:gd name="T44" fmla="*/ 2147483647 w 54"/>
              <a:gd name="T45" fmla="*/ 2147483647 h 24"/>
              <a:gd name="T46" fmla="*/ 2147483647 w 54"/>
              <a:gd name="T47" fmla="*/ 2147483647 h 24"/>
              <a:gd name="T48" fmla="*/ 2147483647 w 54"/>
              <a:gd name="T49" fmla="*/ 2147483647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24"/>
              <a:gd name="T77" fmla="*/ 54 w 54"/>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24">
                <a:moveTo>
                  <a:pt x="46" y="24"/>
                </a:moveTo>
                <a:lnTo>
                  <a:pt x="44" y="22"/>
                </a:lnTo>
                <a:lnTo>
                  <a:pt x="42" y="18"/>
                </a:lnTo>
                <a:lnTo>
                  <a:pt x="38" y="16"/>
                </a:lnTo>
                <a:lnTo>
                  <a:pt x="34" y="16"/>
                </a:lnTo>
                <a:lnTo>
                  <a:pt x="26" y="14"/>
                </a:lnTo>
                <a:lnTo>
                  <a:pt x="18" y="14"/>
                </a:lnTo>
                <a:lnTo>
                  <a:pt x="12" y="14"/>
                </a:lnTo>
                <a:lnTo>
                  <a:pt x="4" y="14"/>
                </a:lnTo>
                <a:lnTo>
                  <a:pt x="0" y="10"/>
                </a:lnTo>
                <a:lnTo>
                  <a:pt x="10" y="4"/>
                </a:lnTo>
                <a:lnTo>
                  <a:pt x="16" y="4"/>
                </a:lnTo>
                <a:lnTo>
                  <a:pt x="20" y="2"/>
                </a:lnTo>
                <a:lnTo>
                  <a:pt x="26" y="2"/>
                </a:lnTo>
                <a:lnTo>
                  <a:pt x="30" y="0"/>
                </a:lnTo>
                <a:lnTo>
                  <a:pt x="32" y="2"/>
                </a:lnTo>
                <a:lnTo>
                  <a:pt x="34" y="2"/>
                </a:lnTo>
                <a:lnTo>
                  <a:pt x="38" y="0"/>
                </a:lnTo>
                <a:lnTo>
                  <a:pt x="42" y="2"/>
                </a:lnTo>
                <a:lnTo>
                  <a:pt x="48" y="6"/>
                </a:lnTo>
                <a:lnTo>
                  <a:pt x="52" y="12"/>
                </a:lnTo>
                <a:lnTo>
                  <a:pt x="54" y="18"/>
                </a:lnTo>
                <a:lnTo>
                  <a:pt x="52" y="20"/>
                </a:lnTo>
                <a:lnTo>
                  <a:pt x="50" y="22"/>
                </a:lnTo>
                <a:lnTo>
                  <a:pt x="46" y="24"/>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73" name="Freeform 215"/>
          <p:cNvSpPr>
            <a:spLocks/>
          </p:cNvSpPr>
          <p:nvPr/>
        </p:nvSpPr>
        <p:spPr bwMode="auto">
          <a:xfrm>
            <a:off x="6859192" y="3287844"/>
            <a:ext cx="97631" cy="100013"/>
          </a:xfrm>
          <a:custGeom>
            <a:avLst/>
            <a:gdLst>
              <a:gd name="T0" fmla="*/ 2147483647 w 82"/>
              <a:gd name="T1" fmla="*/ 2147483647 h 84"/>
              <a:gd name="T2" fmla="*/ 2147483647 w 82"/>
              <a:gd name="T3" fmla="*/ 2147483647 h 84"/>
              <a:gd name="T4" fmla="*/ 2147483647 w 82"/>
              <a:gd name="T5" fmla="*/ 2147483647 h 84"/>
              <a:gd name="T6" fmla="*/ 2147483647 w 82"/>
              <a:gd name="T7" fmla="*/ 2147483647 h 84"/>
              <a:gd name="T8" fmla="*/ 2147483647 w 82"/>
              <a:gd name="T9" fmla="*/ 2147483647 h 84"/>
              <a:gd name="T10" fmla="*/ 2147483647 w 82"/>
              <a:gd name="T11" fmla="*/ 2147483647 h 84"/>
              <a:gd name="T12" fmla="*/ 2147483647 w 82"/>
              <a:gd name="T13" fmla="*/ 2147483647 h 84"/>
              <a:gd name="T14" fmla="*/ 2147483647 w 82"/>
              <a:gd name="T15" fmla="*/ 2147483647 h 84"/>
              <a:gd name="T16" fmla="*/ 2147483647 w 82"/>
              <a:gd name="T17" fmla="*/ 2147483647 h 84"/>
              <a:gd name="T18" fmla="*/ 2147483647 w 82"/>
              <a:gd name="T19" fmla="*/ 2147483647 h 84"/>
              <a:gd name="T20" fmla="*/ 2147483647 w 82"/>
              <a:gd name="T21" fmla="*/ 2147483647 h 84"/>
              <a:gd name="T22" fmla="*/ 2147483647 w 82"/>
              <a:gd name="T23" fmla="*/ 2147483647 h 84"/>
              <a:gd name="T24" fmla="*/ 2147483647 w 82"/>
              <a:gd name="T25" fmla="*/ 2147483647 h 84"/>
              <a:gd name="T26" fmla="*/ 2147483647 w 82"/>
              <a:gd name="T27" fmla="*/ 2147483647 h 84"/>
              <a:gd name="T28" fmla="*/ 2147483647 w 82"/>
              <a:gd name="T29" fmla="*/ 2147483647 h 84"/>
              <a:gd name="T30" fmla="*/ 2147483647 w 82"/>
              <a:gd name="T31" fmla="*/ 2147483647 h 84"/>
              <a:gd name="T32" fmla="*/ 0 w 82"/>
              <a:gd name="T33" fmla="*/ 2147483647 h 84"/>
              <a:gd name="T34" fmla="*/ 2147483647 w 82"/>
              <a:gd name="T35" fmla="*/ 2147483647 h 84"/>
              <a:gd name="T36" fmla="*/ 0 w 82"/>
              <a:gd name="T37" fmla="*/ 2147483647 h 84"/>
              <a:gd name="T38" fmla="*/ 2147483647 w 82"/>
              <a:gd name="T39" fmla="*/ 2147483647 h 84"/>
              <a:gd name="T40" fmla="*/ 2147483647 w 82"/>
              <a:gd name="T41" fmla="*/ 2147483647 h 84"/>
              <a:gd name="T42" fmla="*/ 2147483647 w 82"/>
              <a:gd name="T43" fmla="*/ 2147483647 h 84"/>
              <a:gd name="T44" fmla="*/ 2147483647 w 82"/>
              <a:gd name="T45" fmla="*/ 2147483647 h 84"/>
              <a:gd name="T46" fmla="*/ 2147483647 w 82"/>
              <a:gd name="T47" fmla="*/ 2147483647 h 84"/>
              <a:gd name="T48" fmla="*/ 2147483647 w 82"/>
              <a:gd name="T49" fmla="*/ 2147483647 h 84"/>
              <a:gd name="T50" fmla="*/ 2147483647 w 82"/>
              <a:gd name="T51" fmla="*/ 2147483647 h 84"/>
              <a:gd name="T52" fmla="*/ 2147483647 w 82"/>
              <a:gd name="T53" fmla="*/ 2147483647 h 84"/>
              <a:gd name="T54" fmla="*/ 2147483647 w 82"/>
              <a:gd name="T55" fmla="*/ 2147483647 h 84"/>
              <a:gd name="T56" fmla="*/ 2147483647 w 82"/>
              <a:gd name="T57" fmla="*/ 0 h 84"/>
              <a:gd name="T58" fmla="*/ 2147483647 w 82"/>
              <a:gd name="T59" fmla="*/ 2147483647 h 84"/>
              <a:gd name="T60" fmla="*/ 2147483647 w 82"/>
              <a:gd name="T61" fmla="*/ 2147483647 h 84"/>
              <a:gd name="T62" fmla="*/ 2147483647 w 82"/>
              <a:gd name="T63" fmla="*/ 2147483647 h 84"/>
              <a:gd name="T64" fmla="*/ 2147483647 w 82"/>
              <a:gd name="T65" fmla="*/ 2147483647 h 84"/>
              <a:gd name="T66" fmla="*/ 2147483647 w 82"/>
              <a:gd name="T67" fmla="*/ 2147483647 h 84"/>
              <a:gd name="T68" fmla="*/ 2147483647 w 82"/>
              <a:gd name="T69" fmla="*/ 2147483647 h 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
              <a:gd name="T106" fmla="*/ 0 h 84"/>
              <a:gd name="T107" fmla="*/ 82 w 82"/>
              <a:gd name="T108" fmla="*/ 84 h 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 h="84">
                <a:moveTo>
                  <a:pt x="68" y="60"/>
                </a:moveTo>
                <a:lnTo>
                  <a:pt x="64" y="54"/>
                </a:lnTo>
                <a:lnTo>
                  <a:pt x="60" y="58"/>
                </a:lnTo>
                <a:lnTo>
                  <a:pt x="58" y="62"/>
                </a:lnTo>
                <a:lnTo>
                  <a:pt x="60" y="66"/>
                </a:lnTo>
                <a:lnTo>
                  <a:pt x="62" y="68"/>
                </a:lnTo>
                <a:lnTo>
                  <a:pt x="64" y="72"/>
                </a:lnTo>
                <a:lnTo>
                  <a:pt x="66" y="76"/>
                </a:lnTo>
                <a:lnTo>
                  <a:pt x="64" y="82"/>
                </a:lnTo>
                <a:lnTo>
                  <a:pt x="62" y="84"/>
                </a:lnTo>
                <a:lnTo>
                  <a:pt x="58" y="84"/>
                </a:lnTo>
                <a:lnTo>
                  <a:pt x="56" y="82"/>
                </a:lnTo>
                <a:lnTo>
                  <a:pt x="56" y="78"/>
                </a:lnTo>
                <a:lnTo>
                  <a:pt x="52" y="80"/>
                </a:lnTo>
                <a:lnTo>
                  <a:pt x="50" y="80"/>
                </a:lnTo>
                <a:lnTo>
                  <a:pt x="44" y="78"/>
                </a:lnTo>
                <a:lnTo>
                  <a:pt x="38" y="74"/>
                </a:lnTo>
                <a:lnTo>
                  <a:pt x="36" y="66"/>
                </a:lnTo>
                <a:lnTo>
                  <a:pt x="34" y="58"/>
                </a:lnTo>
                <a:lnTo>
                  <a:pt x="36" y="54"/>
                </a:lnTo>
                <a:lnTo>
                  <a:pt x="38" y="52"/>
                </a:lnTo>
                <a:lnTo>
                  <a:pt x="34" y="46"/>
                </a:lnTo>
                <a:lnTo>
                  <a:pt x="26" y="46"/>
                </a:lnTo>
                <a:lnTo>
                  <a:pt x="26" y="50"/>
                </a:lnTo>
                <a:lnTo>
                  <a:pt x="22" y="50"/>
                </a:lnTo>
                <a:lnTo>
                  <a:pt x="20" y="48"/>
                </a:lnTo>
                <a:lnTo>
                  <a:pt x="18" y="50"/>
                </a:lnTo>
                <a:lnTo>
                  <a:pt x="12" y="46"/>
                </a:lnTo>
                <a:lnTo>
                  <a:pt x="10" y="52"/>
                </a:lnTo>
                <a:lnTo>
                  <a:pt x="8" y="60"/>
                </a:lnTo>
                <a:lnTo>
                  <a:pt x="6" y="68"/>
                </a:lnTo>
                <a:lnTo>
                  <a:pt x="4" y="70"/>
                </a:lnTo>
                <a:lnTo>
                  <a:pt x="2" y="72"/>
                </a:lnTo>
                <a:lnTo>
                  <a:pt x="0" y="70"/>
                </a:lnTo>
                <a:lnTo>
                  <a:pt x="0" y="66"/>
                </a:lnTo>
                <a:lnTo>
                  <a:pt x="2" y="58"/>
                </a:lnTo>
                <a:lnTo>
                  <a:pt x="0" y="52"/>
                </a:lnTo>
                <a:lnTo>
                  <a:pt x="0" y="44"/>
                </a:lnTo>
                <a:lnTo>
                  <a:pt x="2" y="36"/>
                </a:lnTo>
                <a:lnTo>
                  <a:pt x="6" y="36"/>
                </a:lnTo>
                <a:lnTo>
                  <a:pt x="10" y="34"/>
                </a:lnTo>
                <a:lnTo>
                  <a:pt x="14" y="30"/>
                </a:lnTo>
                <a:lnTo>
                  <a:pt x="18" y="24"/>
                </a:lnTo>
                <a:lnTo>
                  <a:pt x="20" y="24"/>
                </a:lnTo>
                <a:lnTo>
                  <a:pt x="22" y="22"/>
                </a:lnTo>
                <a:lnTo>
                  <a:pt x="28" y="24"/>
                </a:lnTo>
                <a:lnTo>
                  <a:pt x="30" y="28"/>
                </a:lnTo>
                <a:lnTo>
                  <a:pt x="32" y="30"/>
                </a:lnTo>
                <a:lnTo>
                  <a:pt x="34" y="32"/>
                </a:lnTo>
                <a:lnTo>
                  <a:pt x="38" y="32"/>
                </a:lnTo>
                <a:lnTo>
                  <a:pt x="38" y="28"/>
                </a:lnTo>
                <a:lnTo>
                  <a:pt x="42" y="24"/>
                </a:lnTo>
                <a:lnTo>
                  <a:pt x="44" y="20"/>
                </a:lnTo>
                <a:lnTo>
                  <a:pt x="48" y="18"/>
                </a:lnTo>
                <a:lnTo>
                  <a:pt x="52" y="16"/>
                </a:lnTo>
                <a:lnTo>
                  <a:pt x="56" y="14"/>
                </a:lnTo>
                <a:lnTo>
                  <a:pt x="56" y="6"/>
                </a:lnTo>
                <a:lnTo>
                  <a:pt x="58" y="0"/>
                </a:lnTo>
                <a:lnTo>
                  <a:pt x="62" y="2"/>
                </a:lnTo>
                <a:lnTo>
                  <a:pt x="66" y="6"/>
                </a:lnTo>
                <a:lnTo>
                  <a:pt x="72" y="14"/>
                </a:lnTo>
                <a:lnTo>
                  <a:pt x="76" y="28"/>
                </a:lnTo>
                <a:lnTo>
                  <a:pt x="82" y="52"/>
                </a:lnTo>
                <a:lnTo>
                  <a:pt x="80" y="56"/>
                </a:lnTo>
                <a:lnTo>
                  <a:pt x="78" y="60"/>
                </a:lnTo>
                <a:lnTo>
                  <a:pt x="76" y="66"/>
                </a:lnTo>
                <a:lnTo>
                  <a:pt x="74" y="72"/>
                </a:lnTo>
                <a:lnTo>
                  <a:pt x="72" y="70"/>
                </a:lnTo>
                <a:lnTo>
                  <a:pt x="70" y="64"/>
                </a:lnTo>
                <a:lnTo>
                  <a:pt x="66" y="56"/>
                </a:lnTo>
                <a:lnTo>
                  <a:pt x="68" y="6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74" name="Freeform 216"/>
          <p:cNvSpPr>
            <a:spLocks/>
          </p:cNvSpPr>
          <p:nvPr/>
        </p:nvSpPr>
        <p:spPr bwMode="auto">
          <a:xfrm>
            <a:off x="6761560" y="3264032"/>
            <a:ext cx="47625" cy="54769"/>
          </a:xfrm>
          <a:custGeom>
            <a:avLst/>
            <a:gdLst>
              <a:gd name="T0" fmla="*/ 2147483647 w 40"/>
              <a:gd name="T1" fmla="*/ 2147483647 h 46"/>
              <a:gd name="T2" fmla="*/ 0 w 40"/>
              <a:gd name="T3" fmla="*/ 2147483647 h 46"/>
              <a:gd name="T4" fmla="*/ 2147483647 w 40"/>
              <a:gd name="T5" fmla="*/ 2147483647 h 46"/>
              <a:gd name="T6" fmla="*/ 2147483647 w 40"/>
              <a:gd name="T7" fmla="*/ 2147483647 h 46"/>
              <a:gd name="T8" fmla="*/ 2147483647 w 40"/>
              <a:gd name="T9" fmla="*/ 2147483647 h 46"/>
              <a:gd name="T10" fmla="*/ 2147483647 w 40"/>
              <a:gd name="T11" fmla="*/ 2147483647 h 46"/>
              <a:gd name="T12" fmla="*/ 2147483647 w 40"/>
              <a:gd name="T13" fmla="*/ 2147483647 h 46"/>
              <a:gd name="T14" fmla="*/ 2147483647 w 40"/>
              <a:gd name="T15" fmla="*/ 2147483647 h 46"/>
              <a:gd name="T16" fmla="*/ 2147483647 w 40"/>
              <a:gd name="T17" fmla="*/ 0 h 46"/>
              <a:gd name="T18" fmla="*/ 2147483647 w 40"/>
              <a:gd name="T19" fmla="*/ 2147483647 h 46"/>
              <a:gd name="T20" fmla="*/ 2147483647 w 40"/>
              <a:gd name="T21" fmla="*/ 2147483647 h 46"/>
              <a:gd name="T22" fmla="*/ 2147483647 w 40"/>
              <a:gd name="T23" fmla="*/ 2147483647 h 46"/>
              <a:gd name="T24" fmla="*/ 2147483647 w 40"/>
              <a:gd name="T25" fmla="*/ 2147483647 h 46"/>
              <a:gd name="T26" fmla="*/ 2147483647 w 40"/>
              <a:gd name="T27" fmla="*/ 2147483647 h 46"/>
              <a:gd name="T28" fmla="*/ 2147483647 w 40"/>
              <a:gd name="T29" fmla="*/ 2147483647 h 46"/>
              <a:gd name="T30" fmla="*/ 2147483647 w 40"/>
              <a:gd name="T31" fmla="*/ 2147483647 h 46"/>
              <a:gd name="T32" fmla="*/ 2147483647 w 40"/>
              <a:gd name="T33" fmla="*/ 2147483647 h 46"/>
              <a:gd name="T34" fmla="*/ 2147483647 w 40"/>
              <a:gd name="T35" fmla="*/ 2147483647 h 46"/>
              <a:gd name="T36" fmla="*/ 2147483647 w 40"/>
              <a:gd name="T37" fmla="*/ 2147483647 h 46"/>
              <a:gd name="T38" fmla="*/ 2147483647 w 40"/>
              <a:gd name="T39" fmla="*/ 2147483647 h 46"/>
              <a:gd name="T40" fmla="*/ 2147483647 w 40"/>
              <a:gd name="T41" fmla="*/ 2147483647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46"/>
              <a:gd name="T65" fmla="*/ 40 w 40"/>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46">
                <a:moveTo>
                  <a:pt x="4" y="46"/>
                </a:moveTo>
                <a:lnTo>
                  <a:pt x="0" y="46"/>
                </a:lnTo>
                <a:lnTo>
                  <a:pt x="2" y="40"/>
                </a:lnTo>
                <a:lnTo>
                  <a:pt x="6" y="36"/>
                </a:lnTo>
                <a:lnTo>
                  <a:pt x="16" y="26"/>
                </a:lnTo>
                <a:lnTo>
                  <a:pt x="26" y="18"/>
                </a:lnTo>
                <a:lnTo>
                  <a:pt x="32" y="8"/>
                </a:lnTo>
                <a:lnTo>
                  <a:pt x="34" y="4"/>
                </a:lnTo>
                <a:lnTo>
                  <a:pt x="36" y="0"/>
                </a:lnTo>
                <a:lnTo>
                  <a:pt x="36" y="4"/>
                </a:lnTo>
                <a:lnTo>
                  <a:pt x="38" y="6"/>
                </a:lnTo>
                <a:lnTo>
                  <a:pt x="40" y="10"/>
                </a:lnTo>
                <a:lnTo>
                  <a:pt x="38" y="12"/>
                </a:lnTo>
                <a:lnTo>
                  <a:pt x="34" y="14"/>
                </a:lnTo>
                <a:lnTo>
                  <a:pt x="34" y="18"/>
                </a:lnTo>
                <a:lnTo>
                  <a:pt x="32" y="20"/>
                </a:lnTo>
                <a:lnTo>
                  <a:pt x="24" y="20"/>
                </a:lnTo>
                <a:lnTo>
                  <a:pt x="22" y="30"/>
                </a:lnTo>
                <a:lnTo>
                  <a:pt x="16" y="38"/>
                </a:lnTo>
                <a:lnTo>
                  <a:pt x="10" y="42"/>
                </a:lnTo>
                <a:lnTo>
                  <a:pt x="4" y="46"/>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75" name="Freeform 217"/>
          <p:cNvSpPr>
            <a:spLocks/>
          </p:cNvSpPr>
          <p:nvPr/>
        </p:nvSpPr>
        <p:spPr bwMode="auto">
          <a:xfrm>
            <a:off x="6797278" y="3085438"/>
            <a:ext cx="95250" cy="140494"/>
          </a:xfrm>
          <a:custGeom>
            <a:avLst/>
            <a:gdLst>
              <a:gd name="T0" fmla="*/ 2147483647 w 80"/>
              <a:gd name="T1" fmla="*/ 2147483647 h 118"/>
              <a:gd name="T2" fmla="*/ 2147483647 w 80"/>
              <a:gd name="T3" fmla="*/ 2147483647 h 118"/>
              <a:gd name="T4" fmla="*/ 2147483647 w 80"/>
              <a:gd name="T5" fmla="*/ 2147483647 h 118"/>
              <a:gd name="T6" fmla="*/ 2147483647 w 80"/>
              <a:gd name="T7" fmla="*/ 0 h 118"/>
              <a:gd name="T8" fmla="*/ 2147483647 w 80"/>
              <a:gd name="T9" fmla="*/ 2147483647 h 118"/>
              <a:gd name="T10" fmla="*/ 2147483647 w 80"/>
              <a:gd name="T11" fmla="*/ 2147483647 h 118"/>
              <a:gd name="T12" fmla="*/ 2147483647 w 80"/>
              <a:gd name="T13" fmla="*/ 2147483647 h 118"/>
              <a:gd name="T14" fmla="*/ 2147483647 w 80"/>
              <a:gd name="T15" fmla="*/ 2147483647 h 118"/>
              <a:gd name="T16" fmla="*/ 2147483647 w 80"/>
              <a:gd name="T17" fmla="*/ 2147483647 h 118"/>
              <a:gd name="T18" fmla="*/ 2147483647 w 80"/>
              <a:gd name="T19" fmla="*/ 2147483647 h 118"/>
              <a:gd name="T20" fmla="*/ 2147483647 w 80"/>
              <a:gd name="T21" fmla="*/ 2147483647 h 118"/>
              <a:gd name="T22" fmla="*/ 2147483647 w 80"/>
              <a:gd name="T23" fmla="*/ 2147483647 h 118"/>
              <a:gd name="T24" fmla="*/ 2147483647 w 80"/>
              <a:gd name="T25" fmla="*/ 2147483647 h 118"/>
              <a:gd name="T26" fmla="*/ 2147483647 w 80"/>
              <a:gd name="T27" fmla="*/ 2147483647 h 118"/>
              <a:gd name="T28" fmla="*/ 2147483647 w 80"/>
              <a:gd name="T29" fmla="*/ 2147483647 h 118"/>
              <a:gd name="T30" fmla="*/ 2147483647 w 80"/>
              <a:gd name="T31" fmla="*/ 2147483647 h 118"/>
              <a:gd name="T32" fmla="*/ 2147483647 w 80"/>
              <a:gd name="T33" fmla="*/ 2147483647 h 118"/>
              <a:gd name="T34" fmla="*/ 2147483647 w 80"/>
              <a:gd name="T35" fmla="*/ 2147483647 h 118"/>
              <a:gd name="T36" fmla="*/ 2147483647 w 80"/>
              <a:gd name="T37" fmla="*/ 2147483647 h 118"/>
              <a:gd name="T38" fmla="*/ 2147483647 w 80"/>
              <a:gd name="T39" fmla="*/ 2147483647 h 118"/>
              <a:gd name="T40" fmla="*/ 2147483647 w 80"/>
              <a:gd name="T41" fmla="*/ 2147483647 h 118"/>
              <a:gd name="T42" fmla="*/ 2147483647 w 80"/>
              <a:gd name="T43" fmla="*/ 2147483647 h 118"/>
              <a:gd name="T44" fmla="*/ 2147483647 w 80"/>
              <a:gd name="T45" fmla="*/ 2147483647 h 118"/>
              <a:gd name="T46" fmla="*/ 2147483647 w 80"/>
              <a:gd name="T47" fmla="*/ 2147483647 h 118"/>
              <a:gd name="T48" fmla="*/ 2147483647 w 80"/>
              <a:gd name="T49" fmla="*/ 2147483647 h 118"/>
              <a:gd name="T50" fmla="*/ 2147483647 w 80"/>
              <a:gd name="T51" fmla="*/ 2147483647 h 118"/>
              <a:gd name="T52" fmla="*/ 2147483647 w 80"/>
              <a:gd name="T53" fmla="*/ 2147483647 h 118"/>
              <a:gd name="T54" fmla="*/ 2147483647 w 80"/>
              <a:gd name="T55" fmla="*/ 2147483647 h 118"/>
              <a:gd name="T56" fmla="*/ 2147483647 w 80"/>
              <a:gd name="T57" fmla="*/ 2147483647 h 118"/>
              <a:gd name="T58" fmla="*/ 2147483647 w 80"/>
              <a:gd name="T59" fmla="*/ 2147483647 h 118"/>
              <a:gd name="T60" fmla="*/ 2147483647 w 80"/>
              <a:gd name="T61" fmla="*/ 2147483647 h 118"/>
              <a:gd name="T62" fmla="*/ 2147483647 w 80"/>
              <a:gd name="T63" fmla="*/ 2147483647 h 118"/>
              <a:gd name="T64" fmla="*/ 2147483647 w 80"/>
              <a:gd name="T65" fmla="*/ 2147483647 h 118"/>
              <a:gd name="T66" fmla="*/ 2147483647 w 80"/>
              <a:gd name="T67" fmla="*/ 2147483647 h 118"/>
              <a:gd name="T68" fmla="*/ 2147483647 w 80"/>
              <a:gd name="T69" fmla="*/ 2147483647 h 118"/>
              <a:gd name="T70" fmla="*/ 2147483647 w 80"/>
              <a:gd name="T71" fmla="*/ 2147483647 h 118"/>
              <a:gd name="T72" fmla="*/ 2147483647 w 80"/>
              <a:gd name="T73" fmla="*/ 2147483647 h 118"/>
              <a:gd name="T74" fmla="*/ 0 w 80"/>
              <a:gd name="T75" fmla="*/ 2147483647 h 118"/>
              <a:gd name="T76" fmla="*/ 2147483647 w 80"/>
              <a:gd name="T77" fmla="*/ 2147483647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0"/>
              <a:gd name="T118" fmla="*/ 0 h 118"/>
              <a:gd name="T119" fmla="*/ 80 w 80"/>
              <a:gd name="T120" fmla="*/ 118 h 1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0" h="118">
                <a:moveTo>
                  <a:pt x="4" y="50"/>
                </a:moveTo>
                <a:lnTo>
                  <a:pt x="8" y="40"/>
                </a:lnTo>
                <a:lnTo>
                  <a:pt x="8" y="32"/>
                </a:lnTo>
                <a:lnTo>
                  <a:pt x="6" y="22"/>
                </a:lnTo>
                <a:lnTo>
                  <a:pt x="4" y="12"/>
                </a:lnTo>
                <a:lnTo>
                  <a:pt x="6" y="4"/>
                </a:lnTo>
                <a:lnTo>
                  <a:pt x="8" y="2"/>
                </a:lnTo>
                <a:lnTo>
                  <a:pt x="10" y="0"/>
                </a:lnTo>
                <a:lnTo>
                  <a:pt x="14" y="2"/>
                </a:lnTo>
                <a:lnTo>
                  <a:pt x="16" y="6"/>
                </a:lnTo>
                <a:lnTo>
                  <a:pt x="18" y="10"/>
                </a:lnTo>
                <a:lnTo>
                  <a:pt x="22" y="10"/>
                </a:lnTo>
                <a:lnTo>
                  <a:pt x="24" y="10"/>
                </a:lnTo>
                <a:lnTo>
                  <a:pt x="26" y="8"/>
                </a:lnTo>
                <a:lnTo>
                  <a:pt x="30" y="4"/>
                </a:lnTo>
                <a:lnTo>
                  <a:pt x="30" y="8"/>
                </a:lnTo>
                <a:lnTo>
                  <a:pt x="32" y="12"/>
                </a:lnTo>
                <a:lnTo>
                  <a:pt x="34" y="18"/>
                </a:lnTo>
                <a:lnTo>
                  <a:pt x="36" y="24"/>
                </a:lnTo>
                <a:lnTo>
                  <a:pt x="38" y="32"/>
                </a:lnTo>
                <a:lnTo>
                  <a:pt x="40" y="38"/>
                </a:lnTo>
                <a:lnTo>
                  <a:pt x="38" y="46"/>
                </a:lnTo>
                <a:lnTo>
                  <a:pt x="34" y="52"/>
                </a:lnTo>
                <a:lnTo>
                  <a:pt x="30" y="58"/>
                </a:lnTo>
                <a:lnTo>
                  <a:pt x="28" y="66"/>
                </a:lnTo>
                <a:lnTo>
                  <a:pt x="30" y="74"/>
                </a:lnTo>
                <a:lnTo>
                  <a:pt x="34" y="82"/>
                </a:lnTo>
                <a:lnTo>
                  <a:pt x="38" y="88"/>
                </a:lnTo>
                <a:lnTo>
                  <a:pt x="44" y="92"/>
                </a:lnTo>
                <a:lnTo>
                  <a:pt x="44" y="90"/>
                </a:lnTo>
                <a:lnTo>
                  <a:pt x="46" y="86"/>
                </a:lnTo>
                <a:lnTo>
                  <a:pt x="50" y="86"/>
                </a:lnTo>
                <a:lnTo>
                  <a:pt x="54" y="88"/>
                </a:lnTo>
                <a:lnTo>
                  <a:pt x="58" y="92"/>
                </a:lnTo>
                <a:lnTo>
                  <a:pt x="60" y="96"/>
                </a:lnTo>
                <a:lnTo>
                  <a:pt x="64" y="98"/>
                </a:lnTo>
                <a:lnTo>
                  <a:pt x="66" y="96"/>
                </a:lnTo>
                <a:lnTo>
                  <a:pt x="68" y="94"/>
                </a:lnTo>
                <a:lnTo>
                  <a:pt x="72" y="96"/>
                </a:lnTo>
                <a:lnTo>
                  <a:pt x="70" y="100"/>
                </a:lnTo>
                <a:lnTo>
                  <a:pt x="68" y="102"/>
                </a:lnTo>
                <a:lnTo>
                  <a:pt x="70" y="104"/>
                </a:lnTo>
                <a:lnTo>
                  <a:pt x="72" y="102"/>
                </a:lnTo>
                <a:lnTo>
                  <a:pt x="74" y="106"/>
                </a:lnTo>
                <a:lnTo>
                  <a:pt x="74" y="108"/>
                </a:lnTo>
                <a:lnTo>
                  <a:pt x="80" y="110"/>
                </a:lnTo>
                <a:lnTo>
                  <a:pt x="80" y="114"/>
                </a:lnTo>
                <a:lnTo>
                  <a:pt x="80" y="118"/>
                </a:lnTo>
                <a:lnTo>
                  <a:pt x="78" y="118"/>
                </a:lnTo>
                <a:lnTo>
                  <a:pt x="76" y="116"/>
                </a:lnTo>
                <a:lnTo>
                  <a:pt x="74" y="114"/>
                </a:lnTo>
                <a:lnTo>
                  <a:pt x="70" y="108"/>
                </a:lnTo>
                <a:lnTo>
                  <a:pt x="64" y="104"/>
                </a:lnTo>
                <a:lnTo>
                  <a:pt x="58" y="100"/>
                </a:lnTo>
                <a:lnTo>
                  <a:pt x="54" y="96"/>
                </a:lnTo>
                <a:lnTo>
                  <a:pt x="52" y="98"/>
                </a:lnTo>
                <a:lnTo>
                  <a:pt x="52" y="102"/>
                </a:lnTo>
                <a:lnTo>
                  <a:pt x="54" y="108"/>
                </a:lnTo>
                <a:lnTo>
                  <a:pt x="48" y="106"/>
                </a:lnTo>
                <a:lnTo>
                  <a:pt x="46" y="100"/>
                </a:lnTo>
                <a:lnTo>
                  <a:pt x="42" y="96"/>
                </a:lnTo>
                <a:lnTo>
                  <a:pt x="36" y="94"/>
                </a:lnTo>
                <a:lnTo>
                  <a:pt x="32" y="96"/>
                </a:lnTo>
                <a:lnTo>
                  <a:pt x="28" y="98"/>
                </a:lnTo>
                <a:lnTo>
                  <a:pt x="24" y="96"/>
                </a:lnTo>
                <a:lnTo>
                  <a:pt x="22" y="94"/>
                </a:lnTo>
                <a:lnTo>
                  <a:pt x="18" y="90"/>
                </a:lnTo>
                <a:lnTo>
                  <a:pt x="20" y="86"/>
                </a:lnTo>
                <a:lnTo>
                  <a:pt x="22" y="82"/>
                </a:lnTo>
                <a:lnTo>
                  <a:pt x="22" y="76"/>
                </a:lnTo>
                <a:lnTo>
                  <a:pt x="18" y="76"/>
                </a:lnTo>
                <a:lnTo>
                  <a:pt x="16" y="80"/>
                </a:lnTo>
                <a:lnTo>
                  <a:pt x="14" y="80"/>
                </a:lnTo>
                <a:lnTo>
                  <a:pt x="6" y="76"/>
                </a:lnTo>
                <a:lnTo>
                  <a:pt x="2" y="74"/>
                </a:lnTo>
                <a:lnTo>
                  <a:pt x="0" y="70"/>
                </a:lnTo>
                <a:lnTo>
                  <a:pt x="0" y="56"/>
                </a:lnTo>
                <a:lnTo>
                  <a:pt x="2" y="50"/>
                </a:lnTo>
                <a:lnTo>
                  <a:pt x="4" y="50"/>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76" name="Freeform 218"/>
          <p:cNvSpPr>
            <a:spLocks/>
          </p:cNvSpPr>
          <p:nvPr/>
        </p:nvSpPr>
        <p:spPr bwMode="auto">
          <a:xfrm>
            <a:off x="7533086" y="3645031"/>
            <a:ext cx="21431" cy="38100"/>
          </a:xfrm>
          <a:custGeom>
            <a:avLst/>
            <a:gdLst>
              <a:gd name="T0" fmla="*/ 2147483647 w 18"/>
              <a:gd name="T1" fmla="*/ 2147483647 h 32"/>
              <a:gd name="T2" fmla="*/ 2147483647 w 18"/>
              <a:gd name="T3" fmla="*/ 2147483647 h 32"/>
              <a:gd name="T4" fmla="*/ 2147483647 w 18"/>
              <a:gd name="T5" fmla="*/ 2147483647 h 32"/>
              <a:gd name="T6" fmla="*/ 2147483647 w 18"/>
              <a:gd name="T7" fmla="*/ 2147483647 h 32"/>
              <a:gd name="T8" fmla="*/ 2147483647 w 18"/>
              <a:gd name="T9" fmla="*/ 2147483647 h 32"/>
              <a:gd name="T10" fmla="*/ 2147483647 w 18"/>
              <a:gd name="T11" fmla="*/ 2147483647 h 32"/>
              <a:gd name="T12" fmla="*/ 2147483647 w 18"/>
              <a:gd name="T13" fmla="*/ 2147483647 h 32"/>
              <a:gd name="T14" fmla="*/ 2147483647 w 18"/>
              <a:gd name="T15" fmla="*/ 2147483647 h 32"/>
              <a:gd name="T16" fmla="*/ 2147483647 w 18"/>
              <a:gd name="T17" fmla="*/ 2147483647 h 32"/>
              <a:gd name="T18" fmla="*/ 0 w 18"/>
              <a:gd name="T19" fmla="*/ 2147483647 h 32"/>
              <a:gd name="T20" fmla="*/ 0 w 18"/>
              <a:gd name="T21" fmla="*/ 0 h 32"/>
              <a:gd name="T22" fmla="*/ 2147483647 w 18"/>
              <a:gd name="T23" fmla="*/ 2147483647 h 32"/>
              <a:gd name="T24" fmla="*/ 2147483647 w 18"/>
              <a:gd name="T25" fmla="*/ 2147483647 h 32"/>
              <a:gd name="T26" fmla="*/ 2147483647 w 18"/>
              <a:gd name="T27" fmla="*/ 2147483647 h 32"/>
              <a:gd name="T28" fmla="*/ 2147483647 w 18"/>
              <a:gd name="T29" fmla="*/ 2147483647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32"/>
              <a:gd name="T47" fmla="*/ 18 w 18"/>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32">
                <a:moveTo>
                  <a:pt x="18" y="20"/>
                </a:moveTo>
                <a:lnTo>
                  <a:pt x="18" y="26"/>
                </a:lnTo>
                <a:lnTo>
                  <a:pt x="16" y="30"/>
                </a:lnTo>
                <a:lnTo>
                  <a:pt x="14" y="32"/>
                </a:lnTo>
                <a:lnTo>
                  <a:pt x="12" y="32"/>
                </a:lnTo>
                <a:lnTo>
                  <a:pt x="8" y="32"/>
                </a:lnTo>
                <a:lnTo>
                  <a:pt x="6" y="28"/>
                </a:lnTo>
                <a:lnTo>
                  <a:pt x="4" y="20"/>
                </a:lnTo>
                <a:lnTo>
                  <a:pt x="2" y="12"/>
                </a:lnTo>
                <a:lnTo>
                  <a:pt x="0" y="6"/>
                </a:lnTo>
                <a:lnTo>
                  <a:pt x="0" y="0"/>
                </a:lnTo>
                <a:lnTo>
                  <a:pt x="8" y="12"/>
                </a:lnTo>
                <a:lnTo>
                  <a:pt x="12" y="18"/>
                </a:lnTo>
                <a:lnTo>
                  <a:pt x="16" y="20"/>
                </a:lnTo>
                <a:lnTo>
                  <a:pt x="18" y="2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77" name="Freeform 219"/>
          <p:cNvSpPr>
            <a:spLocks/>
          </p:cNvSpPr>
          <p:nvPr/>
        </p:nvSpPr>
        <p:spPr bwMode="auto">
          <a:xfrm>
            <a:off x="7604523" y="3697420"/>
            <a:ext cx="28575" cy="21431"/>
          </a:xfrm>
          <a:custGeom>
            <a:avLst/>
            <a:gdLst>
              <a:gd name="T0" fmla="*/ 2147483647 w 24"/>
              <a:gd name="T1" fmla="*/ 2147483647 h 18"/>
              <a:gd name="T2" fmla="*/ 2147483647 w 24"/>
              <a:gd name="T3" fmla="*/ 2147483647 h 18"/>
              <a:gd name="T4" fmla="*/ 2147483647 w 24"/>
              <a:gd name="T5" fmla="*/ 2147483647 h 18"/>
              <a:gd name="T6" fmla="*/ 2147483647 w 24"/>
              <a:gd name="T7" fmla="*/ 2147483647 h 18"/>
              <a:gd name="T8" fmla="*/ 2147483647 w 24"/>
              <a:gd name="T9" fmla="*/ 2147483647 h 18"/>
              <a:gd name="T10" fmla="*/ 0 w 24"/>
              <a:gd name="T11" fmla="*/ 2147483647 h 18"/>
              <a:gd name="T12" fmla="*/ 0 w 24"/>
              <a:gd name="T13" fmla="*/ 0 h 18"/>
              <a:gd name="T14" fmla="*/ 2147483647 w 24"/>
              <a:gd name="T15" fmla="*/ 2147483647 h 18"/>
              <a:gd name="T16" fmla="*/ 2147483647 w 24"/>
              <a:gd name="T17" fmla="*/ 2147483647 h 18"/>
              <a:gd name="T18" fmla="*/ 2147483647 w 24"/>
              <a:gd name="T19" fmla="*/ 2147483647 h 18"/>
              <a:gd name="T20" fmla="*/ 2147483647 w 24"/>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18"/>
              <a:gd name="T35" fmla="*/ 24 w 24"/>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18">
                <a:moveTo>
                  <a:pt x="24" y="16"/>
                </a:moveTo>
                <a:lnTo>
                  <a:pt x="22" y="18"/>
                </a:lnTo>
                <a:lnTo>
                  <a:pt x="20" y="18"/>
                </a:lnTo>
                <a:lnTo>
                  <a:pt x="14" y="16"/>
                </a:lnTo>
                <a:lnTo>
                  <a:pt x="8" y="12"/>
                </a:lnTo>
                <a:lnTo>
                  <a:pt x="0" y="4"/>
                </a:lnTo>
                <a:lnTo>
                  <a:pt x="0" y="0"/>
                </a:lnTo>
                <a:lnTo>
                  <a:pt x="8" y="2"/>
                </a:lnTo>
                <a:lnTo>
                  <a:pt x="14" y="6"/>
                </a:lnTo>
                <a:lnTo>
                  <a:pt x="22" y="10"/>
                </a:lnTo>
                <a:lnTo>
                  <a:pt x="24" y="16"/>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78" name="Freeform 220"/>
          <p:cNvSpPr>
            <a:spLocks/>
          </p:cNvSpPr>
          <p:nvPr/>
        </p:nvSpPr>
        <p:spPr bwMode="auto">
          <a:xfrm>
            <a:off x="7649767" y="3716469"/>
            <a:ext cx="16669" cy="30956"/>
          </a:xfrm>
          <a:custGeom>
            <a:avLst/>
            <a:gdLst>
              <a:gd name="T0" fmla="*/ 2147483647 w 14"/>
              <a:gd name="T1" fmla="*/ 0 h 26"/>
              <a:gd name="T2" fmla="*/ 2147483647 w 14"/>
              <a:gd name="T3" fmla="*/ 2147483647 h 26"/>
              <a:gd name="T4" fmla="*/ 2147483647 w 14"/>
              <a:gd name="T5" fmla="*/ 2147483647 h 26"/>
              <a:gd name="T6" fmla="*/ 2147483647 w 14"/>
              <a:gd name="T7" fmla="*/ 2147483647 h 26"/>
              <a:gd name="T8" fmla="*/ 2147483647 w 14"/>
              <a:gd name="T9" fmla="*/ 2147483647 h 26"/>
              <a:gd name="T10" fmla="*/ 2147483647 w 14"/>
              <a:gd name="T11" fmla="*/ 2147483647 h 26"/>
              <a:gd name="T12" fmla="*/ 2147483647 w 14"/>
              <a:gd name="T13" fmla="*/ 2147483647 h 26"/>
              <a:gd name="T14" fmla="*/ 2147483647 w 14"/>
              <a:gd name="T15" fmla="*/ 2147483647 h 26"/>
              <a:gd name="T16" fmla="*/ 0 w 14"/>
              <a:gd name="T17" fmla="*/ 2147483647 h 26"/>
              <a:gd name="T18" fmla="*/ 0 w 14"/>
              <a:gd name="T19" fmla="*/ 2147483647 h 26"/>
              <a:gd name="T20" fmla="*/ 0 w 14"/>
              <a:gd name="T21" fmla="*/ 2147483647 h 26"/>
              <a:gd name="T22" fmla="*/ 2147483647 w 14"/>
              <a:gd name="T23" fmla="*/ 2147483647 h 26"/>
              <a:gd name="T24" fmla="*/ 2147483647 w 14"/>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26"/>
              <a:gd name="T41" fmla="*/ 14 w 14"/>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26">
                <a:moveTo>
                  <a:pt x="2" y="0"/>
                </a:moveTo>
                <a:lnTo>
                  <a:pt x="6" y="6"/>
                </a:lnTo>
                <a:lnTo>
                  <a:pt x="10" y="12"/>
                </a:lnTo>
                <a:lnTo>
                  <a:pt x="12" y="20"/>
                </a:lnTo>
                <a:lnTo>
                  <a:pt x="14" y="26"/>
                </a:lnTo>
                <a:lnTo>
                  <a:pt x="12" y="26"/>
                </a:lnTo>
                <a:lnTo>
                  <a:pt x="8" y="24"/>
                </a:lnTo>
                <a:lnTo>
                  <a:pt x="2" y="18"/>
                </a:lnTo>
                <a:lnTo>
                  <a:pt x="0" y="12"/>
                </a:lnTo>
                <a:lnTo>
                  <a:pt x="0" y="8"/>
                </a:lnTo>
                <a:lnTo>
                  <a:pt x="0" y="2"/>
                </a:lnTo>
                <a:lnTo>
                  <a:pt x="4" y="2"/>
                </a:lnTo>
                <a:lnTo>
                  <a:pt x="2" y="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79" name="Freeform 221"/>
          <p:cNvSpPr>
            <a:spLocks/>
          </p:cNvSpPr>
          <p:nvPr/>
        </p:nvSpPr>
        <p:spPr bwMode="auto">
          <a:xfrm>
            <a:off x="7747397" y="3866487"/>
            <a:ext cx="11906" cy="19050"/>
          </a:xfrm>
          <a:custGeom>
            <a:avLst/>
            <a:gdLst>
              <a:gd name="T0" fmla="*/ 2147483647 w 10"/>
              <a:gd name="T1" fmla="*/ 0 h 16"/>
              <a:gd name="T2" fmla="*/ 2147483647 w 10"/>
              <a:gd name="T3" fmla="*/ 2147483647 h 16"/>
              <a:gd name="T4" fmla="*/ 2147483647 w 10"/>
              <a:gd name="T5" fmla="*/ 2147483647 h 16"/>
              <a:gd name="T6" fmla="*/ 2147483647 w 10"/>
              <a:gd name="T7" fmla="*/ 2147483647 h 16"/>
              <a:gd name="T8" fmla="*/ 2147483647 w 10"/>
              <a:gd name="T9" fmla="*/ 2147483647 h 16"/>
              <a:gd name="T10" fmla="*/ 2147483647 w 10"/>
              <a:gd name="T11" fmla="*/ 2147483647 h 16"/>
              <a:gd name="T12" fmla="*/ 2147483647 w 10"/>
              <a:gd name="T13" fmla="*/ 2147483647 h 16"/>
              <a:gd name="T14" fmla="*/ 2147483647 w 10"/>
              <a:gd name="T15" fmla="*/ 2147483647 h 16"/>
              <a:gd name="T16" fmla="*/ 0 w 10"/>
              <a:gd name="T17" fmla="*/ 2147483647 h 16"/>
              <a:gd name="T18" fmla="*/ 0 w 10"/>
              <a:gd name="T19" fmla="*/ 2147483647 h 16"/>
              <a:gd name="T20" fmla="*/ 0 w 10"/>
              <a:gd name="T21" fmla="*/ 0 h 16"/>
              <a:gd name="T22" fmla="*/ 2147483647 w 10"/>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6"/>
              <a:gd name="T38" fmla="*/ 10 w 10"/>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6">
                <a:moveTo>
                  <a:pt x="6" y="0"/>
                </a:moveTo>
                <a:lnTo>
                  <a:pt x="6" y="4"/>
                </a:lnTo>
                <a:lnTo>
                  <a:pt x="8" y="6"/>
                </a:lnTo>
                <a:lnTo>
                  <a:pt x="10" y="8"/>
                </a:lnTo>
                <a:lnTo>
                  <a:pt x="10" y="10"/>
                </a:lnTo>
                <a:lnTo>
                  <a:pt x="8" y="14"/>
                </a:lnTo>
                <a:lnTo>
                  <a:pt x="4" y="16"/>
                </a:lnTo>
                <a:lnTo>
                  <a:pt x="2" y="16"/>
                </a:lnTo>
                <a:lnTo>
                  <a:pt x="0" y="12"/>
                </a:lnTo>
                <a:lnTo>
                  <a:pt x="0" y="6"/>
                </a:lnTo>
                <a:lnTo>
                  <a:pt x="0" y="0"/>
                </a:lnTo>
                <a:lnTo>
                  <a:pt x="6" y="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80" name="Freeform 222"/>
          <p:cNvSpPr>
            <a:spLocks/>
          </p:cNvSpPr>
          <p:nvPr/>
        </p:nvSpPr>
        <p:spPr bwMode="auto">
          <a:xfrm>
            <a:off x="7754540" y="3895062"/>
            <a:ext cx="14288" cy="14288"/>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2147483647 w 12"/>
              <a:gd name="T9" fmla="*/ 2147483647 h 12"/>
              <a:gd name="T10" fmla="*/ 0 w 12"/>
              <a:gd name="T11" fmla="*/ 0 h 12"/>
              <a:gd name="T12" fmla="*/ 2147483647 w 12"/>
              <a:gd name="T13" fmla="*/ 0 h 12"/>
              <a:gd name="T14" fmla="*/ 2147483647 w 12"/>
              <a:gd name="T15" fmla="*/ 2147483647 h 12"/>
              <a:gd name="T16" fmla="*/ 2147483647 w 12"/>
              <a:gd name="T17" fmla="*/ 2147483647 h 12"/>
              <a:gd name="T18" fmla="*/ 2147483647 w 12"/>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2"/>
              <a:gd name="T32" fmla="*/ 12 w 12"/>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2">
                <a:moveTo>
                  <a:pt x="12" y="8"/>
                </a:moveTo>
                <a:lnTo>
                  <a:pt x="10" y="10"/>
                </a:lnTo>
                <a:lnTo>
                  <a:pt x="8" y="12"/>
                </a:lnTo>
                <a:lnTo>
                  <a:pt x="4" y="12"/>
                </a:lnTo>
                <a:lnTo>
                  <a:pt x="2" y="8"/>
                </a:lnTo>
                <a:lnTo>
                  <a:pt x="0" y="0"/>
                </a:lnTo>
                <a:lnTo>
                  <a:pt x="2" y="0"/>
                </a:lnTo>
                <a:lnTo>
                  <a:pt x="6" y="2"/>
                </a:lnTo>
                <a:lnTo>
                  <a:pt x="10" y="6"/>
                </a:lnTo>
                <a:lnTo>
                  <a:pt x="12" y="8"/>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81" name="Freeform 223"/>
          <p:cNvSpPr>
            <a:spLocks/>
          </p:cNvSpPr>
          <p:nvPr/>
        </p:nvSpPr>
        <p:spPr bwMode="auto">
          <a:xfrm>
            <a:off x="7949803" y="3928401"/>
            <a:ext cx="30956" cy="21431"/>
          </a:xfrm>
          <a:custGeom>
            <a:avLst/>
            <a:gdLst>
              <a:gd name="T0" fmla="*/ 2147483647 w 26"/>
              <a:gd name="T1" fmla="*/ 2147483647 h 18"/>
              <a:gd name="T2" fmla="*/ 2147483647 w 26"/>
              <a:gd name="T3" fmla="*/ 2147483647 h 18"/>
              <a:gd name="T4" fmla="*/ 2147483647 w 26"/>
              <a:gd name="T5" fmla="*/ 2147483647 h 18"/>
              <a:gd name="T6" fmla="*/ 2147483647 w 26"/>
              <a:gd name="T7" fmla="*/ 2147483647 h 18"/>
              <a:gd name="T8" fmla="*/ 2147483647 w 26"/>
              <a:gd name="T9" fmla="*/ 2147483647 h 18"/>
              <a:gd name="T10" fmla="*/ 2147483647 w 26"/>
              <a:gd name="T11" fmla="*/ 2147483647 h 18"/>
              <a:gd name="T12" fmla="*/ 2147483647 w 26"/>
              <a:gd name="T13" fmla="*/ 2147483647 h 18"/>
              <a:gd name="T14" fmla="*/ 0 w 26"/>
              <a:gd name="T15" fmla="*/ 2147483647 h 18"/>
              <a:gd name="T16" fmla="*/ 2147483647 w 26"/>
              <a:gd name="T17" fmla="*/ 2147483647 h 18"/>
              <a:gd name="T18" fmla="*/ 2147483647 w 26"/>
              <a:gd name="T19" fmla="*/ 2147483647 h 18"/>
              <a:gd name="T20" fmla="*/ 2147483647 w 26"/>
              <a:gd name="T21" fmla="*/ 2147483647 h 18"/>
              <a:gd name="T22" fmla="*/ 2147483647 w 26"/>
              <a:gd name="T23" fmla="*/ 0 h 18"/>
              <a:gd name="T24" fmla="*/ 2147483647 w 26"/>
              <a:gd name="T25" fmla="*/ 0 h 18"/>
              <a:gd name="T26" fmla="*/ 2147483647 w 26"/>
              <a:gd name="T27" fmla="*/ 2147483647 h 18"/>
              <a:gd name="T28" fmla="*/ 2147483647 w 26"/>
              <a:gd name="T29" fmla="*/ 2147483647 h 18"/>
              <a:gd name="T30" fmla="*/ 2147483647 w 26"/>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18"/>
              <a:gd name="T50" fmla="*/ 26 w 26"/>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18">
                <a:moveTo>
                  <a:pt x="26" y="8"/>
                </a:moveTo>
                <a:lnTo>
                  <a:pt x="24" y="12"/>
                </a:lnTo>
                <a:lnTo>
                  <a:pt x="22" y="16"/>
                </a:lnTo>
                <a:lnTo>
                  <a:pt x="18" y="18"/>
                </a:lnTo>
                <a:lnTo>
                  <a:pt x="14" y="18"/>
                </a:lnTo>
                <a:lnTo>
                  <a:pt x="6" y="16"/>
                </a:lnTo>
                <a:lnTo>
                  <a:pt x="2" y="14"/>
                </a:lnTo>
                <a:lnTo>
                  <a:pt x="0" y="12"/>
                </a:lnTo>
                <a:lnTo>
                  <a:pt x="2" y="8"/>
                </a:lnTo>
                <a:lnTo>
                  <a:pt x="4" y="4"/>
                </a:lnTo>
                <a:lnTo>
                  <a:pt x="8" y="2"/>
                </a:lnTo>
                <a:lnTo>
                  <a:pt x="14" y="0"/>
                </a:lnTo>
                <a:lnTo>
                  <a:pt x="18" y="0"/>
                </a:lnTo>
                <a:lnTo>
                  <a:pt x="22" y="2"/>
                </a:lnTo>
                <a:lnTo>
                  <a:pt x="24" y="4"/>
                </a:lnTo>
                <a:lnTo>
                  <a:pt x="26" y="8"/>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82" name="Freeform 224"/>
          <p:cNvSpPr>
            <a:spLocks/>
          </p:cNvSpPr>
          <p:nvPr/>
        </p:nvSpPr>
        <p:spPr bwMode="auto">
          <a:xfrm>
            <a:off x="7983142" y="3902206"/>
            <a:ext cx="35719" cy="19050"/>
          </a:xfrm>
          <a:custGeom>
            <a:avLst/>
            <a:gdLst>
              <a:gd name="T0" fmla="*/ 2147483647 w 30"/>
              <a:gd name="T1" fmla="*/ 2147483647 h 16"/>
              <a:gd name="T2" fmla="*/ 2147483647 w 30"/>
              <a:gd name="T3" fmla="*/ 2147483647 h 16"/>
              <a:gd name="T4" fmla="*/ 2147483647 w 30"/>
              <a:gd name="T5" fmla="*/ 2147483647 h 16"/>
              <a:gd name="T6" fmla="*/ 2147483647 w 30"/>
              <a:gd name="T7" fmla="*/ 2147483647 h 16"/>
              <a:gd name="T8" fmla="*/ 2147483647 w 30"/>
              <a:gd name="T9" fmla="*/ 2147483647 h 16"/>
              <a:gd name="T10" fmla="*/ 2147483647 w 30"/>
              <a:gd name="T11" fmla="*/ 2147483647 h 16"/>
              <a:gd name="T12" fmla="*/ 0 w 30"/>
              <a:gd name="T13" fmla="*/ 2147483647 h 16"/>
              <a:gd name="T14" fmla="*/ 0 w 30"/>
              <a:gd name="T15" fmla="*/ 2147483647 h 16"/>
              <a:gd name="T16" fmla="*/ 2147483647 w 30"/>
              <a:gd name="T17" fmla="*/ 2147483647 h 16"/>
              <a:gd name="T18" fmla="*/ 2147483647 w 30"/>
              <a:gd name="T19" fmla="*/ 2147483647 h 16"/>
              <a:gd name="T20" fmla="*/ 2147483647 w 30"/>
              <a:gd name="T21" fmla="*/ 0 h 16"/>
              <a:gd name="T22" fmla="*/ 2147483647 w 30"/>
              <a:gd name="T23" fmla="*/ 0 h 16"/>
              <a:gd name="T24" fmla="*/ 2147483647 w 30"/>
              <a:gd name="T25" fmla="*/ 0 h 16"/>
              <a:gd name="T26" fmla="*/ 2147483647 w 30"/>
              <a:gd name="T27" fmla="*/ 2147483647 h 16"/>
              <a:gd name="T28" fmla="*/ 2147483647 w 30"/>
              <a:gd name="T29" fmla="*/ 2147483647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16"/>
              <a:gd name="T47" fmla="*/ 30 w 30"/>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16">
                <a:moveTo>
                  <a:pt x="28" y="4"/>
                </a:moveTo>
                <a:lnTo>
                  <a:pt x="24" y="8"/>
                </a:lnTo>
                <a:lnTo>
                  <a:pt x="20" y="12"/>
                </a:lnTo>
                <a:lnTo>
                  <a:pt x="12" y="14"/>
                </a:lnTo>
                <a:lnTo>
                  <a:pt x="6" y="16"/>
                </a:lnTo>
                <a:lnTo>
                  <a:pt x="2" y="14"/>
                </a:lnTo>
                <a:lnTo>
                  <a:pt x="0" y="12"/>
                </a:lnTo>
                <a:lnTo>
                  <a:pt x="0" y="8"/>
                </a:lnTo>
                <a:lnTo>
                  <a:pt x="2" y="6"/>
                </a:lnTo>
                <a:lnTo>
                  <a:pt x="8" y="2"/>
                </a:lnTo>
                <a:lnTo>
                  <a:pt x="16" y="0"/>
                </a:lnTo>
                <a:lnTo>
                  <a:pt x="24" y="0"/>
                </a:lnTo>
                <a:lnTo>
                  <a:pt x="28" y="0"/>
                </a:lnTo>
                <a:lnTo>
                  <a:pt x="30" y="2"/>
                </a:lnTo>
                <a:lnTo>
                  <a:pt x="28" y="4"/>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83" name="Freeform 225"/>
          <p:cNvSpPr>
            <a:spLocks/>
          </p:cNvSpPr>
          <p:nvPr/>
        </p:nvSpPr>
        <p:spPr bwMode="auto">
          <a:xfrm>
            <a:off x="6409135" y="3364045"/>
            <a:ext cx="92869" cy="130969"/>
          </a:xfrm>
          <a:custGeom>
            <a:avLst/>
            <a:gdLst>
              <a:gd name="T0" fmla="*/ 2147483647 w 78"/>
              <a:gd name="T1" fmla="*/ 2147483647 h 110"/>
              <a:gd name="T2" fmla="*/ 2147483647 w 78"/>
              <a:gd name="T3" fmla="*/ 2147483647 h 110"/>
              <a:gd name="T4" fmla="*/ 2147483647 w 78"/>
              <a:gd name="T5" fmla="*/ 2147483647 h 110"/>
              <a:gd name="T6" fmla="*/ 2147483647 w 78"/>
              <a:gd name="T7" fmla="*/ 2147483647 h 110"/>
              <a:gd name="T8" fmla="*/ 2147483647 w 78"/>
              <a:gd name="T9" fmla="*/ 2147483647 h 110"/>
              <a:gd name="T10" fmla="*/ 2147483647 w 78"/>
              <a:gd name="T11" fmla="*/ 2147483647 h 110"/>
              <a:gd name="T12" fmla="*/ 2147483647 w 78"/>
              <a:gd name="T13" fmla="*/ 2147483647 h 110"/>
              <a:gd name="T14" fmla="*/ 2147483647 w 78"/>
              <a:gd name="T15" fmla="*/ 2147483647 h 110"/>
              <a:gd name="T16" fmla="*/ 2147483647 w 78"/>
              <a:gd name="T17" fmla="*/ 2147483647 h 110"/>
              <a:gd name="T18" fmla="*/ 2147483647 w 78"/>
              <a:gd name="T19" fmla="*/ 0 h 110"/>
              <a:gd name="T20" fmla="*/ 0 w 78"/>
              <a:gd name="T21" fmla="*/ 0 h 110"/>
              <a:gd name="T22" fmla="*/ 2147483647 w 78"/>
              <a:gd name="T23" fmla="*/ 2147483647 h 110"/>
              <a:gd name="T24" fmla="*/ 2147483647 w 78"/>
              <a:gd name="T25" fmla="*/ 2147483647 h 110"/>
              <a:gd name="T26" fmla="*/ 2147483647 w 78"/>
              <a:gd name="T27" fmla="*/ 2147483647 h 110"/>
              <a:gd name="T28" fmla="*/ 2147483647 w 78"/>
              <a:gd name="T29" fmla="*/ 2147483647 h 110"/>
              <a:gd name="T30" fmla="*/ 2147483647 w 78"/>
              <a:gd name="T31" fmla="*/ 2147483647 h 110"/>
              <a:gd name="T32" fmla="*/ 2147483647 w 78"/>
              <a:gd name="T33" fmla="*/ 2147483647 h 110"/>
              <a:gd name="T34" fmla="*/ 2147483647 w 78"/>
              <a:gd name="T35" fmla="*/ 2147483647 h 110"/>
              <a:gd name="T36" fmla="*/ 2147483647 w 78"/>
              <a:gd name="T37" fmla="*/ 2147483647 h 110"/>
              <a:gd name="T38" fmla="*/ 2147483647 w 78"/>
              <a:gd name="T39" fmla="*/ 2147483647 h 110"/>
              <a:gd name="T40" fmla="*/ 2147483647 w 78"/>
              <a:gd name="T41" fmla="*/ 2147483647 h 110"/>
              <a:gd name="T42" fmla="*/ 2147483647 w 78"/>
              <a:gd name="T43" fmla="*/ 2147483647 h 110"/>
              <a:gd name="T44" fmla="*/ 2147483647 w 78"/>
              <a:gd name="T45" fmla="*/ 2147483647 h 110"/>
              <a:gd name="T46" fmla="*/ 2147483647 w 78"/>
              <a:gd name="T47" fmla="*/ 2147483647 h 110"/>
              <a:gd name="T48" fmla="*/ 2147483647 w 78"/>
              <a:gd name="T49" fmla="*/ 2147483647 h 110"/>
              <a:gd name="T50" fmla="*/ 2147483647 w 78"/>
              <a:gd name="T51" fmla="*/ 2147483647 h 110"/>
              <a:gd name="T52" fmla="*/ 2147483647 w 78"/>
              <a:gd name="T53" fmla="*/ 2147483647 h 110"/>
              <a:gd name="T54" fmla="*/ 2147483647 w 78"/>
              <a:gd name="T55" fmla="*/ 2147483647 h 110"/>
              <a:gd name="T56" fmla="*/ 2147483647 w 78"/>
              <a:gd name="T57" fmla="*/ 2147483647 h 110"/>
              <a:gd name="T58" fmla="*/ 2147483647 w 78"/>
              <a:gd name="T59" fmla="*/ 2147483647 h 110"/>
              <a:gd name="T60" fmla="*/ 2147483647 w 78"/>
              <a:gd name="T61" fmla="*/ 2147483647 h 110"/>
              <a:gd name="T62" fmla="*/ 2147483647 w 78"/>
              <a:gd name="T63" fmla="*/ 2147483647 h 110"/>
              <a:gd name="T64" fmla="*/ 2147483647 w 78"/>
              <a:gd name="T65" fmla="*/ 2147483647 h 110"/>
              <a:gd name="T66" fmla="*/ 2147483647 w 78"/>
              <a:gd name="T67" fmla="*/ 2147483647 h 1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110"/>
              <a:gd name="T104" fmla="*/ 78 w 78"/>
              <a:gd name="T105" fmla="*/ 110 h 1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110">
                <a:moveTo>
                  <a:pt x="46" y="12"/>
                </a:moveTo>
                <a:lnTo>
                  <a:pt x="36" y="12"/>
                </a:lnTo>
                <a:lnTo>
                  <a:pt x="34" y="18"/>
                </a:lnTo>
                <a:lnTo>
                  <a:pt x="32" y="20"/>
                </a:lnTo>
                <a:lnTo>
                  <a:pt x="28" y="20"/>
                </a:lnTo>
                <a:lnTo>
                  <a:pt x="24" y="20"/>
                </a:lnTo>
                <a:lnTo>
                  <a:pt x="22" y="18"/>
                </a:lnTo>
                <a:lnTo>
                  <a:pt x="16" y="10"/>
                </a:lnTo>
                <a:lnTo>
                  <a:pt x="10" y="4"/>
                </a:lnTo>
                <a:lnTo>
                  <a:pt x="6" y="0"/>
                </a:lnTo>
                <a:lnTo>
                  <a:pt x="0" y="0"/>
                </a:lnTo>
                <a:lnTo>
                  <a:pt x="4" y="8"/>
                </a:lnTo>
                <a:lnTo>
                  <a:pt x="4" y="14"/>
                </a:lnTo>
                <a:lnTo>
                  <a:pt x="6" y="26"/>
                </a:lnTo>
                <a:lnTo>
                  <a:pt x="10" y="38"/>
                </a:lnTo>
                <a:lnTo>
                  <a:pt x="14" y="48"/>
                </a:lnTo>
                <a:lnTo>
                  <a:pt x="20" y="58"/>
                </a:lnTo>
                <a:lnTo>
                  <a:pt x="36" y="76"/>
                </a:lnTo>
                <a:lnTo>
                  <a:pt x="54" y="92"/>
                </a:lnTo>
                <a:lnTo>
                  <a:pt x="62" y="102"/>
                </a:lnTo>
                <a:lnTo>
                  <a:pt x="70" y="110"/>
                </a:lnTo>
                <a:lnTo>
                  <a:pt x="74" y="108"/>
                </a:lnTo>
                <a:lnTo>
                  <a:pt x="76" y="106"/>
                </a:lnTo>
                <a:lnTo>
                  <a:pt x="78" y="102"/>
                </a:lnTo>
                <a:lnTo>
                  <a:pt x="78" y="96"/>
                </a:lnTo>
                <a:lnTo>
                  <a:pt x="76" y="90"/>
                </a:lnTo>
                <a:lnTo>
                  <a:pt x="70" y="80"/>
                </a:lnTo>
                <a:lnTo>
                  <a:pt x="66" y="72"/>
                </a:lnTo>
                <a:lnTo>
                  <a:pt x="64" y="68"/>
                </a:lnTo>
                <a:lnTo>
                  <a:pt x="62" y="64"/>
                </a:lnTo>
                <a:lnTo>
                  <a:pt x="62" y="42"/>
                </a:lnTo>
                <a:lnTo>
                  <a:pt x="62" y="34"/>
                </a:lnTo>
                <a:lnTo>
                  <a:pt x="58" y="26"/>
                </a:lnTo>
                <a:lnTo>
                  <a:pt x="46" y="12"/>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srgbClr val="92D050"/>
              </a:solidFill>
              <a:latin typeface="Arial" pitchFamily="34" charset="0"/>
            </a:endParaRPr>
          </a:p>
        </p:txBody>
      </p:sp>
      <p:sp>
        <p:nvSpPr>
          <p:cNvPr id="184" name="Freeform 226"/>
          <p:cNvSpPr>
            <a:spLocks/>
          </p:cNvSpPr>
          <p:nvPr/>
        </p:nvSpPr>
        <p:spPr bwMode="auto">
          <a:xfrm>
            <a:off x="6616304" y="3352138"/>
            <a:ext cx="192881" cy="145256"/>
          </a:xfrm>
          <a:custGeom>
            <a:avLst/>
            <a:gdLst>
              <a:gd name="T0" fmla="*/ 2147483647 w 162"/>
              <a:gd name="T1" fmla="*/ 2147483647 h 122"/>
              <a:gd name="T2" fmla="*/ 2147483647 w 162"/>
              <a:gd name="T3" fmla="*/ 2147483647 h 122"/>
              <a:gd name="T4" fmla="*/ 2147483647 w 162"/>
              <a:gd name="T5" fmla="*/ 2147483647 h 122"/>
              <a:gd name="T6" fmla="*/ 2147483647 w 162"/>
              <a:gd name="T7" fmla="*/ 2147483647 h 122"/>
              <a:gd name="T8" fmla="*/ 2147483647 w 162"/>
              <a:gd name="T9" fmla="*/ 2147483647 h 122"/>
              <a:gd name="T10" fmla="*/ 2147483647 w 162"/>
              <a:gd name="T11" fmla="*/ 2147483647 h 122"/>
              <a:gd name="T12" fmla="*/ 2147483647 w 162"/>
              <a:gd name="T13" fmla="*/ 2147483647 h 122"/>
              <a:gd name="T14" fmla="*/ 2147483647 w 162"/>
              <a:gd name="T15" fmla="*/ 2147483647 h 122"/>
              <a:gd name="T16" fmla="*/ 2147483647 w 162"/>
              <a:gd name="T17" fmla="*/ 2147483647 h 122"/>
              <a:gd name="T18" fmla="*/ 2147483647 w 162"/>
              <a:gd name="T19" fmla="*/ 0 h 122"/>
              <a:gd name="T20" fmla="*/ 2147483647 w 162"/>
              <a:gd name="T21" fmla="*/ 2147483647 h 122"/>
              <a:gd name="T22" fmla="*/ 2147483647 w 162"/>
              <a:gd name="T23" fmla="*/ 2147483647 h 122"/>
              <a:gd name="T24" fmla="*/ 2147483647 w 162"/>
              <a:gd name="T25" fmla="*/ 2147483647 h 122"/>
              <a:gd name="T26" fmla="*/ 2147483647 w 162"/>
              <a:gd name="T27" fmla="*/ 2147483647 h 122"/>
              <a:gd name="T28" fmla="*/ 2147483647 w 162"/>
              <a:gd name="T29" fmla="*/ 2147483647 h 122"/>
              <a:gd name="T30" fmla="*/ 2147483647 w 162"/>
              <a:gd name="T31" fmla="*/ 2147483647 h 122"/>
              <a:gd name="T32" fmla="*/ 2147483647 w 162"/>
              <a:gd name="T33" fmla="*/ 2147483647 h 122"/>
              <a:gd name="T34" fmla="*/ 2147483647 w 162"/>
              <a:gd name="T35" fmla="*/ 2147483647 h 122"/>
              <a:gd name="T36" fmla="*/ 2147483647 w 162"/>
              <a:gd name="T37" fmla="*/ 2147483647 h 122"/>
              <a:gd name="T38" fmla="*/ 2147483647 w 162"/>
              <a:gd name="T39" fmla="*/ 2147483647 h 122"/>
              <a:gd name="T40" fmla="*/ 2147483647 w 162"/>
              <a:gd name="T41" fmla="*/ 2147483647 h 122"/>
              <a:gd name="T42" fmla="*/ 2147483647 w 162"/>
              <a:gd name="T43" fmla="*/ 2147483647 h 122"/>
              <a:gd name="T44" fmla="*/ 2147483647 w 162"/>
              <a:gd name="T45" fmla="*/ 2147483647 h 122"/>
              <a:gd name="T46" fmla="*/ 2147483647 w 162"/>
              <a:gd name="T47" fmla="*/ 2147483647 h 122"/>
              <a:gd name="T48" fmla="*/ 2147483647 w 162"/>
              <a:gd name="T49" fmla="*/ 2147483647 h 122"/>
              <a:gd name="T50" fmla="*/ 2147483647 w 162"/>
              <a:gd name="T51" fmla="*/ 2147483647 h 122"/>
              <a:gd name="T52" fmla="*/ 2147483647 w 162"/>
              <a:gd name="T53" fmla="*/ 2147483647 h 122"/>
              <a:gd name="T54" fmla="*/ 2147483647 w 162"/>
              <a:gd name="T55" fmla="*/ 2147483647 h 122"/>
              <a:gd name="T56" fmla="*/ 2147483647 w 162"/>
              <a:gd name="T57" fmla="*/ 2147483647 h 122"/>
              <a:gd name="T58" fmla="*/ 2147483647 w 162"/>
              <a:gd name="T59" fmla="*/ 2147483647 h 122"/>
              <a:gd name="T60" fmla="*/ 2147483647 w 162"/>
              <a:gd name="T61" fmla="*/ 2147483647 h 122"/>
              <a:gd name="T62" fmla="*/ 2147483647 w 162"/>
              <a:gd name="T63" fmla="*/ 2147483647 h 122"/>
              <a:gd name="T64" fmla="*/ 0 w 162"/>
              <a:gd name="T65" fmla="*/ 2147483647 h 122"/>
              <a:gd name="T66" fmla="*/ 0 w 162"/>
              <a:gd name="T67" fmla="*/ 2147483647 h 122"/>
              <a:gd name="T68" fmla="*/ 0 w 162"/>
              <a:gd name="T69" fmla="*/ 2147483647 h 122"/>
              <a:gd name="T70" fmla="*/ 2147483647 w 162"/>
              <a:gd name="T71" fmla="*/ 2147483647 h 122"/>
              <a:gd name="T72" fmla="*/ 2147483647 w 162"/>
              <a:gd name="T73" fmla="*/ 2147483647 h 122"/>
              <a:gd name="T74" fmla="*/ 2147483647 w 162"/>
              <a:gd name="T75" fmla="*/ 2147483647 h 122"/>
              <a:gd name="T76" fmla="*/ 2147483647 w 162"/>
              <a:gd name="T77" fmla="*/ 2147483647 h 122"/>
              <a:gd name="T78" fmla="*/ 2147483647 w 162"/>
              <a:gd name="T79" fmla="*/ 2147483647 h 122"/>
              <a:gd name="T80" fmla="*/ 2147483647 w 162"/>
              <a:gd name="T81" fmla="*/ 2147483647 h 1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2"/>
              <a:gd name="T124" fmla="*/ 0 h 122"/>
              <a:gd name="T125" fmla="*/ 162 w 162"/>
              <a:gd name="T126" fmla="*/ 122 h 1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2" h="122">
                <a:moveTo>
                  <a:pt x="62" y="64"/>
                </a:moveTo>
                <a:lnTo>
                  <a:pt x="72" y="68"/>
                </a:lnTo>
                <a:lnTo>
                  <a:pt x="74" y="66"/>
                </a:lnTo>
                <a:lnTo>
                  <a:pt x="72" y="64"/>
                </a:lnTo>
                <a:lnTo>
                  <a:pt x="72" y="60"/>
                </a:lnTo>
                <a:lnTo>
                  <a:pt x="76" y="62"/>
                </a:lnTo>
                <a:lnTo>
                  <a:pt x="80" y="64"/>
                </a:lnTo>
                <a:lnTo>
                  <a:pt x="80" y="60"/>
                </a:lnTo>
                <a:lnTo>
                  <a:pt x="76" y="56"/>
                </a:lnTo>
                <a:lnTo>
                  <a:pt x="74" y="52"/>
                </a:lnTo>
                <a:lnTo>
                  <a:pt x="72" y="52"/>
                </a:lnTo>
                <a:lnTo>
                  <a:pt x="82" y="46"/>
                </a:lnTo>
                <a:lnTo>
                  <a:pt x="86" y="44"/>
                </a:lnTo>
                <a:lnTo>
                  <a:pt x="92" y="44"/>
                </a:lnTo>
                <a:lnTo>
                  <a:pt x="94" y="40"/>
                </a:lnTo>
                <a:lnTo>
                  <a:pt x="98" y="30"/>
                </a:lnTo>
                <a:lnTo>
                  <a:pt x="104" y="18"/>
                </a:lnTo>
                <a:lnTo>
                  <a:pt x="114" y="6"/>
                </a:lnTo>
                <a:lnTo>
                  <a:pt x="118" y="2"/>
                </a:lnTo>
                <a:lnTo>
                  <a:pt x="122" y="0"/>
                </a:lnTo>
                <a:lnTo>
                  <a:pt x="126" y="4"/>
                </a:lnTo>
                <a:lnTo>
                  <a:pt x="130" y="10"/>
                </a:lnTo>
                <a:lnTo>
                  <a:pt x="132" y="16"/>
                </a:lnTo>
                <a:lnTo>
                  <a:pt x="134" y="22"/>
                </a:lnTo>
                <a:lnTo>
                  <a:pt x="142" y="24"/>
                </a:lnTo>
                <a:lnTo>
                  <a:pt x="148" y="28"/>
                </a:lnTo>
                <a:lnTo>
                  <a:pt x="154" y="30"/>
                </a:lnTo>
                <a:lnTo>
                  <a:pt x="162" y="32"/>
                </a:lnTo>
                <a:lnTo>
                  <a:pt x="162" y="36"/>
                </a:lnTo>
                <a:lnTo>
                  <a:pt x="160" y="38"/>
                </a:lnTo>
                <a:lnTo>
                  <a:pt x="158" y="40"/>
                </a:lnTo>
                <a:lnTo>
                  <a:pt x="150" y="40"/>
                </a:lnTo>
                <a:lnTo>
                  <a:pt x="144" y="40"/>
                </a:lnTo>
                <a:lnTo>
                  <a:pt x="142" y="42"/>
                </a:lnTo>
                <a:lnTo>
                  <a:pt x="140" y="44"/>
                </a:lnTo>
                <a:lnTo>
                  <a:pt x="148" y="48"/>
                </a:lnTo>
                <a:lnTo>
                  <a:pt x="148" y="50"/>
                </a:lnTo>
                <a:lnTo>
                  <a:pt x="142" y="52"/>
                </a:lnTo>
                <a:lnTo>
                  <a:pt x="134" y="58"/>
                </a:lnTo>
                <a:lnTo>
                  <a:pt x="130" y="66"/>
                </a:lnTo>
                <a:lnTo>
                  <a:pt x="120" y="64"/>
                </a:lnTo>
                <a:lnTo>
                  <a:pt x="114" y="62"/>
                </a:lnTo>
                <a:lnTo>
                  <a:pt x="108" y="62"/>
                </a:lnTo>
                <a:lnTo>
                  <a:pt x="100" y="62"/>
                </a:lnTo>
                <a:lnTo>
                  <a:pt x="94" y="66"/>
                </a:lnTo>
                <a:lnTo>
                  <a:pt x="88" y="70"/>
                </a:lnTo>
                <a:lnTo>
                  <a:pt x="84" y="76"/>
                </a:lnTo>
                <a:lnTo>
                  <a:pt x="80" y="88"/>
                </a:lnTo>
                <a:lnTo>
                  <a:pt x="74" y="104"/>
                </a:lnTo>
                <a:lnTo>
                  <a:pt x="74" y="112"/>
                </a:lnTo>
                <a:lnTo>
                  <a:pt x="72" y="116"/>
                </a:lnTo>
                <a:lnTo>
                  <a:pt x="68" y="116"/>
                </a:lnTo>
                <a:lnTo>
                  <a:pt x="64" y="114"/>
                </a:lnTo>
                <a:lnTo>
                  <a:pt x="60" y="112"/>
                </a:lnTo>
                <a:lnTo>
                  <a:pt x="56" y="108"/>
                </a:lnTo>
                <a:lnTo>
                  <a:pt x="52" y="106"/>
                </a:lnTo>
                <a:lnTo>
                  <a:pt x="48" y="106"/>
                </a:lnTo>
                <a:lnTo>
                  <a:pt x="44" y="108"/>
                </a:lnTo>
                <a:lnTo>
                  <a:pt x="38" y="114"/>
                </a:lnTo>
                <a:lnTo>
                  <a:pt x="30" y="118"/>
                </a:lnTo>
                <a:lnTo>
                  <a:pt x="28" y="120"/>
                </a:lnTo>
                <a:lnTo>
                  <a:pt x="22" y="122"/>
                </a:lnTo>
                <a:lnTo>
                  <a:pt x="14" y="120"/>
                </a:lnTo>
                <a:lnTo>
                  <a:pt x="8" y="118"/>
                </a:lnTo>
                <a:lnTo>
                  <a:pt x="2" y="114"/>
                </a:lnTo>
                <a:lnTo>
                  <a:pt x="0" y="112"/>
                </a:lnTo>
                <a:lnTo>
                  <a:pt x="0" y="110"/>
                </a:lnTo>
                <a:lnTo>
                  <a:pt x="0" y="100"/>
                </a:lnTo>
                <a:lnTo>
                  <a:pt x="0" y="98"/>
                </a:lnTo>
                <a:lnTo>
                  <a:pt x="0" y="102"/>
                </a:lnTo>
                <a:lnTo>
                  <a:pt x="2" y="104"/>
                </a:lnTo>
                <a:lnTo>
                  <a:pt x="8" y="108"/>
                </a:lnTo>
                <a:lnTo>
                  <a:pt x="22" y="108"/>
                </a:lnTo>
                <a:lnTo>
                  <a:pt x="22" y="98"/>
                </a:lnTo>
                <a:lnTo>
                  <a:pt x="28" y="88"/>
                </a:lnTo>
                <a:lnTo>
                  <a:pt x="32" y="84"/>
                </a:lnTo>
                <a:lnTo>
                  <a:pt x="36" y="82"/>
                </a:lnTo>
                <a:lnTo>
                  <a:pt x="50" y="78"/>
                </a:lnTo>
                <a:lnTo>
                  <a:pt x="54" y="76"/>
                </a:lnTo>
                <a:lnTo>
                  <a:pt x="58" y="72"/>
                </a:lnTo>
                <a:lnTo>
                  <a:pt x="64" y="62"/>
                </a:lnTo>
                <a:lnTo>
                  <a:pt x="62" y="64"/>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srgbClr val="92D050"/>
              </a:solidFill>
              <a:latin typeface="Arial" pitchFamily="34" charset="0"/>
            </a:endParaRPr>
          </a:p>
        </p:txBody>
      </p:sp>
      <p:sp>
        <p:nvSpPr>
          <p:cNvPr id="185" name="Freeform 227"/>
          <p:cNvSpPr>
            <a:spLocks/>
          </p:cNvSpPr>
          <p:nvPr/>
        </p:nvSpPr>
        <p:spPr bwMode="auto">
          <a:xfrm>
            <a:off x="6213872" y="2852075"/>
            <a:ext cx="171450" cy="407194"/>
          </a:xfrm>
          <a:custGeom>
            <a:avLst/>
            <a:gdLst>
              <a:gd name="T0" fmla="*/ 2147483647 w 144"/>
              <a:gd name="T1" fmla="*/ 2147483647 h 342"/>
              <a:gd name="T2" fmla="*/ 2147483647 w 144"/>
              <a:gd name="T3" fmla="*/ 2147483647 h 342"/>
              <a:gd name="T4" fmla="*/ 2147483647 w 144"/>
              <a:gd name="T5" fmla="*/ 2147483647 h 342"/>
              <a:gd name="T6" fmla="*/ 2147483647 w 144"/>
              <a:gd name="T7" fmla="*/ 2147483647 h 342"/>
              <a:gd name="T8" fmla="*/ 2147483647 w 144"/>
              <a:gd name="T9" fmla="*/ 2147483647 h 342"/>
              <a:gd name="T10" fmla="*/ 2147483647 w 144"/>
              <a:gd name="T11" fmla="*/ 2147483647 h 342"/>
              <a:gd name="T12" fmla="*/ 2147483647 w 144"/>
              <a:gd name="T13" fmla="*/ 2147483647 h 342"/>
              <a:gd name="T14" fmla="*/ 2147483647 w 144"/>
              <a:gd name="T15" fmla="*/ 2147483647 h 342"/>
              <a:gd name="T16" fmla="*/ 2147483647 w 144"/>
              <a:gd name="T17" fmla="*/ 2147483647 h 342"/>
              <a:gd name="T18" fmla="*/ 2147483647 w 144"/>
              <a:gd name="T19" fmla="*/ 2147483647 h 342"/>
              <a:gd name="T20" fmla="*/ 2147483647 w 144"/>
              <a:gd name="T21" fmla="*/ 2147483647 h 342"/>
              <a:gd name="T22" fmla="*/ 2147483647 w 144"/>
              <a:gd name="T23" fmla="*/ 2147483647 h 342"/>
              <a:gd name="T24" fmla="*/ 2147483647 w 144"/>
              <a:gd name="T25" fmla="*/ 2147483647 h 342"/>
              <a:gd name="T26" fmla="*/ 2147483647 w 144"/>
              <a:gd name="T27" fmla="*/ 2147483647 h 342"/>
              <a:gd name="T28" fmla="*/ 2147483647 w 144"/>
              <a:gd name="T29" fmla="*/ 2147483647 h 342"/>
              <a:gd name="T30" fmla="*/ 2147483647 w 144"/>
              <a:gd name="T31" fmla="*/ 2147483647 h 342"/>
              <a:gd name="T32" fmla="*/ 2147483647 w 144"/>
              <a:gd name="T33" fmla="*/ 2147483647 h 342"/>
              <a:gd name="T34" fmla="*/ 2147483647 w 144"/>
              <a:gd name="T35" fmla="*/ 2147483647 h 342"/>
              <a:gd name="T36" fmla="*/ 2147483647 w 144"/>
              <a:gd name="T37" fmla="*/ 2147483647 h 342"/>
              <a:gd name="T38" fmla="*/ 2147483647 w 144"/>
              <a:gd name="T39" fmla="*/ 2147483647 h 342"/>
              <a:gd name="T40" fmla="*/ 2147483647 w 144"/>
              <a:gd name="T41" fmla="*/ 2147483647 h 342"/>
              <a:gd name="T42" fmla="*/ 2147483647 w 144"/>
              <a:gd name="T43" fmla="*/ 2147483647 h 342"/>
              <a:gd name="T44" fmla="*/ 2147483647 w 144"/>
              <a:gd name="T45" fmla="*/ 2147483647 h 342"/>
              <a:gd name="T46" fmla="*/ 2147483647 w 144"/>
              <a:gd name="T47" fmla="*/ 2147483647 h 342"/>
              <a:gd name="T48" fmla="*/ 2147483647 w 144"/>
              <a:gd name="T49" fmla="*/ 2147483647 h 342"/>
              <a:gd name="T50" fmla="*/ 2147483647 w 144"/>
              <a:gd name="T51" fmla="*/ 2147483647 h 342"/>
              <a:gd name="T52" fmla="*/ 2147483647 w 144"/>
              <a:gd name="T53" fmla="*/ 2147483647 h 342"/>
              <a:gd name="T54" fmla="*/ 2147483647 w 144"/>
              <a:gd name="T55" fmla="*/ 2147483647 h 342"/>
              <a:gd name="T56" fmla="*/ 2147483647 w 144"/>
              <a:gd name="T57" fmla="*/ 2147483647 h 342"/>
              <a:gd name="T58" fmla="*/ 2147483647 w 144"/>
              <a:gd name="T59" fmla="*/ 2147483647 h 342"/>
              <a:gd name="T60" fmla="*/ 2147483647 w 144"/>
              <a:gd name="T61" fmla="*/ 2147483647 h 342"/>
              <a:gd name="T62" fmla="*/ 2147483647 w 144"/>
              <a:gd name="T63" fmla="*/ 2147483647 h 342"/>
              <a:gd name="T64" fmla="*/ 2147483647 w 144"/>
              <a:gd name="T65" fmla="*/ 2147483647 h 342"/>
              <a:gd name="T66" fmla="*/ 2147483647 w 144"/>
              <a:gd name="T67" fmla="*/ 2147483647 h 342"/>
              <a:gd name="T68" fmla="*/ 2147483647 w 144"/>
              <a:gd name="T69" fmla="*/ 2147483647 h 342"/>
              <a:gd name="T70" fmla="*/ 2147483647 w 144"/>
              <a:gd name="T71" fmla="*/ 2147483647 h 342"/>
              <a:gd name="T72" fmla="*/ 2147483647 w 144"/>
              <a:gd name="T73" fmla="*/ 2147483647 h 342"/>
              <a:gd name="T74" fmla="*/ 2147483647 w 144"/>
              <a:gd name="T75" fmla="*/ 2147483647 h 342"/>
              <a:gd name="T76" fmla="*/ 2147483647 w 144"/>
              <a:gd name="T77" fmla="*/ 2147483647 h 342"/>
              <a:gd name="T78" fmla="*/ 2147483647 w 144"/>
              <a:gd name="T79" fmla="*/ 2147483647 h 342"/>
              <a:gd name="T80" fmla="*/ 2147483647 w 144"/>
              <a:gd name="T81" fmla="*/ 2147483647 h 342"/>
              <a:gd name="T82" fmla="*/ 2147483647 w 144"/>
              <a:gd name="T83" fmla="*/ 2147483647 h 342"/>
              <a:gd name="T84" fmla="*/ 2147483647 w 144"/>
              <a:gd name="T85" fmla="*/ 2147483647 h 342"/>
              <a:gd name="T86" fmla="*/ 2147483647 w 144"/>
              <a:gd name="T87" fmla="*/ 2147483647 h 342"/>
              <a:gd name="T88" fmla="*/ 2147483647 w 144"/>
              <a:gd name="T89" fmla="*/ 2147483647 h 342"/>
              <a:gd name="T90" fmla="*/ 2147483647 w 144"/>
              <a:gd name="T91" fmla="*/ 2147483647 h 342"/>
              <a:gd name="T92" fmla="*/ 2147483647 w 144"/>
              <a:gd name="T93" fmla="*/ 0 h 342"/>
              <a:gd name="T94" fmla="*/ 2147483647 w 144"/>
              <a:gd name="T95" fmla="*/ 2147483647 h 342"/>
              <a:gd name="T96" fmla="*/ 2147483647 w 144"/>
              <a:gd name="T97" fmla="*/ 2147483647 h 342"/>
              <a:gd name="T98" fmla="*/ 2147483647 w 144"/>
              <a:gd name="T99" fmla="*/ 2147483647 h 342"/>
              <a:gd name="T100" fmla="*/ 2147483647 w 144"/>
              <a:gd name="T101" fmla="*/ 2147483647 h 342"/>
              <a:gd name="T102" fmla="*/ 2147483647 w 144"/>
              <a:gd name="T103" fmla="*/ 2147483647 h 342"/>
              <a:gd name="T104" fmla="*/ 2147483647 w 144"/>
              <a:gd name="T105" fmla="*/ 2147483647 h 342"/>
              <a:gd name="T106" fmla="*/ 2147483647 w 144"/>
              <a:gd name="T107" fmla="*/ 2147483647 h 342"/>
              <a:gd name="T108" fmla="*/ 2147483647 w 144"/>
              <a:gd name="T109" fmla="*/ 2147483647 h 342"/>
              <a:gd name="T110" fmla="*/ 2147483647 w 144"/>
              <a:gd name="T111" fmla="*/ 2147483647 h 342"/>
              <a:gd name="T112" fmla="*/ 2147483647 w 144"/>
              <a:gd name="T113" fmla="*/ 2147483647 h 342"/>
              <a:gd name="T114" fmla="*/ 2147483647 w 144"/>
              <a:gd name="T115" fmla="*/ 2147483647 h 342"/>
              <a:gd name="T116" fmla="*/ 2147483647 w 144"/>
              <a:gd name="T117" fmla="*/ 2147483647 h 342"/>
              <a:gd name="T118" fmla="*/ 2147483647 w 144"/>
              <a:gd name="T119" fmla="*/ 2147483647 h 342"/>
              <a:gd name="T120" fmla="*/ 2147483647 w 144"/>
              <a:gd name="T121" fmla="*/ 2147483647 h 342"/>
              <a:gd name="T122" fmla="*/ 2147483647 w 144"/>
              <a:gd name="T123" fmla="*/ 2147483647 h 3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4"/>
              <a:gd name="T187" fmla="*/ 0 h 342"/>
              <a:gd name="T188" fmla="*/ 144 w 144"/>
              <a:gd name="T189" fmla="*/ 342 h 3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4" h="342">
                <a:moveTo>
                  <a:pt x="0" y="146"/>
                </a:moveTo>
                <a:lnTo>
                  <a:pt x="2" y="150"/>
                </a:lnTo>
                <a:lnTo>
                  <a:pt x="16" y="164"/>
                </a:lnTo>
                <a:lnTo>
                  <a:pt x="32" y="178"/>
                </a:lnTo>
                <a:lnTo>
                  <a:pt x="40" y="186"/>
                </a:lnTo>
                <a:lnTo>
                  <a:pt x="46" y="194"/>
                </a:lnTo>
                <a:lnTo>
                  <a:pt x="50" y="204"/>
                </a:lnTo>
                <a:lnTo>
                  <a:pt x="52" y="212"/>
                </a:lnTo>
                <a:lnTo>
                  <a:pt x="52" y="220"/>
                </a:lnTo>
                <a:lnTo>
                  <a:pt x="50" y="228"/>
                </a:lnTo>
                <a:lnTo>
                  <a:pt x="48" y="234"/>
                </a:lnTo>
                <a:lnTo>
                  <a:pt x="48" y="240"/>
                </a:lnTo>
                <a:lnTo>
                  <a:pt x="48" y="242"/>
                </a:lnTo>
                <a:lnTo>
                  <a:pt x="52" y="242"/>
                </a:lnTo>
                <a:lnTo>
                  <a:pt x="62" y="240"/>
                </a:lnTo>
                <a:lnTo>
                  <a:pt x="64" y="246"/>
                </a:lnTo>
                <a:lnTo>
                  <a:pt x="68" y="246"/>
                </a:lnTo>
                <a:lnTo>
                  <a:pt x="72" y="246"/>
                </a:lnTo>
                <a:lnTo>
                  <a:pt x="78" y="244"/>
                </a:lnTo>
                <a:lnTo>
                  <a:pt x="86" y="240"/>
                </a:lnTo>
                <a:lnTo>
                  <a:pt x="90" y="232"/>
                </a:lnTo>
                <a:lnTo>
                  <a:pt x="92" y="222"/>
                </a:lnTo>
                <a:lnTo>
                  <a:pt x="98" y="228"/>
                </a:lnTo>
                <a:lnTo>
                  <a:pt x="104" y="236"/>
                </a:lnTo>
                <a:lnTo>
                  <a:pt x="110" y="252"/>
                </a:lnTo>
                <a:lnTo>
                  <a:pt x="114" y="270"/>
                </a:lnTo>
                <a:lnTo>
                  <a:pt x="120" y="288"/>
                </a:lnTo>
                <a:lnTo>
                  <a:pt x="128" y="296"/>
                </a:lnTo>
                <a:lnTo>
                  <a:pt x="132" y="302"/>
                </a:lnTo>
                <a:lnTo>
                  <a:pt x="132" y="308"/>
                </a:lnTo>
                <a:lnTo>
                  <a:pt x="134" y="326"/>
                </a:lnTo>
                <a:lnTo>
                  <a:pt x="134" y="334"/>
                </a:lnTo>
                <a:lnTo>
                  <a:pt x="132" y="342"/>
                </a:lnTo>
                <a:lnTo>
                  <a:pt x="138" y="342"/>
                </a:lnTo>
                <a:lnTo>
                  <a:pt x="142" y="336"/>
                </a:lnTo>
                <a:lnTo>
                  <a:pt x="144" y="330"/>
                </a:lnTo>
                <a:lnTo>
                  <a:pt x="144" y="324"/>
                </a:lnTo>
                <a:lnTo>
                  <a:pt x="144" y="314"/>
                </a:lnTo>
                <a:lnTo>
                  <a:pt x="140" y="300"/>
                </a:lnTo>
                <a:lnTo>
                  <a:pt x="134" y="290"/>
                </a:lnTo>
                <a:lnTo>
                  <a:pt x="130" y="282"/>
                </a:lnTo>
                <a:lnTo>
                  <a:pt x="116" y="270"/>
                </a:lnTo>
                <a:lnTo>
                  <a:pt x="118" y="264"/>
                </a:lnTo>
                <a:lnTo>
                  <a:pt x="120" y="258"/>
                </a:lnTo>
                <a:lnTo>
                  <a:pt x="122" y="252"/>
                </a:lnTo>
                <a:lnTo>
                  <a:pt x="122" y="244"/>
                </a:lnTo>
                <a:lnTo>
                  <a:pt x="122" y="236"/>
                </a:lnTo>
                <a:lnTo>
                  <a:pt x="118" y="230"/>
                </a:lnTo>
                <a:lnTo>
                  <a:pt x="110" y="220"/>
                </a:lnTo>
                <a:lnTo>
                  <a:pt x="102" y="210"/>
                </a:lnTo>
                <a:lnTo>
                  <a:pt x="100" y="204"/>
                </a:lnTo>
                <a:lnTo>
                  <a:pt x="98" y="194"/>
                </a:lnTo>
                <a:lnTo>
                  <a:pt x="100" y="186"/>
                </a:lnTo>
                <a:lnTo>
                  <a:pt x="104" y="178"/>
                </a:lnTo>
                <a:lnTo>
                  <a:pt x="108" y="172"/>
                </a:lnTo>
                <a:lnTo>
                  <a:pt x="116" y="168"/>
                </a:lnTo>
                <a:lnTo>
                  <a:pt x="130" y="160"/>
                </a:lnTo>
                <a:lnTo>
                  <a:pt x="136" y="154"/>
                </a:lnTo>
                <a:lnTo>
                  <a:pt x="140" y="150"/>
                </a:lnTo>
                <a:lnTo>
                  <a:pt x="142" y="144"/>
                </a:lnTo>
                <a:lnTo>
                  <a:pt x="144" y="140"/>
                </a:lnTo>
                <a:lnTo>
                  <a:pt x="142" y="138"/>
                </a:lnTo>
                <a:lnTo>
                  <a:pt x="136" y="136"/>
                </a:lnTo>
                <a:lnTo>
                  <a:pt x="130" y="132"/>
                </a:lnTo>
                <a:lnTo>
                  <a:pt x="124" y="128"/>
                </a:lnTo>
                <a:lnTo>
                  <a:pt x="116" y="124"/>
                </a:lnTo>
                <a:lnTo>
                  <a:pt x="118" y="114"/>
                </a:lnTo>
                <a:lnTo>
                  <a:pt x="118" y="110"/>
                </a:lnTo>
                <a:lnTo>
                  <a:pt x="116" y="106"/>
                </a:lnTo>
                <a:lnTo>
                  <a:pt x="112" y="104"/>
                </a:lnTo>
                <a:lnTo>
                  <a:pt x="108" y="102"/>
                </a:lnTo>
                <a:lnTo>
                  <a:pt x="106" y="98"/>
                </a:lnTo>
                <a:lnTo>
                  <a:pt x="104" y="90"/>
                </a:lnTo>
                <a:lnTo>
                  <a:pt x="102" y="88"/>
                </a:lnTo>
                <a:lnTo>
                  <a:pt x="98" y="88"/>
                </a:lnTo>
                <a:lnTo>
                  <a:pt x="92" y="88"/>
                </a:lnTo>
                <a:lnTo>
                  <a:pt x="86" y="86"/>
                </a:lnTo>
                <a:lnTo>
                  <a:pt x="84" y="82"/>
                </a:lnTo>
                <a:lnTo>
                  <a:pt x="82" y="74"/>
                </a:lnTo>
                <a:lnTo>
                  <a:pt x="82" y="68"/>
                </a:lnTo>
                <a:lnTo>
                  <a:pt x="84" y="62"/>
                </a:lnTo>
                <a:lnTo>
                  <a:pt x="88" y="56"/>
                </a:lnTo>
                <a:lnTo>
                  <a:pt x="96" y="54"/>
                </a:lnTo>
                <a:lnTo>
                  <a:pt x="94" y="52"/>
                </a:lnTo>
                <a:lnTo>
                  <a:pt x="96" y="48"/>
                </a:lnTo>
                <a:lnTo>
                  <a:pt x="92" y="30"/>
                </a:lnTo>
                <a:lnTo>
                  <a:pt x="88" y="20"/>
                </a:lnTo>
                <a:lnTo>
                  <a:pt x="86" y="16"/>
                </a:lnTo>
                <a:lnTo>
                  <a:pt x="82" y="16"/>
                </a:lnTo>
                <a:lnTo>
                  <a:pt x="78" y="14"/>
                </a:lnTo>
                <a:lnTo>
                  <a:pt x="78" y="12"/>
                </a:lnTo>
                <a:lnTo>
                  <a:pt x="74" y="4"/>
                </a:lnTo>
                <a:lnTo>
                  <a:pt x="72" y="2"/>
                </a:lnTo>
                <a:lnTo>
                  <a:pt x="68" y="0"/>
                </a:lnTo>
                <a:lnTo>
                  <a:pt x="62" y="0"/>
                </a:lnTo>
                <a:lnTo>
                  <a:pt x="60" y="8"/>
                </a:lnTo>
                <a:lnTo>
                  <a:pt x="58" y="16"/>
                </a:lnTo>
                <a:lnTo>
                  <a:pt x="62" y="22"/>
                </a:lnTo>
                <a:lnTo>
                  <a:pt x="54" y="22"/>
                </a:lnTo>
                <a:lnTo>
                  <a:pt x="48" y="24"/>
                </a:lnTo>
                <a:lnTo>
                  <a:pt x="40" y="30"/>
                </a:lnTo>
                <a:lnTo>
                  <a:pt x="34" y="36"/>
                </a:lnTo>
                <a:lnTo>
                  <a:pt x="32" y="40"/>
                </a:lnTo>
                <a:lnTo>
                  <a:pt x="34" y="44"/>
                </a:lnTo>
                <a:lnTo>
                  <a:pt x="36" y="46"/>
                </a:lnTo>
                <a:lnTo>
                  <a:pt x="28" y="64"/>
                </a:lnTo>
                <a:lnTo>
                  <a:pt x="28" y="66"/>
                </a:lnTo>
                <a:lnTo>
                  <a:pt x="30" y="68"/>
                </a:lnTo>
                <a:lnTo>
                  <a:pt x="32" y="68"/>
                </a:lnTo>
                <a:lnTo>
                  <a:pt x="34" y="70"/>
                </a:lnTo>
                <a:lnTo>
                  <a:pt x="32" y="76"/>
                </a:lnTo>
                <a:lnTo>
                  <a:pt x="28" y="80"/>
                </a:lnTo>
                <a:lnTo>
                  <a:pt x="22" y="90"/>
                </a:lnTo>
                <a:lnTo>
                  <a:pt x="20" y="90"/>
                </a:lnTo>
                <a:lnTo>
                  <a:pt x="18" y="88"/>
                </a:lnTo>
                <a:lnTo>
                  <a:pt x="14" y="92"/>
                </a:lnTo>
                <a:lnTo>
                  <a:pt x="12" y="92"/>
                </a:lnTo>
                <a:lnTo>
                  <a:pt x="14" y="100"/>
                </a:lnTo>
                <a:lnTo>
                  <a:pt x="14" y="108"/>
                </a:lnTo>
                <a:lnTo>
                  <a:pt x="12" y="118"/>
                </a:lnTo>
                <a:lnTo>
                  <a:pt x="12" y="126"/>
                </a:lnTo>
                <a:lnTo>
                  <a:pt x="6" y="128"/>
                </a:lnTo>
                <a:lnTo>
                  <a:pt x="4" y="134"/>
                </a:lnTo>
                <a:lnTo>
                  <a:pt x="2" y="140"/>
                </a:lnTo>
                <a:lnTo>
                  <a:pt x="0" y="146"/>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86" name="Freeform 230"/>
          <p:cNvSpPr>
            <a:spLocks/>
          </p:cNvSpPr>
          <p:nvPr/>
        </p:nvSpPr>
        <p:spPr bwMode="auto">
          <a:xfrm>
            <a:off x="6811566" y="3709325"/>
            <a:ext cx="61913" cy="11906"/>
          </a:xfrm>
          <a:custGeom>
            <a:avLst/>
            <a:gdLst>
              <a:gd name="T0" fmla="*/ 2147483647 w 52"/>
              <a:gd name="T1" fmla="*/ 2147483647 h 10"/>
              <a:gd name="T2" fmla="*/ 2147483647 w 52"/>
              <a:gd name="T3" fmla="*/ 2147483647 h 10"/>
              <a:gd name="T4" fmla="*/ 2147483647 w 52"/>
              <a:gd name="T5" fmla="*/ 2147483647 h 10"/>
              <a:gd name="T6" fmla="*/ 2147483647 w 52"/>
              <a:gd name="T7" fmla="*/ 2147483647 h 10"/>
              <a:gd name="T8" fmla="*/ 2147483647 w 52"/>
              <a:gd name="T9" fmla="*/ 2147483647 h 10"/>
              <a:gd name="T10" fmla="*/ 2147483647 w 52"/>
              <a:gd name="T11" fmla="*/ 2147483647 h 10"/>
              <a:gd name="T12" fmla="*/ 2147483647 w 52"/>
              <a:gd name="T13" fmla="*/ 2147483647 h 10"/>
              <a:gd name="T14" fmla="*/ 0 w 52"/>
              <a:gd name="T15" fmla="*/ 2147483647 h 10"/>
              <a:gd name="T16" fmla="*/ 2147483647 w 52"/>
              <a:gd name="T17" fmla="*/ 2147483647 h 10"/>
              <a:gd name="T18" fmla="*/ 2147483647 w 52"/>
              <a:gd name="T19" fmla="*/ 0 h 10"/>
              <a:gd name="T20" fmla="*/ 2147483647 w 52"/>
              <a:gd name="T21" fmla="*/ 2147483647 h 10"/>
              <a:gd name="T22" fmla="*/ 2147483647 w 52"/>
              <a:gd name="T23" fmla="*/ 2147483647 h 10"/>
              <a:gd name="T24" fmla="*/ 2147483647 w 52"/>
              <a:gd name="T25" fmla="*/ 2147483647 h 10"/>
              <a:gd name="T26" fmla="*/ 2147483647 w 52"/>
              <a:gd name="T27" fmla="*/ 2147483647 h 10"/>
              <a:gd name="T28" fmla="*/ 2147483647 w 52"/>
              <a:gd name="T29" fmla="*/ 2147483647 h 10"/>
              <a:gd name="T30" fmla="*/ 2147483647 w 52"/>
              <a:gd name="T31" fmla="*/ 2147483647 h 10"/>
              <a:gd name="T32" fmla="*/ 2147483647 w 52"/>
              <a:gd name="T33" fmla="*/ 2147483647 h 10"/>
              <a:gd name="T34" fmla="*/ 2147483647 w 52"/>
              <a:gd name="T35" fmla="*/ 2147483647 h 10"/>
              <a:gd name="T36" fmla="*/ 2147483647 w 52"/>
              <a:gd name="T37" fmla="*/ 2147483647 h 10"/>
              <a:gd name="T38" fmla="*/ 2147483647 w 52"/>
              <a:gd name="T39" fmla="*/ 2147483647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10"/>
              <a:gd name="T62" fmla="*/ 52 w 52"/>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10">
                <a:moveTo>
                  <a:pt x="42" y="8"/>
                </a:moveTo>
                <a:lnTo>
                  <a:pt x="36" y="10"/>
                </a:lnTo>
                <a:lnTo>
                  <a:pt x="30" y="10"/>
                </a:lnTo>
                <a:lnTo>
                  <a:pt x="22" y="8"/>
                </a:lnTo>
                <a:lnTo>
                  <a:pt x="10" y="10"/>
                </a:lnTo>
                <a:lnTo>
                  <a:pt x="4" y="10"/>
                </a:lnTo>
                <a:lnTo>
                  <a:pt x="2" y="8"/>
                </a:lnTo>
                <a:lnTo>
                  <a:pt x="0" y="4"/>
                </a:lnTo>
                <a:lnTo>
                  <a:pt x="6" y="2"/>
                </a:lnTo>
                <a:lnTo>
                  <a:pt x="12" y="0"/>
                </a:lnTo>
                <a:lnTo>
                  <a:pt x="18" y="2"/>
                </a:lnTo>
                <a:lnTo>
                  <a:pt x="24" y="4"/>
                </a:lnTo>
                <a:lnTo>
                  <a:pt x="30" y="6"/>
                </a:lnTo>
                <a:lnTo>
                  <a:pt x="36" y="8"/>
                </a:lnTo>
                <a:lnTo>
                  <a:pt x="44" y="6"/>
                </a:lnTo>
                <a:lnTo>
                  <a:pt x="52" y="4"/>
                </a:lnTo>
                <a:lnTo>
                  <a:pt x="48" y="8"/>
                </a:lnTo>
                <a:lnTo>
                  <a:pt x="46" y="10"/>
                </a:lnTo>
                <a:lnTo>
                  <a:pt x="40" y="10"/>
                </a:lnTo>
                <a:lnTo>
                  <a:pt x="42" y="8"/>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87" name="Freeform 228"/>
          <p:cNvSpPr>
            <a:spLocks/>
          </p:cNvSpPr>
          <p:nvPr/>
        </p:nvSpPr>
        <p:spPr bwMode="auto">
          <a:xfrm>
            <a:off x="6942535" y="2718725"/>
            <a:ext cx="42863" cy="33338"/>
          </a:xfrm>
          <a:custGeom>
            <a:avLst/>
            <a:gdLst>
              <a:gd name="T0" fmla="*/ 2147483647 w 36"/>
              <a:gd name="T1" fmla="*/ 2147483647 h 28"/>
              <a:gd name="T2" fmla="*/ 2147483647 w 36"/>
              <a:gd name="T3" fmla="*/ 2147483647 h 28"/>
              <a:gd name="T4" fmla="*/ 2147483647 w 36"/>
              <a:gd name="T5" fmla="*/ 0 h 28"/>
              <a:gd name="T6" fmla="*/ 2147483647 w 36"/>
              <a:gd name="T7" fmla="*/ 0 h 28"/>
              <a:gd name="T8" fmla="*/ 2147483647 w 36"/>
              <a:gd name="T9" fmla="*/ 2147483647 h 28"/>
              <a:gd name="T10" fmla="*/ 2147483647 w 36"/>
              <a:gd name="T11" fmla="*/ 2147483647 h 28"/>
              <a:gd name="T12" fmla="*/ 2147483647 w 36"/>
              <a:gd name="T13" fmla="*/ 2147483647 h 28"/>
              <a:gd name="T14" fmla="*/ 2147483647 w 36"/>
              <a:gd name="T15" fmla="*/ 2147483647 h 28"/>
              <a:gd name="T16" fmla="*/ 2147483647 w 36"/>
              <a:gd name="T17" fmla="*/ 2147483647 h 28"/>
              <a:gd name="T18" fmla="*/ 2147483647 w 36"/>
              <a:gd name="T19" fmla="*/ 2147483647 h 28"/>
              <a:gd name="T20" fmla="*/ 2147483647 w 36"/>
              <a:gd name="T21" fmla="*/ 2147483647 h 28"/>
              <a:gd name="T22" fmla="*/ 2147483647 w 36"/>
              <a:gd name="T23" fmla="*/ 2147483647 h 28"/>
              <a:gd name="T24" fmla="*/ 2147483647 w 36"/>
              <a:gd name="T25" fmla="*/ 2147483647 h 28"/>
              <a:gd name="T26" fmla="*/ 2147483647 w 36"/>
              <a:gd name="T27" fmla="*/ 2147483647 h 28"/>
              <a:gd name="T28" fmla="*/ 0 w 36"/>
              <a:gd name="T29" fmla="*/ 2147483647 h 28"/>
              <a:gd name="T30" fmla="*/ 0 w 36"/>
              <a:gd name="T31" fmla="*/ 2147483647 h 28"/>
              <a:gd name="T32" fmla="*/ 2147483647 w 36"/>
              <a:gd name="T33" fmla="*/ 2147483647 h 28"/>
              <a:gd name="T34" fmla="*/ 2147483647 w 36"/>
              <a:gd name="T35" fmla="*/ 2147483647 h 28"/>
              <a:gd name="T36" fmla="*/ 2147483647 w 36"/>
              <a:gd name="T37" fmla="*/ 2147483647 h 28"/>
              <a:gd name="T38" fmla="*/ 2147483647 w 36"/>
              <a:gd name="T39" fmla="*/ 2147483647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
              <a:gd name="T61" fmla="*/ 0 h 28"/>
              <a:gd name="T62" fmla="*/ 36 w 36"/>
              <a:gd name="T63" fmla="*/ 28 h 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 h="28">
                <a:moveTo>
                  <a:pt x="16" y="6"/>
                </a:moveTo>
                <a:lnTo>
                  <a:pt x="18" y="4"/>
                </a:lnTo>
                <a:lnTo>
                  <a:pt x="16" y="0"/>
                </a:lnTo>
                <a:lnTo>
                  <a:pt x="24" y="0"/>
                </a:lnTo>
                <a:lnTo>
                  <a:pt x="28" y="2"/>
                </a:lnTo>
                <a:lnTo>
                  <a:pt x="36" y="10"/>
                </a:lnTo>
                <a:lnTo>
                  <a:pt x="32" y="14"/>
                </a:lnTo>
                <a:lnTo>
                  <a:pt x="26" y="16"/>
                </a:lnTo>
                <a:lnTo>
                  <a:pt x="16" y="18"/>
                </a:lnTo>
                <a:lnTo>
                  <a:pt x="16" y="26"/>
                </a:lnTo>
                <a:lnTo>
                  <a:pt x="14" y="28"/>
                </a:lnTo>
                <a:lnTo>
                  <a:pt x="12" y="28"/>
                </a:lnTo>
                <a:lnTo>
                  <a:pt x="8" y="26"/>
                </a:lnTo>
                <a:lnTo>
                  <a:pt x="4" y="22"/>
                </a:lnTo>
                <a:lnTo>
                  <a:pt x="0" y="16"/>
                </a:lnTo>
                <a:lnTo>
                  <a:pt x="0" y="10"/>
                </a:lnTo>
                <a:lnTo>
                  <a:pt x="2" y="8"/>
                </a:lnTo>
                <a:lnTo>
                  <a:pt x="4" y="6"/>
                </a:lnTo>
                <a:lnTo>
                  <a:pt x="10" y="6"/>
                </a:lnTo>
                <a:lnTo>
                  <a:pt x="16" y="6"/>
                </a:lnTo>
                <a:close/>
              </a:path>
            </a:pathLst>
          </a:custGeom>
          <a:solidFill>
            <a:srgbClr val="0070C0"/>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88" name="Freeform 229"/>
          <p:cNvSpPr>
            <a:spLocks/>
          </p:cNvSpPr>
          <p:nvPr/>
        </p:nvSpPr>
        <p:spPr bwMode="auto">
          <a:xfrm>
            <a:off x="6892528" y="2728250"/>
            <a:ext cx="50006" cy="64294"/>
          </a:xfrm>
          <a:custGeom>
            <a:avLst/>
            <a:gdLst>
              <a:gd name="T0" fmla="*/ 2147483647 w 42"/>
              <a:gd name="T1" fmla="*/ 2147483647 h 54"/>
              <a:gd name="T2" fmla="*/ 2147483647 w 42"/>
              <a:gd name="T3" fmla="*/ 2147483647 h 54"/>
              <a:gd name="T4" fmla="*/ 2147483647 w 42"/>
              <a:gd name="T5" fmla="*/ 2147483647 h 54"/>
              <a:gd name="T6" fmla="*/ 0 w 42"/>
              <a:gd name="T7" fmla="*/ 2147483647 h 54"/>
              <a:gd name="T8" fmla="*/ 2147483647 w 42"/>
              <a:gd name="T9" fmla="*/ 2147483647 h 54"/>
              <a:gd name="T10" fmla="*/ 2147483647 w 42"/>
              <a:gd name="T11" fmla="*/ 2147483647 h 54"/>
              <a:gd name="T12" fmla="*/ 2147483647 w 42"/>
              <a:gd name="T13" fmla="*/ 0 h 54"/>
              <a:gd name="T14" fmla="*/ 2147483647 w 42"/>
              <a:gd name="T15" fmla="*/ 2147483647 h 54"/>
              <a:gd name="T16" fmla="*/ 2147483647 w 42"/>
              <a:gd name="T17" fmla="*/ 2147483647 h 54"/>
              <a:gd name="T18" fmla="*/ 2147483647 w 42"/>
              <a:gd name="T19" fmla="*/ 2147483647 h 54"/>
              <a:gd name="T20" fmla="*/ 2147483647 w 42"/>
              <a:gd name="T21" fmla="*/ 2147483647 h 54"/>
              <a:gd name="T22" fmla="*/ 2147483647 w 42"/>
              <a:gd name="T23" fmla="*/ 2147483647 h 54"/>
              <a:gd name="T24" fmla="*/ 2147483647 w 42"/>
              <a:gd name="T25" fmla="*/ 2147483647 h 54"/>
              <a:gd name="T26" fmla="*/ 2147483647 w 42"/>
              <a:gd name="T27" fmla="*/ 2147483647 h 54"/>
              <a:gd name="T28" fmla="*/ 2147483647 w 42"/>
              <a:gd name="T29" fmla="*/ 2147483647 h 54"/>
              <a:gd name="T30" fmla="*/ 2147483647 w 42"/>
              <a:gd name="T31" fmla="*/ 2147483647 h 54"/>
              <a:gd name="T32" fmla="*/ 2147483647 w 42"/>
              <a:gd name="T33" fmla="*/ 2147483647 h 54"/>
              <a:gd name="T34" fmla="*/ 2147483647 w 42"/>
              <a:gd name="T35" fmla="*/ 2147483647 h 54"/>
              <a:gd name="T36" fmla="*/ 2147483647 w 42"/>
              <a:gd name="T37" fmla="*/ 2147483647 h 54"/>
              <a:gd name="T38" fmla="*/ 2147483647 w 42"/>
              <a:gd name="T39" fmla="*/ 2147483647 h 54"/>
              <a:gd name="T40" fmla="*/ 2147483647 w 42"/>
              <a:gd name="T41" fmla="*/ 2147483647 h 54"/>
              <a:gd name="T42" fmla="*/ 2147483647 w 42"/>
              <a:gd name="T43" fmla="*/ 2147483647 h 54"/>
              <a:gd name="T44" fmla="*/ 2147483647 w 42"/>
              <a:gd name="T45" fmla="*/ 2147483647 h 54"/>
              <a:gd name="T46" fmla="*/ 2147483647 w 42"/>
              <a:gd name="T47" fmla="*/ 2147483647 h 54"/>
              <a:gd name="T48" fmla="*/ 2147483647 w 42"/>
              <a:gd name="T49" fmla="*/ 2147483647 h 54"/>
              <a:gd name="T50" fmla="*/ 2147483647 w 42"/>
              <a:gd name="T51" fmla="*/ 2147483647 h 54"/>
              <a:gd name="T52" fmla="*/ 2147483647 w 42"/>
              <a:gd name="T53" fmla="*/ 2147483647 h 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2"/>
              <a:gd name="T82" fmla="*/ 0 h 54"/>
              <a:gd name="T83" fmla="*/ 42 w 42"/>
              <a:gd name="T84" fmla="*/ 54 h 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2" h="54">
                <a:moveTo>
                  <a:pt x="12" y="24"/>
                </a:moveTo>
                <a:lnTo>
                  <a:pt x="4" y="20"/>
                </a:lnTo>
                <a:lnTo>
                  <a:pt x="2" y="16"/>
                </a:lnTo>
                <a:lnTo>
                  <a:pt x="0" y="12"/>
                </a:lnTo>
                <a:lnTo>
                  <a:pt x="2" y="8"/>
                </a:lnTo>
                <a:lnTo>
                  <a:pt x="6" y="4"/>
                </a:lnTo>
                <a:lnTo>
                  <a:pt x="14" y="0"/>
                </a:lnTo>
                <a:lnTo>
                  <a:pt x="18" y="4"/>
                </a:lnTo>
                <a:lnTo>
                  <a:pt x="20" y="6"/>
                </a:lnTo>
                <a:lnTo>
                  <a:pt x="30" y="6"/>
                </a:lnTo>
                <a:lnTo>
                  <a:pt x="32" y="12"/>
                </a:lnTo>
                <a:lnTo>
                  <a:pt x="34" y="16"/>
                </a:lnTo>
                <a:lnTo>
                  <a:pt x="42" y="22"/>
                </a:lnTo>
                <a:lnTo>
                  <a:pt x="38" y="26"/>
                </a:lnTo>
                <a:lnTo>
                  <a:pt x="36" y="30"/>
                </a:lnTo>
                <a:lnTo>
                  <a:pt x="38" y="34"/>
                </a:lnTo>
                <a:lnTo>
                  <a:pt x="40" y="38"/>
                </a:lnTo>
                <a:lnTo>
                  <a:pt x="40" y="42"/>
                </a:lnTo>
                <a:lnTo>
                  <a:pt x="42" y="44"/>
                </a:lnTo>
                <a:lnTo>
                  <a:pt x="40" y="50"/>
                </a:lnTo>
                <a:lnTo>
                  <a:pt x="40" y="54"/>
                </a:lnTo>
                <a:lnTo>
                  <a:pt x="34" y="52"/>
                </a:lnTo>
                <a:lnTo>
                  <a:pt x="26" y="48"/>
                </a:lnTo>
                <a:lnTo>
                  <a:pt x="20" y="44"/>
                </a:lnTo>
                <a:lnTo>
                  <a:pt x="18" y="38"/>
                </a:lnTo>
                <a:lnTo>
                  <a:pt x="18" y="32"/>
                </a:lnTo>
                <a:lnTo>
                  <a:pt x="12" y="24"/>
                </a:lnTo>
                <a:close/>
              </a:path>
            </a:pathLst>
          </a:custGeom>
          <a:solidFill>
            <a:srgbClr val="00B050"/>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89" name="Freeform 231"/>
          <p:cNvSpPr>
            <a:spLocks/>
          </p:cNvSpPr>
          <p:nvPr/>
        </p:nvSpPr>
        <p:spPr bwMode="auto">
          <a:xfrm>
            <a:off x="6568678" y="3578357"/>
            <a:ext cx="14288" cy="11906"/>
          </a:xfrm>
          <a:custGeom>
            <a:avLst/>
            <a:gdLst>
              <a:gd name="T0" fmla="*/ 2147483647 w 12"/>
              <a:gd name="T1" fmla="*/ 2147483647 h 10"/>
              <a:gd name="T2" fmla="*/ 2147483647 w 12"/>
              <a:gd name="T3" fmla="*/ 2147483647 h 10"/>
              <a:gd name="T4" fmla="*/ 2147483647 w 12"/>
              <a:gd name="T5" fmla="*/ 2147483647 h 10"/>
              <a:gd name="T6" fmla="*/ 2147483647 w 12"/>
              <a:gd name="T7" fmla="*/ 2147483647 h 10"/>
              <a:gd name="T8" fmla="*/ 2147483647 w 12"/>
              <a:gd name="T9" fmla="*/ 2147483647 h 10"/>
              <a:gd name="T10" fmla="*/ 0 w 12"/>
              <a:gd name="T11" fmla="*/ 2147483647 h 10"/>
              <a:gd name="T12" fmla="*/ 2147483647 w 12"/>
              <a:gd name="T13" fmla="*/ 2147483647 h 10"/>
              <a:gd name="T14" fmla="*/ 2147483647 w 12"/>
              <a:gd name="T15" fmla="*/ 0 h 10"/>
              <a:gd name="T16" fmla="*/ 2147483647 w 12"/>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0"/>
              <a:gd name="T29" fmla="*/ 12 w 1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0">
                <a:moveTo>
                  <a:pt x="12" y="2"/>
                </a:moveTo>
                <a:lnTo>
                  <a:pt x="10" y="6"/>
                </a:lnTo>
                <a:lnTo>
                  <a:pt x="10" y="10"/>
                </a:lnTo>
                <a:lnTo>
                  <a:pt x="4" y="10"/>
                </a:lnTo>
                <a:lnTo>
                  <a:pt x="2" y="8"/>
                </a:lnTo>
                <a:lnTo>
                  <a:pt x="0" y="4"/>
                </a:lnTo>
                <a:lnTo>
                  <a:pt x="2" y="2"/>
                </a:lnTo>
                <a:lnTo>
                  <a:pt x="4" y="0"/>
                </a:lnTo>
                <a:lnTo>
                  <a:pt x="12" y="2"/>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90" name="Freeform 232"/>
          <p:cNvSpPr>
            <a:spLocks/>
          </p:cNvSpPr>
          <p:nvPr/>
        </p:nvSpPr>
        <p:spPr bwMode="auto">
          <a:xfrm>
            <a:off x="7016353" y="3780763"/>
            <a:ext cx="26194" cy="11906"/>
          </a:xfrm>
          <a:custGeom>
            <a:avLst/>
            <a:gdLst>
              <a:gd name="T0" fmla="*/ 0 w 22"/>
              <a:gd name="T1" fmla="*/ 0 h 10"/>
              <a:gd name="T2" fmla="*/ 0 w 22"/>
              <a:gd name="T3" fmla="*/ 2147483647 h 10"/>
              <a:gd name="T4" fmla="*/ 2147483647 w 22"/>
              <a:gd name="T5" fmla="*/ 2147483647 h 10"/>
              <a:gd name="T6" fmla="*/ 2147483647 w 22"/>
              <a:gd name="T7" fmla="*/ 2147483647 h 10"/>
              <a:gd name="T8" fmla="*/ 2147483647 w 22"/>
              <a:gd name="T9" fmla="*/ 2147483647 h 10"/>
              <a:gd name="T10" fmla="*/ 2147483647 w 22"/>
              <a:gd name="T11" fmla="*/ 2147483647 h 10"/>
              <a:gd name="T12" fmla="*/ 2147483647 w 22"/>
              <a:gd name="T13" fmla="*/ 2147483647 h 10"/>
              <a:gd name="T14" fmla="*/ 2147483647 w 22"/>
              <a:gd name="T15" fmla="*/ 0 h 10"/>
              <a:gd name="T16" fmla="*/ 2147483647 w 22"/>
              <a:gd name="T17" fmla="*/ 0 h 10"/>
              <a:gd name="T18" fmla="*/ 0 w 22"/>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0"/>
              <a:gd name="T32" fmla="*/ 22 w 22"/>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0">
                <a:moveTo>
                  <a:pt x="0" y="0"/>
                </a:moveTo>
                <a:lnTo>
                  <a:pt x="0" y="8"/>
                </a:lnTo>
                <a:lnTo>
                  <a:pt x="6" y="10"/>
                </a:lnTo>
                <a:lnTo>
                  <a:pt x="12" y="10"/>
                </a:lnTo>
                <a:lnTo>
                  <a:pt x="16" y="10"/>
                </a:lnTo>
                <a:lnTo>
                  <a:pt x="18" y="6"/>
                </a:lnTo>
                <a:lnTo>
                  <a:pt x="22" y="2"/>
                </a:lnTo>
                <a:lnTo>
                  <a:pt x="18" y="0"/>
                </a:lnTo>
                <a:lnTo>
                  <a:pt x="12" y="0"/>
                </a:lnTo>
                <a:lnTo>
                  <a:pt x="0" y="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91" name="Freeform 233"/>
          <p:cNvSpPr>
            <a:spLocks/>
          </p:cNvSpPr>
          <p:nvPr/>
        </p:nvSpPr>
        <p:spPr bwMode="auto">
          <a:xfrm>
            <a:off x="7402116" y="3618838"/>
            <a:ext cx="83344" cy="50006"/>
          </a:xfrm>
          <a:custGeom>
            <a:avLst/>
            <a:gdLst>
              <a:gd name="T0" fmla="*/ 2147483647 w 70"/>
              <a:gd name="T1" fmla="*/ 2147483647 h 42"/>
              <a:gd name="T2" fmla="*/ 2147483647 w 70"/>
              <a:gd name="T3" fmla="*/ 2147483647 h 42"/>
              <a:gd name="T4" fmla="*/ 2147483647 w 70"/>
              <a:gd name="T5" fmla="*/ 2147483647 h 42"/>
              <a:gd name="T6" fmla="*/ 2147483647 w 70"/>
              <a:gd name="T7" fmla="*/ 2147483647 h 42"/>
              <a:gd name="T8" fmla="*/ 2147483647 w 70"/>
              <a:gd name="T9" fmla="*/ 2147483647 h 42"/>
              <a:gd name="T10" fmla="*/ 2147483647 w 70"/>
              <a:gd name="T11" fmla="*/ 2147483647 h 42"/>
              <a:gd name="T12" fmla="*/ 2147483647 w 70"/>
              <a:gd name="T13" fmla="*/ 2147483647 h 42"/>
              <a:gd name="T14" fmla="*/ 0 w 70"/>
              <a:gd name="T15" fmla="*/ 2147483647 h 42"/>
              <a:gd name="T16" fmla="*/ 2147483647 w 70"/>
              <a:gd name="T17" fmla="*/ 2147483647 h 42"/>
              <a:gd name="T18" fmla="*/ 2147483647 w 70"/>
              <a:gd name="T19" fmla="*/ 2147483647 h 42"/>
              <a:gd name="T20" fmla="*/ 2147483647 w 70"/>
              <a:gd name="T21" fmla="*/ 2147483647 h 42"/>
              <a:gd name="T22" fmla="*/ 2147483647 w 70"/>
              <a:gd name="T23" fmla="*/ 2147483647 h 42"/>
              <a:gd name="T24" fmla="*/ 2147483647 w 70"/>
              <a:gd name="T25" fmla="*/ 2147483647 h 42"/>
              <a:gd name="T26" fmla="*/ 2147483647 w 70"/>
              <a:gd name="T27" fmla="*/ 2147483647 h 42"/>
              <a:gd name="T28" fmla="*/ 2147483647 w 70"/>
              <a:gd name="T29" fmla="*/ 2147483647 h 42"/>
              <a:gd name="T30" fmla="*/ 2147483647 w 70"/>
              <a:gd name="T31" fmla="*/ 2147483647 h 42"/>
              <a:gd name="T32" fmla="*/ 2147483647 w 70"/>
              <a:gd name="T33" fmla="*/ 2147483647 h 42"/>
              <a:gd name="T34" fmla="*/ 2147483647 w 70"/>
              <a:gd name="T35" fmla="*/ 2147483647 h 42"/>
              <a:gd name="T36" fmla="*/ 2147483647 w 70"/>
              <a:gd name="T37" fmla="*/ 0 h 42"/>
              <a:gd name="T38" fmla="*/ 2147483647 w 70"/>
              <a:gd name="T39" fmla="*/ 0 h 42"/>
              <a:gd name="T40" fmla="*/ 2147483647 w 70"/>
              <a:gd name="T41" fmla="*/ 2147483647 h 42"/>
              <a:gd name="T42" fmla="*/ 2147483647 w 70"/>
              <a:gd name="T43" fmla="*/ 2147483647 h 42"/>
              <a:gd name="T44" fmla="*/ 2147483647 w 70"/>
              <a:gd name="T45" fmla="*/ 2147483647 h 42"/>
              <a:gd name="T46" fmla="*/ 2147483647 w 70"/>
              <a:gd name="T47" fmla="*/ 2147483647 h 42"/>
              <a:gd name="T48" fmla="*/ 2147483647 w 70"/>
              <a:gd name="T49" fmla="*/ 2147483647 h 42"/>
              <a:gd name="T50" fmla="*/ 2147483647 w 70"/>
              <a:gd name="T51" fmla="*/ 2147483647 h 42"/>
              <a:gd name="T52" fmla="*/ 2147483647 w 70"/>
              <a:gd name="T53" fmla="*/ 2147483647 h 42"/>
              <a:gd name="T54" fmla="*/ 2147483647 w 70"/>
              <a:gd name="T55" fmla="*/ 2147483647 h 42"/>
              <a:gd name="T56" fmla="*/ 2147483647 w 70"/>
              <a:gd name="T57" fmla="*/ 2147483647 h 42"/>
              <a:gd name="T58" fmla="*/ 2147483647 w 70"/>
              <a:gd name="T59" fmla="*/ 2147483647 h 42"/>
              <a:gd name="T60" fmla="*/ 2147483647 w 70"/>
              <a:gd name="T61" fmla="*/ 2147483647 h 42"/>
              <a:gd name="T62" fmla="*/ 2147483647 w 70"/>
              <a:gd name="T63" fmla="*/ 2147483647 h 42"/>
              <a:gd name="T64" fmla="*/ 2147483647 w 70"/>
              <a:gd name="T65" fmla="*/ 214748364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42"/>
              <a:gd name="T101" fmla="*/ 70 w 70"/>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42">
                <a:moveTo>
                  <a:pt x="40" y="40"/>
                </a:moveTo>
                <a:lnTo>
                  <a:pt x="38" y="42"/>
                </a:lnTo>
                <a:lnTo>
                  <a:pt x="34" y="42"/>
                </a:lnTo>
                <a:lnTo>
                  <a:pt x="24" y="42"/>
                </a:lnTo>
                <a:lnTo>
                  <a:pt x="12" y="38"/>
                </a:lnTo>
                <a:lnTo>
                  <a:pt x="4" y="34"/>
                </a:lnTo>
                <a:lnTo>
                  <a:pt x="2" y="30"/>
                </a:lnTo>
                <a:lnTo>
                  <a:pt x="0" y="28"/>
                </a:lnTo>
                <a:lnTo>
                  <a:pt x="2" y="26"/>
                </a:lnTo>
                <a:lnTo>
                  <a:pt x="4" y="24"/>
                </a:lnTo>
                <a:lnTo>
                  <a:pt x="26" y="24"/>
                </a:lnTo>
                <a:lnTo>
                  <a:pt x="30" y="26"/>
                </a:lnTo>
                <a:lnTo>
                  <a:pt x="34" y="26"/>
                </a:lnTo>
                <a:lnTo>
                  <a:pt x="42" y="24"/>
                </a:lnTo>
                <a:lnTo>
                  <a:pt x="46" y="20"/>
                </a:lnTo>
                <a:lnTo>
                  <a:pt x="50" y="16"/>
                </a:lnTo>
                <a:lnTo>
                  <a:pt x="56" y="12"/>
                </a:lnTo>
                <a:lnTo>
                  <a:pt x="56" y="4"/>
                </a:lnTo>
                <a:lnTo>
                  <a:pt x="56" y="0"/>
                </a:lnTo>
                <a:lnTo>
                  <a:pt x="60" y="0"/>
                </a:lnTo>
                <a:lnTo>
                  <a:pt x="62" y="2"/>
                </a:lnTo>
                <a:lnTo>
                  <a:pt x="66" y="4"/>
                </a:lnTo>
                <a:lnTo>
                  <a:pt x="68" y="8"/>
                </a:lnTo>
                <a:lnTo>
                  <a:pt x="70" y="10"/>
                </a:lnTo>
                <a:lnTo>
                  <a:pt x="68" y="14"/>
                </a:lnTo>
                <a:lnTo>
                  <a:pt x="66" y="18"/>
                </a:lnTo>
                <a:lnTo>
                  <a:pt x="64" y="20"/>
                </a:lnTo>
                <a:lnTo>
                  <a:pt x="64" y="22"/>
                </a:lnTo>
                <a:lnTo>
                  <a:pt x="58" y="28"/>
                </a:lnTo>
                <a:lnTo>
                  <a:pt x="50" y="34"/>
                </a:lnTo>
                <a:lnTo>
                  <a:pt x="44" y="38"/>
                </a:lnTo>
                <a:lnTo>
                  <a:pt x="38" y="42"/>
                </a:lnTo>
                <a:lnTo>
                  <a:pt x="40" y="4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92" name="Freeform 234"/>
          <p:cNvSpPr>
            <a:spLocks/>
          </p:cNvSpPr>
          <p:nvPr/>
        </p:nvSpPr>
        <p:spPr bwMode="auto">
          <a:xfrm>
            <a:off x="7142559" y="3533112"/>
            <a:ext cx="14288" cy="14288"/>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0 w 12"/>
              <a:gd name="T9" fmla="*/ 2147483647 h 12"/>
              <a:gd name="T10" fmla="*/ 0 w 12"/>
              <a:gd name="T11" fmla="*/ 0 h 12"/>
              <a:gd name="T12" fmla="*/ 2147483647 w 12"/>
              <a:gd name="T13" fmla="*/ 2147483647 h 12"/>
              <a:gd name="T14" fmla="*/ 2147483647 w 12"/>
              <a:gd name="T15" fmla="*/ 2147483647 h 12"/>
              <a:gd name="T16" fmla="*/ 2147483647 w 12"/>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12" y="12"/>
                </a:moveTo>
                <a:lnTo>
                  <a:pt x="10" y="12"/>
                </a:lnTo>
                <a:lnTo>
                  <a:pt x="6" y="12"/>
                </a:lnTo>
                <a:lnTo>
                  <a:pt x="4" y="8"/>
                </a:lnTo>
                <a:lnTo>
                  <a:pt x="0" y="4"/>
                </a:lnTo>
                <a:lnTo>
                  <a:pt x="0" y="0"/>
                </a:lnTo>
                <a:lnTo>
                  <a:pt x="4" y="2"/>
                </a:lnTo>
                <a:lnTo>
                  <a:pt x="8" y="4"/>
                </a:lnTo>
                <a:lnTo>
                  <a:pt x="12" y="12"/>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93" name="Freeform 235"/>
          <p:cNvSpPr>
            <a:spLocks/>
          </p:cNvSpPr>
          <p:nvPr/>
        </p:nvSpPr>
        <p:spPr bwMode="auto">
          <a:xfrm>
            <a:off x="7144940" y="3559306"/>
            <a:ext cx="19050" cy="7144"/>
          </a:xfrm>
          <a:custGeom>
            <a:avLst/>
            <a:gdLst>
              <a:gd name="T0" fmla="*/ 2147483647 w 16"/>
              <a:gd name="T1" fmla="*/ 0 h 6"/>
              <a:gd name="T2" fmla="*/ 2147483647 w 16"/>
              <a:gd name="T3" fmla="*/ 2147483647 h 6"/>
              <a:gd name="T4" fmla="*/ 0 w 16"/>
              <a:gd name="T5" fmla="*/ 2147483647 h 6"/>
              <a:gd name="T6" fmla="*/ 0 w 16"/>
              <a:gd name="T7" fmla="*/ 0 h 6"/>
              <a:gd name="T8" fmla="*/ 2147483647 w 16"/>
              <a:gd name="T9" fmla="*/ 0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16" y="0"/>
                </a:moveTo>
                <a:lnTo>
                  <a:pt x="16" y="6"/>
                </a:lnTo>
                <a:lnTo>
                  <a:pt x="0" y="2"/>
                </a:lnTo>
                <a:lnTo>
                  <a:pt x="0" y="0"/>
                </a:lnTo>
                <a:lnTo>
                  <a:pt x="16" y="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94" name="Freeform 236"/>
          <p:cNvSpPr>
            <a:spLocks/>
          </p:cNvSpPr>
          <p:nvPr/>
        </p:nvSpPr>
        <p:spPr bwMode="auto">
          <a:xfrm>
            <a:off x="7104460" y="3668843"/>
            <a:ext cx="11906" cy="14288"/>
          </a:xfrm>
          <a:custGeom>
            <a:avLst/>
            <a:gdLst>
              <a:gd name="T0" fmla="*/ 2147483647 w 10"/>
              <a:gd name="T1" fmla="*/ 2147483647 h 12"/>
              <a:gd name="T2" fmla="*/ 2147483647 w 10"/>
              <a:gd name="T3" fmla="*/ 2147483647 h 12"/>
              <a:gd name="T4" fmla="*/ 2147483647 w 10"/>
              <a:gd name="T5" fmla="*/ 2147483647 h 12"/>
              <a:gd name="T6" fmla="*/ 2147483647 w 10"/>
              <a:gd name="T7" fmla="*/ 2147483647 h 12"/>
              <a:gd name="T8" fmla="*/ 0 w 10"/>
              <a:gd name="T9" fmla="*/ 2147483647 h 12"/>
              <a:gd name="T10" fmla="*/ 0 w 10"/>
              <a:gd name="T11" fmla="*/ 2147483647 h 12"/>
              <a:gd name="T12" fmla="*/ 2147483647 w 10"/>
              <a:gd name="T13" fmla="*/ 0 h 12"/>
              <a:gd name="T14" fmla="*/ 2147483647 w 10"/>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2"/>
              <a:gd name="T26" fmla="*/ 10 w 1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2">
                <a:moveTo>
                  <a:pt x="10" y="6"/>
                </a:moveTo>
                <a:lnTo>
                  <a:pt x="8" y="10"/>
                </a:lnTo>
                <a:lnTo>
                  <a:pt x="4" y="12"/>
                </a:lnTo>
                <a:lnTo>
                  <a:pt x="2" y="12"/>
                </a:lnTo>
                <a:lnTo>
                  <a:pt x="0" y="10"/>
                </a:lnTo>
                <a:lnTo>
                  <a:pt x="0" y="6"/>
                </a:lnTo>
                <a:lnTo>
                  <a:pt x="2" y="0"/>
                </a:lnTo>
                <a:lnTo>
                  <a:pt x="10" y="6"/>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95" name="Freeform 237"/>
          <p:cNvSpPr>
            <a:spLocks/>
          </p:cNvSpPr>
          <p:nvPr/>
        </p:nvSpPr>
        <p:spPr bwMode="auto">
          <a:xfrm>
            <a:off x="7035404" y="3518826"/>
            <a:ext cx="21431" cy="9525"/>
          </a:xfrm>
          <a:custGeom>
            <a:avLst/>
            <a:gdLst>
              <a:gd name="T0" fmla="*/ 2147483647 w 18"/>
              <a:gd name="T1" fmla="*/ 2147483647 h 8"/>
              <a:gd name="T2" fmla="*/ 2147483647 w 18"/>
              <a:gd name="T3" fmla="*/ 2147483647 h 8"/>
              <a:gd name="T4" fmla="*/ 2147483647 w 18"/>
              <a:gd name="T5" fmla="*/ 2147483647 h 8"/>
              <a:gd name="T6" fmla="*/ 0 w 18"/>
              <a:gd name="T7" fmla="*/ 2147483647 h 8"/>
              <a:gd name="T8" fmla="*/ 2147483647 w 18"/>
              <a:gd name="T9" fmla="*/ 2147483647 h 8"/>
              <a:gd name="T10" fmla="*/ 2147483647 w 18"/>
              <a:gd name="T11" fmla="*/ 0 h 8"/>
              <a:gd name="T12" fmla="*/ 2147483647 w 18"/>
              <a:gd name="T13" fmla="*/ 0 h 8"/>
              <a:gd name="T14" fmla="*/ 2147483647 w 18"/>
              <a:gd name="T15" fmla="*/ 2147483647 h 8"/>
              <a:gd name="T16" fmla="*/ 2147483647 w 18"/>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8"/>
              <a:gd name="T29" fmla="*/ 18 w 1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8">
                <a:moveTo>
                  <a:pt x="18" y="6"/>
                </a:moveTo>
                <a:lnTo>
                  <a:pt x="8" y="8"/>
                </a:lnTo>
                <a:lnTo>
                  <a:pt x="4" y="8"/>
                </a:lnTo>
                <a:lnTo>
                  <a:pt x="0" y="6"/>
                </a:lnTo>
                <a:lnTo>
                  <a:pt x="4" y="2"/>
                </a:lnTo>
                <a:lnTo>
                  <a:pt x="8" y="0"/>
                </a:lnTo>
                <a:lnTo>
                  <a:pt x="12" y="0"/>
                </a:lnTo>
                <a:lnTo>
                  <a:pt x="14" y="2"/>
                </a:lnTo>
                <a:lnTo>
                  <a:pt x="18" y="6"/>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96" name="Freeform 238"/>
          <p:cNvSpPr>
            <a:spLocks/>
          </p:cNvSpPr>
          <p:nvPr/>
        </p:nvSpPr>
        <p:spPr bwMode="auto">
          <a:xfrm>
            <a:off x="6980634" y="3473582"/>
            <a:ext cx="26194" cy="54769"/>
          </a:xfrm>
          <a:custGeom>
            <a:avLst/>
            <a:gdLst>
              <a:gd name="T0" fmla="*/ 2147483647 w 22"/>
              <a:gd name="T1" fmla="*/ 2147483647 h 46"/>
              <a:gd name="T2" fmla="*/ 2147483647 w 22"/>
              <a:gd name="T3" fmla="*/ 2147483647 h 46"/>
              <a:gd name="T4" fmla="*/ 2147483647 w 22"/>
              <a:gd name="T5" fmla="*/ 2147483647 h 46"/>
              <a:gd name="T6" fmla="*/ 2147483647 w 22"/>
              <a:gd name="T7" fmla="*/ 2147483647 h 46"/>
              <a:gd name="T8" fmla="*/ 0 w 22"/>
              <a:gd name="T9" fmla="*/ 2147483647 h 46"/>
              <a:gd name="T10" fmla="*/ 2147483647 w 22"/>
              <a:gd name="T11" fmla="*/ 2147483647 h 46"/>
              <a:gd name="T12" fmla="*/ 0 w 22"/>
              <a:gd name="T13" fmla="*/ 0 h 46"/>
              <a:gd name="T14" fmla="*/ 2147483647 w 22"/>
              <a:gd name="T15" fmla="*/ 0 h 46"/>
              <a:gd name="T16" fmla="*/ 2147483647 w 22"/>
              <a:gd name="T17" fmla="*/ 2147483647 h 46"/>
              <a:gd name="T18" fmla="*/ 2147483647 w 22"/>
              <a:gd name="T19" fmla="*/ 2147483647 h 46"/>
              <a:gd name="T20" fmla="*/ 2147483647 w 22"/>
              <a:gd name="T21" fmla="*/ 2147483647 h 46"/>
              <a:gd name="T22" fmla="*/ 2147483647 w 22"/>
              <a:gd name="T23" fmla="*/ 2147483647 h 46"/>
              <a:gd name="T24" fmla="*/ 2147483647 w 22"/>
              <a:gd name="T25" fmla="*/ 2147483647 h 46"/>
              <a:gd name="T26" fmla="*/ 2147483647 w 22"/>
              <a:gd name="T27" fmla="*/ 2147483647 h 46"/>
              <a:gd name="T28" fmla="*/ 2147483647 w 22"/>
              <a:gd name="T29" fmla="*/ 2147483647 h 46"/>
              <a:gd name="T30" fmla="*/ 2147483647 w 22"/>
              <a:gd name="T31" fmla="*/ 2147483647 h 46"/>
              <a:gd name="T32" fmla="*/ 2147483647 w 22"/>
              <a:gd name="T33" fmla="*/ 2147483647 h 46"/>
              <a:gd name="T34" fmla="*/ 2147483647 w 22"/>
              <a:gd name="T35" fmla="*/ 2147483647 h 46"/>
              <a:gd name="T36" fmla="*/ 2147483647 w 22"/>
              <a:gd name="T37" fmla="*/ 2147483647 h 46"/>
              <a:gd name="T38" fmla="*/ 2147483647 w 22"/>
              <a:gd name="T39" fmla="*/ 2147483647 h 46"/>
              <a:gd name="T40" fmla="*/ 2147483647 w 22"/>
              <a:gd name="T41" fmla="*/ 2147483647 h 46"/>
              <a:gd name="T42" fmla="*/ 2147483647 w 22"/>
              <a:gd name="T43" fmla="*/ 2147483647 h 46"/>
              <a:gd name="T44" fmla="*/ 2147483647 w 22"/>
              <a:gd name="T45" fmla="*/ 2147483647 h 46"/>
              <a:gd name="T46" fmla="*/ 2147483647 w 22"/>
              <a:gd name="T47" fmla="*/ 2147483647 h 46"/>
              <a:gd name="T48" fmla="*/ 2147483647 w 22"/>
              <a:gd name="T49" fmla="*/ 2147483647 h 46"/>
              <a:gd name="T50" fmla="*/ 2147483647 w 22"/>
              <a:gd name="T51" fmla="*/ 2147483647 h 46"/>
              <a:gd name="T52" fmla="*/ 2147483647 w 22"/>
              <a:gd name="T53" fmla="*/ 2147483647 h 46"/>
              <a:gd name="T54" fmla="*/ 2147483647 w 22"/>
              <a:gd name="T55" fmla="*/ 2147483647 h 46"/>
              <a:gd name="T56" fmla="*/ 2147483647 w 22"/>
              <a:gd name="T57" fmla="*/ 2147483647 h 46"/>
              <a:gd name="T58" fmla="*/ 2147483647 w 22"/>
              <a:gd name="T59" fmla="*/ 2147483647 h 46"/>
              <a:gd name="T60" fmla="*/ 2147483647 w 22"/>
              <a:gd name="T61" fmla="*/ 2147483647 h 4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
              <a:gd name="T94" fmla="*/ 0 h 46"/>
              <a:gd name="T95" fmla="*/ 22 w 22"/>
              <a:gd name="T96" fmla="*/ 46 h 4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 h="46">
                <a:moveTo>
                  <a:pt x="4" y="24"/>
                </a:moveTo>
                <a:lnTo>
                  <a:pt x="4" y="20"/>
                </a:lnTo>
                <a:lnTo>
                  <a:pt x="2" y="16"/>
                </a:lnTo>
                <a:lnTo>
                  <a:pt x="2" y="14"/>
                </a:lnTo>
                <a:lnTo>
                  <a:pt x="0" y="10"/>
                </a:lnTo>
                <a:lnTo>
                  <a:pt x="2" y="4"/>
                </a:lnTo>
                <a:lnTo>
                  <a:pt x="0" y="0"/>
                </a:lnTo>
                <a:lnTo>
                  <a:pt x="6" y="0"/>
                </a:lnTo>
                <a:lnTo>
                  <a:pt x="8" y="8"/>
                </a:lnTo>
                <a:lnTo>
                  <a:pt x="6" y="18"/>
                </a:lnTo>
                <a:lnTo>
                  <a:pt x="10" y="18"/>
                </a:lnTo>
                <a:lnTo>
                  <a:pt x="10" y="8"/>
                </a:lnTo>
                <a:lnTo>
                  <a:pt x="18" y="8"/>
                </a:lnTo>
                <a:lnTo>
                  <a:pt x="18" y="12"/>
                </a:lnTo>
                <a:lnTo>
                  <a:pt x="18" y="16"/>
                </a:lnTo>
                <a:lnTo>
                  <a:pt x="16" y="18"/>
                </a:lnTo>
                <a:lnTo>
                  <a:pt x="14" y="20"/>
                </a:lnTo>
                <a:lnTo>
                  <a:pt x="14" y="24"/>
                </a:lnTo>
                <a:lnTo>
                  <a:pt x="22" y="34"/>
                </a:lnTo>
                <a:lnTo>
                  <a:pt x="18" y="34"/>
                </a:lnTo>
                <a:lnTo>
                  <a:pt x="16" y="32"/>
                </a:lnTo>
                <a:lnTo>
                  <a:pt x="14" y="30"/>
                </a:lnTo>
                <a:lnTo>
                  <a:pt x="10" y="30"/>
                </a:lnTo>
                <a:lnTo>
                  <a:pt x="8" y="30"/>
                </a:lnTo>
                <a:lnTo>
                  <a:pt x="6" y="32"/>
                </a:lnTo>
                <a:lnTo>
                  <a:pt x="6" y="36"/>
                </a:lnTo>
                <a:lnTo>
                  <a:pt x="6" y="40"/>
                </a:lnTo>
                <a:lnTo>
                  <a:pt x="8" y="46"/>
                </a:lnTo>
                <a:lnTo>
                  <a:pt x="4" y="42"/>
                </a:lnTo>
                <a:lnTo>
                  <a:pt x="4" y="36"/>
                </a:lnTo>
                <a:lnTo>
                  <a:pt x="4" y="24"/>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97" name="Freeform 239"/>
          <p:cNvSpPr>
            <a:spLocks/>
          </p:cNvSpPr>
          <p:nvPr/>
        </p:nvSpPr>
        <p:spPr bwMode="auto">
          <a:xfrm>
            <a:off x="6732984" y="3706944"/>
            <a:ext cx="64294" cy="19050"/>
          </a:xfrm>
          <a:custGeom>
            <a:avLst/>
            <a:gdLst>
              <a:gd name="T0" fmla="*/ 2147483647 w 54"/>
              <a:gd name="T1" fmla="*/ 2147483647 h 16"/>
              <a:gd name="T2" fmla="*/ 2147483647 w 54"/>
              <a:gd name="T3" fmla="*/ 2147483647 h 16"/>
              <a:gd name="T4" fmla="*/ 2147483647 w 54"/>
              <a:gd name="T5" fmla="*/ 2147483647 h 16"/>
              <a:gd name="T6" fmla="*/ 2147483647 w 54"/>
              <a:gd name="T7" fmla="*/ 2147483647 h 16"/>
              <a:gd name="T8" fmla="*/ 2147483647 w 54"/>
              <a:gd name="T9" fmla="*/ 2147483647 h 16"/>
              <a:gd name="T10" fmla="*/ 2147483647 w 54"/>
              <a:gd name="T11" fmla="*/ 2147483647 h 16"/>
              <a:gd name="T12" fmla="*/ 2147483647 w 54"/>
              <a:gd name="T13" fmla="*/ 2147483647 h 16"/>
              <a:gd name="T14" fmla="*/ 2147483647 w 54"/>
              <a:gd name="T15" fmla="*/ 2147483647 h 16"/>
              <a:gd name="T16" fmla="*/ 2147483647 w 54"/>
              <a:gd name="T17" fmla="*/ 2147483647 h 16"/>
              <a:gd name="T18" fmla="*/ 2147483647 w 54"/>
              <a:gd name="T19" fmla="*/ 2147483647 h 16"/>
              <a:gd name="T20" fmla="*/ 2147483647 w 54"/>
              <a:gd name="T21" fmla="*/ 2147483647 h 16"/>
              <a:gd name="T22" fmla="*/ 2147483647 w 54"/>
              <a:gd name="T23" fmla="*/ 2147483647 h 16"/>
              <a:gd name="T24" fmla="*/ 2147483647 w 54"/>
              <a:gd name="T25" fmla="*/ 2147483647 h 16"/>
              <a:gd name="T26" fmla="*/ 0 w 54"/>
              <a:gd name="T27" fmla="*/ 2147483647 h 16"/>
              <a:gd name="T28" fmla="*/ 2147483647 w 54"/>
              <a:gd name="T29" fmla="*/ 2147483647 h 16"/>
              <a:gd name="T30" fmla="*/ 2147483647 w 54"/>
              <a:gd name="T31" fmla="*/ 2147483647 h 16"/>
              <a:gd name="T32" fmla="*/ 2147483647 w 54"/>
              <a:gd name="T33" fmla="*/ 2147483647 h 16"/>
              <a:gd name="T34" fmla="*/ 2147483647 w 54"/>
              <a:gd name="T35" fmla="*/ 2147483647 h 16"/>
              <a:gd name="T36" fmla="*/ 2147483647 w 54"/>
              <a:gd name="T37" fmla="*/ 2147483647 h 16"/>
              <a:gd name="T38" fmla="*/ 2147483647 w 54"/>
              <a:gd name="T39" fmla="*/ 2147483647 h 16"/>
              <a:gd name="T40" fmla="*/ 2147483647 w 54"/>
              <a:gd name="T41" fmla="*/ 2147483647 h 16"/>
              <a:gd name="T42" fmla="*/ 2147483647 w 54"/>
              <a:gd name="T43" fmla="*/ 2147483647 h 16"/>
              <a:gd name="T44" fmla="*/ 2147483647 w 54"/>
              <a:gd name="T45" fmla="*/ 2147483647 h 16"/>
              <a:gd name="T46" fmla="*/ 2147483647 w 54"/>
              <a:gd name="T47" fmla="*/ 2147483647 h 16"/>
              <a:gd name="T48" fmla="*/ 2147483647 w 54"/>
              <a:gd name="T49" fmla="*/ 0 h 16"/>
              <a:gd name="T50" fmla="*/ 2147483647 w 54"/>
              <a:gd name="T51" fmla="*/ 2147483647 h 16"/>
              <a:gd name="T52" fmla="*/ 2147483647 w 54"/>
              <a:gd name="T53" fmla="*/ 2147483647 h 16"/>
              <a:gd name="T54" fmla="*/ 2147483647 w 54"/>
              <a:gd name="T55" fmla="*/ 2147483647 h 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
              <a:gd name="T85" fmla="*/ 0 h 16"/>
              <a:gd name="T86" fmla="*/ 54 w 54"/>
              <a:gd name="T87" fmla="*/ 16 h 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 h="16">
                <a:moveTo>
                  <a:pt x="54" y="12"/>
                </a:moveTo>
                <a:lnTo>
                  <a:pt x="52" y="12"/>
                </a:lnTo>
                <a:lnTo>
                  <a:pt x="46" y="12"/>
                </a:lnTo>
                <a:lnTo>
                  <a:pt x="42" y="10"/>
                </a:lnTo>
                <a:lnTo>
                  <a:pt x="38" y="14"/>
                </a:lnTo>
                <a:lnTo>
                  <a:pt x="32" y="16"/>
                </a:lnTo>
                <a:lnTo>
                  <a:pt x="22" y="16"/>
                </a:lnTo>
                <a:lnTo>
                  <a:pt x="18" y="16"/>
                </a:lnTo>
                <a:lnTo>
                  <a:pt x="16" y="14"/>
                </a:lnTo>
                <a:lnTo>
                  <a:pt x="14" y="10"/>
                </a:lnTo>
                <a:lnTo>
                  <a:pt x="10" y="12"/>
                </a:lnTo>
                <a:lnTo>
                  <a:pt x="6" y="14"/>
                </a:lnTo>
                <a:lnTo>
                  <a:pt x="2" y="12"/>
                </a:lnTo>
                <a:lnTo>
                  <a:pt x="0" y="10"/>
                </a:lnTo>
                <a:lnTo>
                  <a:pt x="2" y="6"/>
                </a:lnTo>
                <a:lnTo>
                  <a:pt x="6" y="4"/>
                </a:lnTo>
                <a:lnTo>
                  <a:pt x="12" y="2"/>
                </a:lnTo>
                <a:lnTo>
                  <a:pt x="16" y="2"/>
                </a:lnTo>
                <a:lnTo>
                  <a:pt x="16" y="6"/>
                </a:lnTo>
                <a:lnTo>
                  <a:pt x="36" y="10"/>
                </a:lnTo>
                <a:lnTo>
                  <a:pt x="42" y="10"/>
                </a:lnTo>
                <a:lnTo>
                  <a:pt x="38" y="6"/>
                </a:lnTo>
                <a:lnTo>
                  <a:pt x="36" y="4"/>
                </a:lnTo>
                <a:lnTo>
                  <a:pt x="38" y="2"/>
                </a:lnTo>
                <a:lnTo>
                  <a:pt x="42" y="0"/>
                </a:lnTo>
                <a:lnTo>
                  <a:pt x="46" y="4"/>
                </a:lnTo>
                <a:lnTo>
                  <a:pt x="54" y="8"/>
                </a:lnTo>
                <a:lnTo>
                  <a:pt x="54" y="12"/>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98" name="Freeform 240"/>
          <p:cNvSpPr>
            <a:spLocks/>
          </p:cNvSpPr>
          <p:nvPr/>
        </p:nvSpPr>
        <p:spPr bwMode="auto">
          <a:xfrm>
            <a:off x="6897291" y="3228314"/>
            <a:ext cx="30956" cy="54769"/>
          </a:xfrm>
          <a:custGeom>
            <a:avLst/>
            <a:gdLst>
              <a:gd name="T0" fmla="*/ 2147483647 w 26"/>
              <a:gd name="T1" fmla="*/ 2147483647 h 46"/>
              <a:gd name="T2" fmla="*/ 2147483647 w 26"/>
              <a:gd name="T3" fmla="*/ 2147483647 h 46"/>
              <a:gd name="T4" fmla="*/ 2147483647 w 26"/>
              <a:gd name="T5" fmla="*/ 2147483647 h 46"/>
              <a:gd name="T6" fmla="*/ 2147483647 w 26"/>
              <a:gd name="T7" fmla="*/ 2147483647 h 46"/>
              <a:gd name="T8" fmla="*/ 2147483647 w 26"/>
              <a:gd name="T9" fmla="*/ 2147483647 h 46"/>
              <a:gd name="T10" fmla="*/ 2147483647 w 26"/>
              <a:gd name="T11" fmla="*/ 2147483647 h 46"/>
              <a:gd name="T12" fmla="*/ 2147483647 w 26"/>
              <a:gd name="T13" fmla="*/ 2147483647 h 46"/>
              <a:gd name="T14" fmla="*/ 2147483647 w 26"/>
              <a:gd name="T15" fmla="*/ 2147483647 h 46"/>
              <a:gd name="T16" fmla="*/ 2147483647 w 26"/>
              <a:gd name="T17" fmla="*/ 2147483647 h 46"/>
              <a:gd name="T18" fmla="*/ 2147483647 w 26"/>
              <a:gd name="T19" fmla="*/ 2147483647 h 46"/>
              <a:gd name="T20" fmla="*/ 2147483647 w 26"/>
              <a:gd name="T21" fmla="*/ 2147483647 h 46"/>
              <a:gd name="T22" fmla="*/ 2147483647 w 26"/>
              <a:gd name="T23" fmla="*/ 2147483647 h 46"/>
              <a:gd name="T24" fmla="*/ 2147483647 w 26"/>
              <a:gd name="T25" fmla="*/ 2147483647 h 46"/>
              <a:gd name="T26" fmla="*/ 2147483647 w 26"/>
              <a:gd name="T27" fmla="*/ 2147483647 h 46"/>
              <a:gd name="T28" fmla="*/ 2147483647 w 26"/>
              <a:gd name="T29" fmla="*/ 2147483647 h 46"/>
              <a:gd name="T30" fmla="*/ 2147483647 w 26"/>
              <a:gd name="T31" fmla="*/ 2147483647 h 46"/>
              <a:gd name="T32" fmla="*/ 2147483647 w 26"/>
              <a:gd name="T33" fmla="*/ 2147483647 h 46"/>
              <a:gd name="T34" fmla="*/ 2147483647 w 26"/>
              <a:gd name="T35" fmla="*/ 2147483647 h 46"/>
              <a:gd name="T36" fmla="*/ 2147483647 w 26"/>
              <a:gd name="T37" fmla="*/ 2147483647 h 46"/>
              <a:gd name="T38" fmla="*/ 2147483647 w 26"/>
              <a:gd name="T39" fmla="*/ 2147483647 h 46"/>
              <a:gd name="T40" fmla="*/ 2147483647 w 26"/>
              <a:gd name="T41" fmla="*/ 2147483647 h 46"/>
              <a:gd name="T42" fmla="*/ 0 w 26"/>
              <a:gd name="T43" fmla="*/ 2147483647 h 46"/>
              <a:gd name="T44" fmla="*/ 2147483647 w 26"/>
              <a:gd name="T45" fmla="*/ 0 h 46"/>
              <a:gd name="T46" fmla="*/ 2147483647 w 26"/>
              <a:gd name="T47" fmla="*/ 0 h 46"/>
              <a:gd name="T48" fmla="*/ 2147483647 w 26"/>
              <a:gd name="T49" fmla="*/ 2147483647 h 46"/>
              <a:gd name="T50" fmla="*/ 2147483647 w 26"/>
              <a:gd name="T51" fmla="*/ 2147483647 h 46"/>
              <a:gd name="T52" fmla="*/ 2147483647 w 26"/>
              <a:gd name="T53" fmla="*/ 2147483647 h 46"/>
              <a:gd name="T54" fmla="*/ 2147483647 w 26"/>
              <a:gd name="T55" fmla="*/ 2147483647 h 46"/>
              <a:gd name="T56" fmla="*/ 2147483647 w 26"/>
              <a:gd name="T57" fmla="*/ 2147483647 h 46"/>
              <a:gd name="T58" fmla="*/ 2147483647 w 26"/>
              <a:gd name="T59" fmla="*/ 2147483647 h 4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
              <a:gd name="T91" fmla="*/ 0 h 46"/>
              <a:gd name="T92" fmla="*/ 26 w 26"/>
              <a:gd name="T93" fmla="*/ 46 h 4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 h="46">
                <a:moveTo>
                  <a:pt x="24" y="30"/>
                </a:moveTo>
                <a:lnTo>
                  <a:pt x="14" y="30"/>
                </a:lnTo>
                <a:lnTo>
                  <a:pt x="16" y="38"/>
                </a:lnTo>
                <a:lnTo>
                  <a:pt x="20" y="42"/>
                </a:lnTo>
                <a:lnTo>
                  <a:pt x="20" y="46"/>
                </a:lnTo>
                <a:lnTo>
                  <a:pt x="14" y="46"/>
                </a:lnTo>
                <a:lnTo>
                  <a:pt x="12" y="46"/>
                </a:lnTo>
                <a:lnTo>
                  <a:pt x="10" y="44"/>
                </a:lnTo>
                <a:lnTo>
                  <a:pt x="10" y="40"/>
                </a:lnTo>
                <a:lnTo>
                  <a:pt x="12" y="38"/>
                </a:lnTo>
                <a:lnTo>
                  <a:pt x="12" y="34"/>
                </a:lnTo>
                <a:lnTo>
                  <a:pt x="8" y="34"/>
                </a:lnTo>
                <a:lnTo>
                  <a:pt x="6" y="32"/>
                </a:lnTo>
                <a:lnTo>
                  <a:pt x="2" y="26"/>
                </a:lnTo>
                <a:lnTo>
                  <a:pt x="2" y="24"/>
                </a:lnTo>
                <a:lnTo>
                  <a:pt x="10" y="24"/>
                </a:lnTo>
                <a:lnTo>
                  <a:pt x="12" y="22"/>
                </a:lnTo>
                <a:lnTo>
                  <a:pt x="14" y="20"/>
                </a:lnTo>
                <a:lnTo>
                  <a:pt x="12" y="14"/>
                </a:lnTo>
                <a:lnTo>
                  <a:pt x="6" y="10"/>
                </a:lnTo>
                <a:lnTo>
                  <a:pt x="2" y="6"/>
                </a:lnTo>
                <a:lnTo>
                  <a:pt x="0" y="2"/>
                </a:lnTo>
                <a:lnTo>
                  <a:pt x="4" y="0"/>
                </a:lnTo>
                <a:lnTo>
                  <a:pt x="12" y="0"/>
                </a:lnTo>
                <a:lnTo>
                  <a:pt x="18" y="2"/>
                </a:lnTo>
                <a:lnTo>
                  <a:pt x="18" y="8"/>
                </a:lnTo>
                <a:lnTo>
                  <a:pt x="22" y="8"/>
                </a:lnTo>
                <a:lnTo>
                  <a:pt x="22" y="18"/>
                </a:lnTo>
                <a:lnTo>
                  <a:pt x="26" y="24"/>
                </a:lnTo>
                <a:lnTo>
                  <a:pt x="24" y="3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199" name="Freeform 241"/>
          <p:cNvSpPr>
            <a:spLocks/>
          </p:cNvSpPr>
          <p:nvPr/>
        </p:nvSpPr>
        <p:spPr bwMode="auto">
          <a:xfrm>
            <a:off x="6849666" y="3242601"/>
            <a:ext cx="26194" cy="35719"/>
          </a:xfrm>
          <a:custGeom>
            <a:avLst/>
            <a:gdLst>
              <a:gd name="T0" fmla="*/ 2147483647 w 22"/>
              <a:gd name="T1" fmla="*/ 2147483647 h 30"/>
              <a:gd name="T2" fmla="*/ 2147483647 w 22"/>
              <a:gd name="T3" fmla="*/ 2147483647 h 30"/>
              <a:gd name="T4" fmla="*/ 2147483647 w 22"/>
              <a:gd name="T5" fmla="*/ 2147483647 h 30"/>
              <a:gd name="T6" fmla="*/ 2147483647 w 22"/>
              <a:gd name="T7" fmla="*/ 2147483647 h 30"/>
              <a:gd name="T8" fmla="*/ 2147483647 w 22"/>
              <a:gd name="T9" fmla="*/ 2147483647 h 30"/>
              <a:gd name="T10" fmla="*/ 2147483647 w 22"/>
              <a:gd name="T11" fmla="*/ 2147483647 h 30"/>
              <a:gd name="T12" fmla="*/ 2147483647 w 22"/>
              <a:gd name="T13" fmla="*/ 2147483647 h 30"/>
              <a:gd name="T14" fmla="*/ 2147483647 w 22"/>
              <a:gd name="T15" fmla="*/ 2147483647 h 30"/>
              <a:gd name="T16" fmla="*/ 2147483647 w 22"/>
              <a:gd name="T17" fmla="*/ 2147483647 h 30"/>
              <a:gd name="T18" fmla="*/ 0 w 22"/>
              <a:gd name="T19" fmla="*/ 2147483647 h 30"/>
              <a:gd name="T20" fmla="*/ 2147483647 w 22"/>
              <a:gd name="T21" fmla="*/ 2147483647 h 30"/>
              <a:gd name="T22" fmla="*/ 2147483647 w 22"/>
              <a:gd name="T23" fmla="*/ 0 h 30"/>
              <a:gd name="T24" fmla="*/ 2147483647 w 22"/>
              <a:gd name="T25" fmla="*/ 2147483647 h 30"/>
              <a:gd name="T26" fmla="*/ 2147483647 w 22"/>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30"/>
              <a:gd name="T44" fmla="*/ 22 w 22"/>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30">
                <a:moveTo>
                  <a:pt x="4" y="2"/>
                </a:moveTo>
                <a:lnTo>
                  <a:pt x="8" y="4"/>
                </a:lnTo>
                <a:lnTo>
                  <a:pt x="14" y="6"/>
                </a:lnTo>
                <a:lnTo>
                  <a:pt x="20" y="8"/>
                </a:lnTo>
                <a:lnTo>
                  <a:pt x="22" y="12"/>
                </a:lnTo>
                <a:lnTo>
                  <a:pt x="20" y="18"/>
                </a:lnTo>
                <a:lnTo>
                  <a:pt x="14" y="24"/>
                </a:lnTo>
                <a:lnTo>
                  <a:pt x="2" y="30"/>
                </a:lnTo>
                <a:lnTo>
                  <a:pt x="2" y="16"/>
                </a:lnTo>
                <a:lnTo>
                  <a:pt x="0" y="4"/>
                </a:lnTo>
                <a:lnTo>
                  <a:pt x="2" y="2"/>
                </a:lnTo>
                <a:lnTo>
                  <a:pt x="4" y="0"/>
                </a:lnTo>
                <a:lnTo>
                  <a:pt x="8" y="4"/>
                </a:lnTo>
                <a:lnTo>
                  <a:pt x="4" y="2"/>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200" name="Freeform 242"/>
          <p:cNvSpPr>
            <a:spLocks/>
          </p:cNvSpPr>
          <p:nvPr/>
        </p:nvSpPr>
        <p:spPr bwMode="auto">
          <a:xfrm>
            <a:off x="6866335" y="3266413"/>
            <a:ext cx="23813" cy="42863"/>
          </a:xfrm>
          <a:custGeom>
            <a:avLst/>
            <a:gdLst>
              <a:gd name="T0" fmla="*/ 2147483647 w 20"/>
              <a:gd name="T1" fmla="*/ 2147483647 h 36"/>
              <a:gd name="T2" fmla="*/ 2147483647 w 20"/>
              <a:gd name="T3" fmla="*/ 2147483647 h 36"/>
              <a:gd name="T4" fmla="*/ 2147483647 w 20"/>
              <a:gd name="T5" fmla="*/ 2147483647 h 36"/>
              <a:gd name="T6" fmla="*/ 2147483647 w 20"/>
              <a:gd name="T7" fmla="*/ 2147483647 h 36"/>
              <a:gd name="T8" fmla="*/ 2147483647 w 20"/>
              <a:gd name="T9" fmla="*/ 2147483647 h 36"/>
              <a:gd name="T10" fmla="*/ 2147483647 w 20"/>
              <a:gd name="T11" fmla="*/ 2147483647 h 36"/>
              <a:gd name="T12" fmla="*/ 2147483647 w 20"/>
              <a:gd name="T13" fmla="*/ 2147483647 h 36"/>
              <a:gd name="T14" fmla="*/ 2147483647 w 20"/>
              <a:gd name="T15" fmla="*/ 2147483647 h 36"/>
              <a:gd name="T16" fmla="*/ 2147483647 w 20"/>
              <a:gd name="T17" fmla="*/ 2147483647 h 36"/>
              <a:gd name="T18" fmla="*/ 2147483647 w 20"/>
              <a:gd name="T19" fmla="*/ 2147483647 h 36"/>
              <a:gd name="T20" fmla="*/ 2147483647 w 20"/>
              <a:gd name="T21" fmla="*/ 2147483647 h 36"/>
              <a:gd name="T22" fmla="*/ 2147483647 w 20"/>
              <a:gd name="T23" fmla="*/ 2147483647 h 36"/>
              <a:gd name="T24" fmla="*/ 0 w 20"/>
              <a:gd name="T25" fmla="*/ 2147483647 h 36"/>
              <a:gd name="T26" fmla="*/ 2147483647 w 20"/>
              <a:gd name="T27" fmla="*/ 2147483647 h 36"/>
              <a:gd name="T28" fmla="*/ 2147483647 w 20"/>
              <a:gd name="T29" fmla="*/ 2147483647 h 36"/>
              <a:gd name="T30" fmla="*/ 2147483647 w 20"/>
              <a:gd name="T31" fmla="*/ 2147483647 h 36"/>
              <a:gd name="T32" fmla="*/ 2147483647 w 20"/>
              <a:gd name="T33" fmla="*/ 2147483647 h 36"/>
              <a:gd name="T34" fmla="*/ 2147483647 w 20"/>
              <a:gd name="T35" fmla="*/ 0 h 36"/>
              <a:gd name="T36" fmla="*/ 2147483647 w 20"/>
              <a:gd name="T37" fmla="*/ 0 h 36"/>
              <a:gd name="T38" fmla="*/ 2147483647 w 20"/>
              <a:gd name="T39" fmla="*/ 2147483647 h 36"/>
              <a:gd name="T40" fmla="*/ 2147483647 w 20"/>
              <a:gd name="T41" fmla="*/ 2147483647 h 36"/>
              <a:gd name="T42" fmla="*/ 2147483647 w 20"/>
              <a:gd name="T43" fmla="*/ 2147483647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36"/>
              <a:gd name="T68" fmla="*/ 20 w 20"/>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36">
                <a:moveTo>
                  <a:pt x="20" y="6"/>
                </a:moveTo>
                <a:lnTo>
                  <a:pt x="18" y="12"/>
                </a:lnTo>
                <a:lnTo>
                  <a:pt x="16" y="16"/>
                </a:lnTo>
                <a:lnTo>
                  <a:pt x="14" y="20"/>
                </a:lnTo>
                <a:lnTo>
                  <a:pt x="14" y="26"/>
                </a:lnTo>
                <a:lnTo>
                  <a:pt x="14" y="28"/>
                </a:lnTo>
                <a:lnTo>
                  <a:pt x="14" y="30"/>
                </a:lnTo>
                <a:lnTo>
                  <a:pt x="16" y="34"/>
                </a:lnTo>
                <a:lnTo>
                  <a:pt x="16" y="36"/>
                </a:lnTo>
                <a:lnTo>
                  <a:pt x="12" y="36"/>
                </a:lnTo>
                <a:lnTo>
                  <a:pt x="6" y="30"/>
                </a:lnTo>
                <a:lnTo>
                  <a:pt x="2" y="26"/>
                </a:lnTo>
                <a:lnTo>
                  <a:pt x="0" y="20"/>
                </a:lnTo>
                <a:lnTo>
                  <a:pt x="2" y="18"/>
                </a:lnTo>
                <a:lnTo>
                  <a:pt x="6" y="18"/>
                </a:lnTo>
                <a:lnTo>
                  <a:pt x="6" y="8"/>
                </a:lnTo>
                <a:lnTo>
                  <a:pt x="8" y="2"/>
                </a:lnTo>
                <a:lnTo>
                  <a:pt x="10" y="0"/>
                </a:lnTo>
                <a:lnTo>
                  <a:pt x="14" y="0"/>
                </a:lnTo>
                <a:lnTo>
                  <a:pt x="18" y="2"/>
                </a:lnTo>
                <a:lnTo>
                  <a:pt x="20" y="4"/>
                </a:lnTo>
                <a:lnTo>
                  <a:pt x="20" y="6"/>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201" name="Freeform 243"/>
          <p:cNvSpPr>
            <a:spLocks/>
          </p:cNvSpPr>
          <p:nvPr/>
        </p:nvSpPr>
        <p:spPr bwMode="auto">
          <a:xfrm>
            <a:off x="6885384" y="3266413"/>
            <a:ext cx="14288" cy="28575"/>
          </a:xfrm>
          <a:custGeom>
            <a:avLst/>
            <a:gdLst>
              <a:gd name="T0" fmla="*/ 2147483647 w 12"/>
              <a:gd name="T1" fmla="*/ 0 h 24"/>
              <a:gd name="T2" fmla="*/ 2147483647 w 12"/>
              <a:gd name="T3" fmla="*/ 2147483647 h 24"/>
              <a:gd name="T4" fmla="*/ 2147483647 w 12"/>
              <a:gd name="T5" fmla="*/ 2147483647 h 24"/>
              <a:gd name="T6" fmla="*/ 2147483647 w 12"/>
              <a:gd name="T7" fmla="*/ 2147483647 h 24"/>
              <a:gd name="T8" fmla="*/ 2147483647 w 12"/>
              <a:gd name="T9" fmla="*/ 2147483647 h 24"/>
              <a:gd name="T10" fmla="*/ 0 w 12"/>
              <a:gd name="T11" fmla="*/ 2147483647 h 24"/>
              <a:gd name="T12" fmla="*/ 2147483647 w 12"/>
              <a:gd name="T13" fmla="*/ 2147483647 h 24"/>
              <a:gd name="T14" fmla="*/ 2147483647 w 12"/>
              <a:gd name="T15" fmla="*/ 2147483647 h 24"/>
              <a:gd name="T16" fmla="*/ 2147483647 w 12"/>
              <a:gd name="T17" fmla="*/ 0 h 24"/>
              <a:gd name="T18" fmla="*/ 2147483647 w 12"/>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24"/>
              <a:gd name="T32" fmla="*/ 12 w 12"/>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24">
                <a:moveTo>
                  <a:pt x="12" y="0"/>
                </a:moveTo>
                <a:lnTo>
                  <a:pt x="10" y="8"/>
                </a:lnTo>
                <a:lnTo>
                  <a:pt x="8" y="12"/>
                </a:lnTo>
                <a:lnTo>
                  <a:pt x="6" y="18"/>
                </a:lnTo>
                <a:lnTo>
                  <a:pt x="4" y="24"/>
                </a:lnTo>
                <a:lnTo>
                  <a:pt x="0" y="24"/>
                </a:lnTo>
                <a:lnTo>
                  <a:pt x="4" y="14"/>
                </a:lnTo>
                <a:lnTo>
                  <a:pt x="6" y="8"/>
                </a:lnTo>
                <a:lnTo>
                  <a:pt x="6" y="0"/>
                </a:lnTo>
                <a:lnTo>
                  <a:pt x="12" y="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202" name="Freeform 244"/>
          <p:cNvSpPr>
            <a:spLocks/>
          </p:cNvSpPr>
          <p:nvPr/>
        </p:nvSpPr>
        <p:spPr bwMode="auto">
          <a:xfrm>
            <a:off x="6892529" y="3285462"/>
            <a:ext cx="16669" cy="14288"/>
          </a:xfrm>
          <a:custGeom>
            <a:avLst/>
            <a:gdLst>
              <a:gd name="T0" fmla="*/ 2147483647 w 14"/>
              <a:gd name="T1" fmla="*/ 0 h 12"/>
              <a:gd name="T2" fmla="*/ 2147483647 w 14"/>
              <a:gd name="T3" fmla="*/ 2147483647 h 12"/>
              <a:gd name="T4" fmla="*/ 2147483647 w 14"/>
              <a:gd name="T5" fmla="*/ 2147483647 h 12"/>
              <a:gd name="T6" fmla="*/ 2147483647 w 14"/>
              <a:gd name="T7" fmla="*/ 2147483647 h 12"/>
              <a:gd name="T8" fmla="*/ 2147483647 w 14"/>
              <a:gd name="T9" fmla="*/ 2147483647 h 12"/>
              <a:gd name="T10" fmla="*/ 2147483647 w 14"/>
              <a:gd name="T11" fmla="*/ 2147483647 h 12"/>
              <a:gd name="T12" fmla="*/ 0 w 14"/>
              <a:gd name="T13" fmla="*/ 2147483647 h 12"/>
              <a:gd name="T14" fmla="*/ 2147483647 w 14"/>
              <a:gd name="T15" fmla="*/ 2147483647 h 12"/>
              <a:gd name="T16" fmla="*/ 2147483647 w 14"/>
              <a:gd name="T17" fmla="*/ 0 h 12"/>
              <a:gd name="T18" fmla="*/ 2147483647 w 14"/>
              <a:gd name="T19" fmla="*/ 0 h 12"/>
              <a:gd name="T20" fmla="*/ 2147483647 w 14"/>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2"/>
              <a:gd name="T35" fmla="*/ 14 w 14"/>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2">
                <a:moveTo>
                  <a:pt x="14" y="0"/>
                </a:moveTo>
                <a:lnTo>
                  <a:pt x="12" y="4"/>
                </a:lnTo>
                <a:lnTo>
                  <a:pt x="10" y="8"/>
                </a:lnTo>
                <a:lnTo>
                  <a:pt x="8" y="10"/>
                </a:lnTo>
                <a:lnTo>
                  <a:pt x="4" y="12"/>
                </a:lnTo>
                <a:lnTo>
                  <a:pt x="2" y="10"/>
                </a:lnTo>
                <a:lnTo>
                  <a:pt x="0" y="8"/>
                </a:lnTo>
                <a:lnTo>
                  <a:pt x="2" y="4"/>
                </a:lnTo>
                <a:lnTo>
                  <a:pt x="6" y="0"/>
                </a:lnTo>
                <a:lnTo>
                  <a:pt x="10" y="0"/>
                </a:lnTo>
                <a:lnTo>
                  <a:pt x="14" y="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203" name="Freeform 245"/>
          <p:cNvSpPr>
            <a:spLocks/>
          </p:cNvSpPr>
          <p:nvPr/>
        </p:nvSpPr>
        <p:spPr bwMode="auto">
          <a:xfrm>
            <a:off x="6875860" y="3228312"/>
            <a:ext cx="16669" cy="19050"/>
          </a:xfrm>
          <a:custGeom>
            <a:avLst/>
            <a:gdLst>
              <a:gd name="T0" fmla="*/ 0 w 14"/>
              <a:gd name="T1" fmla="*/ 2147483647 h 16"/>
              <a:gd name="T2" fmla="*/ 0 w 14"/>
              <a:gd name="T3" fmla="*/ 0 h 16"/>
              <a:gd name="T4" fmla="*/ 2147483647 w 14"/>
              <a:gd name="T5" fmla="*/ 0 h 16"/>
              <a:gd name="T6" fmla="*/ 2147483647 w 14"/>
              <a:gd name="T7" fmla="*/ 2147483647 h 16"/>
              <a:gd name="T8" fmla="*/ 2147483647 w 14"/>
              <a:gd name="T9" fmla="*/ 2147483647 h 16"/>
              <a:gd name="T10" fmla="*/ 2147483647 w 14"/>
              <a:gd name="T11" fmla="*/ 2147483647 h 16"/>
              <a:gd name="T12" fmla="*/ 2147483647 w 14"/>
              <a:gd name="T13" fmla="*/ 2147483647 h 16"/>
              <a:gd name="T14" fmla="*/ 2147483647 w 14"/>
              <a:gd name="T15" fmla="*/ 2147483647 h 16"/>
              <a:gd name="T16" fmla="*/ 2147483647 w 14"/>
              <a:gd name="T17" fmla="*/ 2147483647 h 16"/>
              <a:gd name="T18" fmla="*/ 2147483647 w 14"/>
              <a:gd name="T19" fmla="*/ 2147483647 h 16"/>
              <a:gd name="T20" fmla="*/ 0 w 14"/>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6"/>
              <a:gd name="T35" fmla="*/ 14 w 14"/>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6">
                <a:moveTo>
                  <a:pt x="0" y="8"/>
                </a:moveTo>
                <a:lnTo>
                  <a:pt x="0" y="0"/>
                </a:lnTo>
                <a:lnTo>
                  <a:pt x="4" y="0"/>
                </a:lnTo>
                <a:lnTo>
                  <a:pt x="8" y="4"/>
                </a:lnTo>
                <a:lnTo>
                  <a:pt x="10" y="6"/>
                </a:lnTo>
                <a:lnTo>
                  <a:pt x="14" y="10"/>
                </a:lnTo>
                <a:lnTo>
                  <a:pt x="14" y="14"/>
                </a:lnTo>
                <a:lnTo>
                  <a:pt x="14" y="16"/>
                </a:lnTo>
                <a:lnTo>
                  <a:pt x="12" y="14"/>
                </a:lnTo>
                <a:lnTo>
                  <a:pt x="8" y="8"/>
                </a:lnTo>
                <a:lnTo>
                  <a:pt x="0" y="8"/>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204" name="Freeform 246"/>
          <p:cNvSpPr>
            <a:spLocks/>
          </p:cNvSpPr>
          <p:nvPr/>
        </p:nvSpPr>
        <p:spPr bwMode="auto">
          <a:xfrm>
            <a:off x="6816329" y="3206881"/>
            <a:ext cx="23813" cy="26194"/>
          </a:xfrm>
          <a:custGeom>
            <a:avLst/>
            <a:gdLst>
              <a:gd name="T0" fmla="*/ 2147483647 w 20"/>
              <a:gd name="T1" fmla="*/ 2147483647 h 22"/>
              <a:gd name="T2" fmla="*/ 2147483647 w 20"/>
              <a:gd name="T3" fmla="*/ 2147483647 h 22"/>
              <a:gd name="T4" fmla="*/ 2147483647 w 20"/>
              <a:gd name="T5" fmla="*/ 2147483647 h 22"/>
              <a:gd name="T6" fmla="*/ 0 w 20"/>
              <a:gd name="T7" fmla="*/ 0 h 22"/>
              <a:gd name="T8" fmla="*/ 2147483647 w 20"/>
              <a:gd name="T9" fmla="*/ 0 h 22"/>
              <a:gd name="T10" fmla="*/ 2147483647 w 20"/>
              <a:gd name="T11" fmla="*/ 2147483647 h 22"/>
              <a:gd name="T12" fmla="*/ 2147483647 w 20"/>
              <a:gd name="T13" fmla="*/ 2147483647 h 22"/>
              <a:gd name="T14" fmla="*/ 2147483647 w 20"/>
              <a:gd name="T15" fmla="*/ 2147483647 h 22"/>
              <a:gd name="T16" fmla="*/ 2147483647 w 20"/>
              <a:gd name="T17" fmla="*/ 2147483647 h 22"/>
              <a:gd name="T18" fmla="*/ 2147483647 w 20"/>
              <a:gd name="T19" fmla="*/ 2147483647 h 22"/>
              <a:gd name="T20" fmla="*/ 2147483647 w 20"/>
              <a:gd name="T21" fmla="*/ 2147483647 h 22"/>
              <a:gd name="T22" fmla="*/ 2147483647 w 20"/>
              <a:gd name="T23" fmla="*/ 2147483647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22"/>
              <a:gd name="T38" fmla="*/ 20 w 20"/>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22">
                <a:moveTo>
                  <a:pt x="16" y="22"/>
                </a:moveTo>
                <a:lnTo>
                  <a:pt x="12" y="18"/>
                </a:lnTo>
                <a:lnTo>
                  <a:pt x="6" y="12"/>
                </a:lnTo>
                <a:lnTo>
                  <a:pt x="0" y="0"/>
                </a:lnTo>
                <a:lnTo>
                  <a:pt x="6" y="0"/>
                </a:lnTo>
                <a:lnTo>
                  <a:pt x="14" y="4"/>
                </a:lnTo>
                <a:lnTo>
                  <a:pt x="18" y="6"/>
                </a:lnTo>
                <a:lnTo>
                  <a:pt x="20" y="10"/>
                </a:lnTo>
                <a:lnTo>
                  <a:pt x="20" y="14"/>
                </a:lnTo>
                <a:lnTo>
                  <a:pt x="20" y="18"/>
                </a:lnTo>
                <a:lnTo>
                  <a:pt x="18" y="22"/>
                </a:lnTo>
                <a:lnTo>
                  <a:pt x="16" y="22"/>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205" name="Freeform 247"/>
          <p:cNvSpPr>
            <a:spLocks/>
          </p:cNvSpPr>
          <p:nvPr/>
        </p:nvSpPr>
        <p:spPr bwMode="auto">
          <a:xfrm>
            <a:off x="6842522" y="3209264"/>
            <a:ext cx="7144" cy="2381"/>
          </a:xfrm>
          <a:custGeom>
            <a:avLst/>
            <a:gdLst>
              <a:gd name="T0" fmla="*/ 0 w 6"/>
              <a:gd name="T1" fmla="*/ 2147483647 h 2"/>
              <a:gd name="T2" fmla="*/ 2147483647 w 6"/>
              <a:gd name="T3" fmla="*/ 2147483647 h 2"/>
              <a:gd name="T4" fmla="*/ 2147483647 w 6"/>
              <a:gd name="T5" fmla="*/ 2147483647 h 2"/>
              <a:gd name="T6" fmla="*/ 2147483647 w 6"/>
              <a:gd name="T7" fmla="*/ 0 h 2"/>
              <a:gd name="T8" fmla="*/ 0 w 6"/>
              <a:gd name="T9" fmla="*/ 2147483647 h 2"/>
              <a:gd name="T10" fmla="*/ 0 60000 65536"/>
              <a:gd name="T11" fmla="*/ 0 60000 65536"/>
              <a:gd name="T12" fmla="*/ 0 60000 65536"/>
              <a:gd name="T13" fmla="*/ 0 60000 65536"/>
              <a:gd name="T14" fmla="*/ 0 60000 65536"/>
              <a:gd name="T15" fmla="*/ 0 w 6"/>
              <a:gd name="T16" fmla="*/ 0 h 2"/>
              <a:gd name="T17" fmla="*/ 6 w 6"/>
              <a:gd name="T18" fmla="*/ 2 h 2"/>
            </a:gdLst>
            <a:ahLst/>
            <a:cxnLst>
              <a:cxn ang="T10">
                <a:pos x="T0" y="T1"/>
              </a:cxn>
              <a:cxn ang="T11">
                <a:pos x="T2" y="T3"/>
              </a:cxn>
              <a:cxn ang="T12">
                <a:pos x="T4" y="T5"/>
              </a:cxn>
              <a:cxn ang="T13">
                <a:pos x="T6" y="T7"/>
              </a:cxn>
              <a:cxn ang="T14">
                <a:pos x="T8" y="T9"/>
              </a:cxn>
            </a:cxnLst>
            <a:rect l="T15" t="T16" r="T17" b="T18"/>
            <a:pathLst>
              <a:path w="6" h="2">
                <a:moveTo>
                  <a:pt x="0" y="2"/>
                </a:moveTo>
                <a:lnTo>
                  <a:pt x="4" y="2"/>
                </a:lnTo>
                <a:lnTo>
                  <a:pt x="6" y="2"/>
                </a:lnTo>
                <a:lnTo>
                  <a:pt x="4" y="0"/>
                </a:lnTo>
                <a:lnTo>
                  <a:pt x="0" y="2"/>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206" name="Freeform 248"/>
          <p:cNvSpPr>
            <a:spLocks/>
          </p:cNvSpPr>
          <p:nvPr/>
        </p:nvSpPr>
        <p:spPr bwMode="auto">
          <a:xfrm>
            <a:off x="7566422" y="3675987"/>
            <a:ext cx="19050" cy="19050"/>
          </a:xfrm>
          <a:custGeom>
            <a:avLst/>
            <a:gdLst>
              <a:gd name="T0" fmla="*/ 2147483647 w 16"/>
              <a:gd name="T1" fmla="*/ 2147483647 h 16"/>
              <a:gd name="T2" fmla="*/ 2147483647 w 16"/>
              <a:gd name="T3" fmla="*/ 2147483647 h 16"/>
              <a:gd name="T4" fmla="*/ 2147483647 w 16"/>
              <a:gd name="T5" fmla="*/ 2147483647 h 16"/>
              <a:gd name="T6" fmla="*/ 2147483647 w 16"/>
              <a:gd name="T7" fmla="*/ 2147483647 h 16"/>
              <a:gd name="T8" fmla="*/ 2147483647 w 16"/>
              <a:gd name="T9" fmla="*/ 2147483647 h 16"/>
              <a:gd name="T10" fmla="*/ 0 w 16"/>
              <a:gd name="T11" fmla="*/ 2147483647 h 16"/>
              <a:gd name="T12" fmla="*/ 0 w 16"/>
              <a:gd name="T13" fmla="*/ 0 h 16"/>
              <a:gd name="T14" fmla="*/ 2147483647 w 16"/>
              <a:gd name="T15" fmla="*/ 2147483647 h 16"/>
              <a:gd name="T16" fmla="*/ 2147483647 w 16"/>
              <a:gd name="T17" fmla="*/ 2147483647 h 16"/>
              <a:gd name="T18" fmla="*/ 2147483647 w 16"/>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6"/>
              <a:gd name="T32" fmla="*/ 16 w 16"/>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6">
                <a:moveTo>
                  <a:pt x="16" y="12"/>
                </a:moveTo>
                <a:lnTo>
                  <a:pt x="14" y="14"/>
                </a:lnTo>
                <a:lnTo>
                  <a:pt x="12" y="16"/>
                </a:lnTo>
                <a:lnTo>
                  <a:pt x="8" y="14"/>
                </a:lnTo>
                <a:lnTo>
                  <a:pt x="4" y="12"/>
                </a:lnTo>
                <a:lnTo>
                  <a:pt x="0" y="4"/>
                </a:lnTo>
                <a:lnTo>
                  <a:pt x="0" y="0"/>
                </a:lnTo>
                <a:lnTo>
                  <a:pt x="8" y="4"/>
                </a:lnTo>
                <a:lnTo>
                  <a:pt x="14" y="8"/>
                </a:lnTo>
                <a:lnTo>
                  <a:pt x="16" y="12"/>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207" name="Freeform 249"/>
          <p:cNvSpPr>
            <a:spLocks/>
          </p:cNvSpPr>
          <p:nvPr/>
        </p:nvSpPr>
        <p:spPr bwMode="auto">
          <a:xfrm>
            <a:off x="7659292" y="3761712"/>
            <a:ext cx="21431" cy="14288"/>
          </a:xfrm>
          <a:custGeom>
            <a:avLst/>
            <a:gdLst>
              <a:gd name="T0" fmla="*/ 2147483647 w 18"/>
              <a:gd name="T1" fmla="*/ 2147483647 h 12"/>
              <a:gd name="T2" fmla="*/ 2147483647 w 18"/>
              <a:gd name="T3" fmla="*/ 2147483647 h 12"/>
              <a:gd name="T4" fmla="*/ 2147483647 w 18"/>
              <a:gd name="T5" fmla="*/ 2147483647 h 12"/>
              <a:gd name="T6" fmla="*/ 0 w 18"/>
              <a:gd name="T7" fmla="*/ 2147483647 h 12"/>
              <a:gd name="T8" fmla="*/ 0 w 18"/>
              <a:gd name="T9" fmla="*/ 0 h 12"/>
              <a:gd name="T10" fmla="*/ 2147483647 w 18"/>
              <a:gd name="T11" fmla="*/ 0 h 12"/>
              <a:gd name="T12" fmla="*/ 2147483647 w 18"/>
              <a:gd name="T13" fmla="*/ 2147483647 h 12"/>
              <a:gd name="T14" fmla="*/ 2147483647 w 18"/>
              <a:gd name="T15" fmla="*/ 2147483647 h 12"/>
              <a:gd name="T16" fmla="*/ 2147483647 w 18"/>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2"/>
              <a:gd name="T29" fmla="*/ 18 w 1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2">
                <a:moveTo>
                  <a:pt x="18" y="12"/>
                </a:moveTo>
                <a:lnTo>
                  <a:pt x="10" y="12"/>
                </a:lnTo>
                <a:lnTo>
                  <a:pt x="4" y="8"/>
                </a:lnTo>
                <a:lnTo>
                  <a:pt x="0" y="2"/>
                </a:lnTo>
                <a:lnTo>
                  <a:pt x="0" y="0"/>
                </a:lnTo>
                <a:lnTo>
                  <a:pt x="6" y="0"/>
                </a:lnTo>
                <a:lnTo>
                  <a:pt x="12" y="4"/>
                </a:lnTo>
                <a:lnTo>
                  <a:pt x="16" y="6"/>
                </a:lnTo>
                <a:lnTo>
                  <a:pt x="18" y="12"/>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208" name="Freeform 250"/>
          <p:cNvSpPr>
            <a:spLocks/>
          </p:cNvSpPr>
          <p:nvPr/>
        </p:nvSpPr>
        <p:spPr bwMode="auto">
          <a:xfrm>
            <a:off x="7623572" y="3740281"/>
            <a:ext cx="26194" cy="14288"/>
          </a:xfrm>
          <a:custGeom>
            <a:avLst/>
            <a:gdLst>
              <a:gd name="T0" fmla="*/ 2147483647 w 22"/>
              <a:gd name="T1" fmla="*/ 2147483647 h 12"/>
              <a:gd name="T2" fmla="*/ 2147483647 w 22"/>
              <a:gd name="T3" fmla="*/ 2147483647 h 12"/>
              <a:gd name="T4" fmla="*/ 2147483647 w 22"/>
              <a:gd name="T5" fmla="*/ 2147483647 h 12"/>
              <a:gd name="T6" fmla="*/ 2147483647 w 22"/>
              <a:gd name="T7" fmla="*/ 2147483647 h 12"/>
              <a:gd name="T8" fmla="*/ 2147483647 w 22"/>
              <a:gd name="T9" fmla="*/ 2147483647 h 12"/>
              <a:gd name="T10" fmla="*/ 0 w 22"/>
              <a:gd name="T11" fmla="*/ 2147483647 h 12"/>
              <a:gd name="T12" fmla="*/ 0 w 22"/>
              <a:gd name="T13" fmla="*/ 0 h 12"/>
              <a:gd name="T14" fmla="*/ 2147483647 w 22"/>
              <a:gd name="T15" fmla="*/ 0 h 12"/>
              <a:gd name="T16" fmla="*/ 2147483647 w 22"/>
              <a:gd name="T17" fmla="*/ 2147483647 h 12"/>
              <a:gd name="T18" fmla="*/ 2147483647 w 22"/>
              <a:gd name="T19" fmla="*/ 2147483647 h 12"/>
              <a:gd name="T20" fmla="*/ 2147483647 w 22"/>
              <a:gd name="T21" fmla="*/ 2147483647 h 12"/>
              <a:gd name="T22" fmla="*/ 2147483647 w 22"/>
              <a:gd name="T23" fmla="*/ 214748364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2"/>
              <a:gd name="T38" fmla="*/ 22 w 22"/>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2">
                <a:moveTo>
                  <a:pt x="22" y="8"/>
                </a:moveTo>
                <a:lnTo>
                  <a:pt x="20" y="12"/>
                </a:lnTo>
                <a:lnTo>
                  <a:pt x="16" y="12"/>
                </a:lnTo>
                <a:lnTo>
                  <a:pt x="6" y="10"/>
                </a:lnTo>
                <a:lnTo>
                  <a:pt x="2" y="6"/>
                </a:lnTo>
                <a:lnTo>
                  <a:pt x="0" y="2"/>
                </a:lnTo>
                <a:lnTo>
                  <a:pt x="0" y="0"/>
                </a:lnTo>
                <a:lnTo>
                  <a:pt x="2" y="0"/>
                </a:lnTo>
                <a:lnTo>
                  <a:pt x="10" y="2"/>
                </a:lnTo>
                <a:lnTo>
                  <a:pt x="18" y="4"/>
                </a:lnTo>
                <a:lnTo>
                  <a:pt x="20" y="6"/>
                </a:lnTo>
                <a:lnTo>
                  <a:pt x="22" y="8"/>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209" name="Freeform 251"/>
          <p:cNvSpPr>
            <a:spLocks/>
          </p:cNvSpPr>
          <p:nvPr/>
        </p:nvSpPr>
        <p:spPr bwMode="auto">
          <a:xfrm>
            <a:off x="7566422" y="3699800"/>
            <a:ext cx="30956" cy="26194"/>
          </a:xfrm>
          <a:custGeom>
            <a:avLst/>
            <a:gdLst>
              <a:gd name="T0" fmla="*/ 2147483647 w 26"/>
              <a:gd name="T1" fmla="*/ 0 h 22"/>
              <a:gd name="T2" fmla="*/ 2147483647 w 26"/>
              <a:gd name="T3" fmla="*/ 2147483647 h 22"/>
              <a:gd name="T4" fmla="*/ 2147483647 w 26"/>
              <a:gd name="T5" fmla="*/ 2147483647 h 22"/>
              <a:gd name="T6" fmla="*/ 2147483647 w 26"/>
              <a:gd name="T7" fmla="*/ 2147483647 h 22"/>
              <a:gd name="T8" fmla="*/ 2147483647 w 26"/>
              <a:gd name="T9" fmla="*/ 2147483647 h 22"/>
              <a:gd name="T10" fmla="*/ 2147483647 w 26"/>
              <a:gd name="T11" fmla="*/ 2147483647 h 22"/>
              <a:gd name="T12" fmla="*/ 2147483647 w 26"/>
              <a:gd name="T13" fmla="*/ 2147483647 h 22"/>
              <a:gd name="T14" fmla="*/ 2147483647 w 26"/>
              <a:gd name="T15" fmla="*/ 2147483647 h 22"/>
              <a:gd name="T16" fmla="*/ 2147483647 w 26"/>
              <a:gd name="T17" fmla="*/ 2147483647 h 22"/>
              <a:gd name="T18" fmla="*/ 2147483647 w 26"/>
              <a:gd name="T19" fmla="*/ 2147483647 h 22"/>
              <a:gd name="T20" fmla="*/ 2147483647 w 26"/>
              <a:gd name="T21" fmla="*/ 2147483647 h 22"/>
              <a:gd name="T22" fmla="*/ 2147483647 w 26"/>
              <a:gd name="T23" fmla="*/ 2147483647 h 22"/>
              <a:gd name="T24" fmla="*/ 2147483647 w 26"/>
              <a:gd name="T25" fmla="*/ 2147483647 h 22"/>
              <a:gd name="T26" fmla="*/ 2147483647 w 26"/>
              <a:gd name="T27" fmla="*/ 2147483647 h 22"/>
              <a:gd name="T28" fmla="*/ 2147483647 w 26"/>
              <a:gd name="T29" fmla="*/ 2147483647 h 22"/>
              <a:gd name="T30" fmla="*/ 2147483647 w 26"/>
              <a:gd name="T31" fmla="*/ 2147483647 h 22"/>
              <a:gd name="T32" fmla="*/ 0 w 26"/>
              <a:gd name="T33" fmla="*/ 2147483647 h 22"/>
              <a:gd name="T34" fmla="*/ 0 w 26"/>
              <a:gd name="T35" fmla="*/ 2147483647 h 22"/>
              <a:gd name="T36" fmla="*/ 0 w 26"/>
              <a:gd name="T37" fmla="*/ 0 h 22"/>
              <a:gd name="T38" fmla="*/ 2147483647 w 26"/>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22"/>
              <a:gd name="T62" fmla="*/ 26 w 26"/>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22">
                <a:moveTo>
                  <a:pt x="6" y="0"/>
                </a:moveTo>
                <a:lnTo>
                  <a:pt x="6" y="4"/>
                </a:lnTo>
                <a:lnTo>
                  <a:pt x="8" y="6"/>
                </a:lnTo>
                <a:lnTo>
                  <a:pt x="16" y="10"/>
                </a:lnTo>
                <a:lnTo>
                  <a:pt x="22" y="14"/>
                </a:lnTo>
                <a:lnTo>
                  <a:pt x="26" y="16"/>
                </a:lnTo>
                <a:lnTo>
                  <a:pt x="26" y="18"/>
                </a:lnTo>
                <a:lnTo>
                  <a:pt x="24" y="22"/>
                </a:lnTo>
                <a:lnTo>
                  <a:pt x="22" y="22"/>
                </a:lnTo>
                <a:lnTo>
                  <a:pt x="18" y="20"/>
                </a:lnTo>
                <a:lnTo>
                  <a:pt x="16" y="16"/>
                </a:lnTo>
                <a:lnTo>
                  <a:pt x="12" y="16"/>
                </a:lnTo>
                <a:lnTo>
                  <a:pt x="12" y="14"/>
                </a:lnTo>
                <a:lnTo>
                  <a:pt x="10" y="10"/>
                </a:lnTo>
                <a:lnTo>
                  <a:pt x="6" y="10"/>
                </a:lnTo>
                <a:lnTo>
                  <a:pt x="6" y="6"/>
                </a:lnTo>
                <a:lnTo>
                  <a:pt x="0" y="6"/>
                </a:lnTo>
                <a:lnTo>
                  <a:pt x="0" y="2"/>
                </a:lnTo>
                <a:lnTo>
                  <a:pt x="0" y="0"/>
                </a:lnTo>
                <a:lnTo>
                  <a:pt x="6" y="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210" name="Freeform 252"/>
          <p:cNvSpPr>
            <a:spLocks/>
          </p:cNvSpPr>
          <p:nvPr/>
        </p:nvSpPr>
        <p:spPr bwMode="auto">
          <a:xfrm>
            <a:off x="6802040" y="3478345"/>
            <a:ext cx="128588" cy="173831"/>
          </a:xfrm>
          <a:custGeom>
            <a:avLst/>
            <a:gdLst>
              <a:gd name="T0" fmla="*/ 2147483647 w 108"/>
              <a:gd name="T1" fmla="*/ 2147483647 h 146"/>
              <a:gd name="T2" fmla="*/ 2147483647 w 108"/>
              <a:gd name="T3" fmla="*/ 2147483647 h 146"/>
              <a:gd name="T4" fmla="*/ 2147483647 w 108"/>
              <a:gd name="T5" fmla="*/ 2147483647 h 146"/>
              <a:gd name="T6" fmla="*/ 2147483647 w 108"/>
              <a:gd name="T7" fmla="*/ 2147483647 h 146"/>
              <a:gd name="T8" fmla="*/ 2147483647 w 108"/>
              <a:gd name="T9" fmla="*/ 2147483647 h 146"/>
              <a:gd name="T10" fmla="*/ 2147483647 w 108"/>
              <a:gd name="T11" fmla="*/ 2147483647 h 146"/>
              <a:gd name="T12" fmla="*/ 2147483647 w 108"/>
              <a:gd name="T13" fmla="*/ 2147483647 h 146"/>
              <a:gd name="T14" fmla="*/ 2147483647 w 108"/>
              <a:gd name="T15" fmla="*/ 2147483647 h 146"/>
              <a:gd name="T16" fmla="*/ 2147483647 w 108"/>
              <a:gd name="T17" fmla="*/ 0 h 146"/>
              <a:gd name="T18" fmla="*/ 2147483647 w 108"/>
              <a:gd name="T19" fmla="*/ 2147483647 h 146"/>
              <a:gd name="T20" fmla="*/ 2147483647 w 108"/>
              <a:gd name="T21" fmla="*/ 2147483647 h 146"/>
              <a:gd name="T22" fmla="*/ 2147483647 w 108"/>
              <a:gd name="T23" fmla="*/ 2147483647 h 146"/>
              <a:gd name="T24" fmla="*/ 2147483647 w 108"/>
              <a:gd name="T25" fmla="*/ 2147483647 h 146"/>
              <a:gd name="T26" fmla="*/ 2147483647 w 108"/>
              <a:gd name="T27" fmla="*/ 2147483647 h 146"/>
              <a:gd name="T28" fmla="*/ 2147483647 w 108"/>
              <a:gd name="T29" fmla="*/ 2147483647 h 146"/>
              <a:gd name="T30" fmla="*/ 2147483647 w 108"/>
              <a:gd name="T31" fmla="*/ 2147483647 h 146"/>
              <a:gd name="T32" fmla="*/ 2147483647 w 108"/>
              <a:gd name="T33" fmla="*/ 2147483647 h 146"/>
              <a:gd name="T34" fmla="*/ 2147483647 w 108"/>
              <a:gd name="T35" fmla="*/ 2147483647 h 146"/>
              <a:gd name="T36" fmla="*/ 2147483647 w 108"/>
              <a:gd name="T37" fmla="*/ 2147483647 h 146"/>
              <a:gd name="T38" fmla="*/ 2147483647 w 108"/>
              <a:gd name="T39" fmla="*/ 2147483647 h 146"/>
              <a:gd name="T40" fmla="*/ 2147483647 w 108"/>
              <a:gd name="T41" fmla="*/ 2147483647 h 146"/>
              <a:gd name="T42" fmla="*/ 2147483647 w 108"/>
              <a:gd name="T43" fmla="*/ 2147483647 h 146"/>
              <a:gd name="T44" fmla="*/ 2147483647 w 108"/>
              <a:gd name="T45" fmla="*/ 2147483647 h 146"/>
              <a:gd name="T46" fmla="*/ 2147483647 w 108"/>
              <a:gd name="T47" fmla="*/ 2147483647 h 146"/>
              <a:gd name="T48" fmla="*/ 2147483647 w 108"/>
              <a:gd name="T49" fmla="*/ 2147483647 h 146"/>
              <a:gd name="T50" fmla="*/ 2147483647 w 108"/>
              <a:gd name="T51" fmla="*/ 2147483647 h 146"/>
              <a:gd name="T52" fmla="*/ 2147483647 w 108"/>
              <a:gd name="T53" fmla="*/ 2147483647 h 146"/>
              <a:gd name="T54" fmla="*/ 2147483647 w 108"/>
              <a:gd name="T55" fmla="*/ 2147483647 h 146"/>
              <a:gd name="T56" fmla="*/ 2147483647 w 108"/>
              <a:gd name="T57" fmla="*/ 2147483647 h 146"/>
              <a:gd name="T58" fmla="*/ 2147483647 w 108"/>
              <a:gd name="T59" fmla="*/ 2147483647 h 146"/>
              <a:gd name="T60" fmla="*/ 2147483647 w 108"/>
              <a:gd name="T61" fmla="*/ 2147483647 h 146"/>
              <a:gd name="T62" fmla="*/ 2147483647 w 108"/>
              <a:gd name="T63" fmla="*/ 2147483647 h 146"/>
              <a:gd name="T64" fmla="*/ 2147483647 w 108"/>
              <a:gd name="T65" fmla="*/ 2147483647 h 146"/>
              <a:gd name="T66" fmla="*/ 2147483647 w 108"/>
              <a:gd name="T67" fmla="*/ 2147483647 h 146"/>
              <a:gd name="T68" fmla="*/ 2147483647 w 108"/>
              <a:gd name="T69" fmla="*/ 2147483647 h 146"/>
              <a:gd name="T70" fmla="*/ 2147483647 w 108"/>
              <a:gd name="T71" fmla="*/ 2147483647 h 146"/>
              <a:gd name="T72" fmla="*/ 2147483647 w 108"/>
              <a:gd name="T73" fmla="*/ 2147483647 h 146"/>
              <a:gd name="T74" fmla="*/ 2147483647 w 108"/>
              <a:gd name="T75" fmla="*/ 2147483647 h 146"/>
              <a:gd name="T76" fmla="*/ 2147483647 w 108"/>
              <a:gd name="T77" fmla="*/ 2147483647 h 146"/>
              <a:gd name="T78" fmla="*/ 2147483647 w 108"/>
              <a:gd name="T79" fmla="*/ 2147483647 h 146"/>
              <a:gd name="T80" fmla="*/ 0 w 108"/>
              <a:gd name="T81" fmla="*/ 2147483647 h 146"/>
              <a:gd name="T82" fmla="*/ 0 w 108"/>
              <a:gd name="T83" fmla="*/ 2147483647 h 146"/>
              <a:gd name="T84" fmla="*/ 2147483647 w 108"/>
              <a:gd name="T85" fmla="*/ 2147483647 h 146"/>
              <a:gd name="T86" fmla="*/ 2147483647 w 108"/>
              <a:gd name="T87" fmla="*/ 2147483647 h 1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8"/>
              <a:gd name="T133" fmla="*/ 0 h 146"/>
              <a:gd name="T134" fmla="*/ 108 w 108"/>
              <a:gd name="T135" fmla="*/ 146 h 1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8" h="146">
                <a:moveTo>
                  <a:pt x="14" y="50"/>
                </a:moveTo>
                <a:lnTo>
                  <a:pt x="14" y="30"/>
                </a:lnTo>
                <a:lnTo>
                  <a:pt x="18" y="28"/>
                </a:lnTo>
                <a:lnTo>
                  <a:pt x="20" y="24"/>
                </a:lnTo>
                <a:lnTo>
                  <a:pt x="26" y="16"/>
                </a:lnTo>
                <a:lnTo>
                  <a:pt x="30" y="10"/>
                </a:lnTo>
                <a:lnTo>
                  <a:pt x="34" y="8"/>
                </a:lnTo>
                <a:lnTo>
                  <a:pt x="38" y="6"/>
                </a:lnTo>
                <a:lnTo>
                  <a:pt x="40" y="6"/>
                </a:lnTo>
                <a:lnTo>
                  <a:pt x="42" y="8"/>
                </a:lnTo>
                <a:lnTo>
                  <a:pt x="46" y="10"/>
                </a:lnTo>
                <a:lnTo>
                  <a:pt x="66" y="14"/>
                </a:lnTo>
                <a:lnTo>
                  <a:pt x="86" y="16"/>
                </a:lnTo>
                <a:lnTo>
                  <a:pt x="90" y="14"/>
                </a:lnTo>
                <a:lnTo>
                  <a:pt x="94" y="14"/>
                </a:lnTo>
                <a:lnTo>
                  <a:pt x="98" y="8"/>
                </a:lnTo>
                <a:lnTo>
                  <a:pt x="102" y="2"/>
                </a:lnTo>
                <a:lnTo>
                  <a:pt x="108" y="0"/>
                </a:lnTo>
                <a:lnTo>
                  <a:pt x="108" y="6"/>
                </a:lnTo>
                <a:lnTo>
                  <a:pt x="98" y="18"/>
                </a:lnTo>
                <a:lnTo>
                  <a:pt x="92" y="24"/>
                </a:lnTo>
                <a:lnTo>
                  <a:pt x="88" y="26"/>
                </a:lnTo>
                <a:lnTo>
                  <a:pt x="82" y="26"/>
                </a:lnTo>
                <a:lnTo>
                  <a:pt x="76" y="26"/>
                </a:lnTo>
                <a:lnTo>
                  <a:pt x="70" y="24"/>
                </a:lnTo>
                <a:lnTo>
                  <a:pt x="28" y="24"/>
                </a:lnTo>
                <a:lnTo>
                  <a:pt x="24" y="26"/>
                </a:lnTo>
                <a:lnTo>
                  <a:pt x="24" y="28"/>
                </a:lnTo>
                <a:lnTo>
                  <a:pt x="22" y="36"/>
                </a:lnTo>
                <a:lnTo>
                  <a:pt x="24" y="42"/>
                </a:lnTo>
                <a:lnTo>
                  <a:pt x="26" y="50"/>
                </a:lnTo>
                <a:lnTo>
                  <a:pt x="30" y="56"/>
                </a:lnTo>
                <a:lnTo>
                  <a:pt x="36" y="58"/>
                </a:lnTo>
                <a:lnTo>
                  <a:pt x="38" y="58"/>
                </a:lnTo>
                <a:lnTo>
                  <a:pt x="40" y="56"/>
                </a:lnTo>
                <a:lnTo>
                  <a:pt x="44" y="54"/>
                </a:lnTo>
                <a:lnTo>
                  <a:pt x="50" y="50"/>
                </a:lnTo>
                <a:lnTo>
                  <a:pt x="58" y="48"/>
                </a:lnTo>
                <a:lnTo>
                  <a:pt x="68" y="46"/>
                </a:lnTo>
                <a:lnTo>
                  <a:pt x="74" y="44"/>
                </a:lnTo>
                <a:lnTo>
                  <a:pt x="80" y="44"/>
                </a:lnTo>
                <a:lnTo>
                  <a:pt x="78" y="46"/>
                </a:lnTo>
                <a:lnTo>
                  <a:pt x="74" y="48"/>
                </a:lnTo>
                <a:lnTo>
                  <a:pt x="68" y="52"/>
                </a:lnTo>
                <a:lnTo>
                  <a:pt x="60" y="54"/>
                </a:lnTo>
                <a:lnTo>
                  <a:pt x="54" y="60"/>
                </a:lnTo>
                <a:lnTo>
                  <a:pt x="46" y="70"/>
                </a:lnTo>
                <a:lnTo>
                  <a:pt x="48" y="70"/>
                </a:lnTo>
                <a:lnTo>
                  <a:pt x="50" y="76"/>
                </a:lnTo>
                <a:lnTo>
                  <a:pt x="52" y="82"/>
                </a:lnTo>
                <a:lnTo>
                  <a:pt x="58" y="90"/>
                </a:lnTo>
                <a:lnTo>
                  <a:pt x="58" y="106"/>
                </a:lnTo>
                <a:lnTo>
                  <a:pt x="60" y="110"/>
                </a:lnTo>
                <a:lnTo>
                  <a:pt x="64" y="112"/>
                </a:lnTo>
                <a:lnTo>
                  <a:pt x="70" y="112"/>
                </a:lnTo>
                <a:lnTo>
                  <a:pt x="70" y="114"/>
                </a:lnTo>
                <a:lnTo>
                  <a:pt x="64" y="118"/>
                </a:lnTo>
                <a:lnTo>
                  <a:pt x="58" y="122"/>
                </a:lnTo>
                <a:lnTo>
                  <a:pt x="54" y="126"/>
                </a:lnTo>
                <a:lnTo>
                  <a:pt x="48" y="126"/>
                </a:lnTo>
                <a:lnTo>
                  <a:pt x="34" y="98"/>
                </a:lnTo>
                <a:lnTo>
                  <a:pt x="36" y="94"/>
                </a:lnTo>
                <a:lnTo>
                  <a:pt x="38" y="90"/>
                </a:lnTo>
                <a:lnTo>
                  <a:pt x="36" y="84"/>
                </a:lnTo>
                <a:lnTo>
                  <a:pt x="30" y="86"/>
                </a:lnTo>
                <a:lnTo>
                  <a:pt x="26" y="84"/>
                </a:lnTo>
                <a:lnTo>
                  <a:pt x="24" y="114"/>
                </a:lnTo>
                <a:lnTo>
                  <a:pt x="24" y="128"/>
                </a:lnTo>
                <a:lnTo>
                  <a:pt x="22" y="136"/>
                </a:lnTo>
                <a:lnTo>
                  <a:pt x="20" y="142"/>
                </a:lnTo>
                <a:lnTo>
                  <a:pt x="16" y="144"/>
                </a:lnTo>
                <a:lnTo>
                  <a:pt x="10" y="146"/>
                </a:lnTo>
                <a:lnTo>
                  <a:pt x="8" y="144"/>
                </a:lnTo>
                <a:lnTo>
                  <a:pt x="6" y="144"/>
                </a:lnTo>
                <a:lnTo>
                  <a:pt x="6" y="140"/>
                </a:lnTo>
                <a:lnTo>
                  <a:pt x="6" y="130"/>
                </a:lnTo>
                <a:lnTo>
                  <a:pt x="8" y="124"/>
                </a:lnTo>
                <a:lnTo>
                  <a:pt x="10" y="118"/>
                </a:lnTo>
                <a:lnTo>
                  <a:pt x="12" y="110"/>
                </a:lnTo>
                <a:lnTo>
                  <a:pt x="12" y="102"/>
                </a:lnTo>
                <a:lnTo>
                  <a:pt x="4" y="102"/>
                </a:lnTo>
                <a:lnTo>
                  <a:pt x="0" y="100"/>
                </a:lnTo>
                <a:lnTo>
                  <a:pt x="0" y="96"/>
                </a:lnTo>
                <a:lnTo>
                  <a:pt x="0" y="84"/>
                </a:lnTo>
                <a:lnTo>
                  <a:pt x="4" y="70"/>
                </a:lnTo>
                <a:lnTo>
                  <a:pt x="10" y="58"/>
                </a:lnTo>
                <a:lnTo>
                  <a:pt x="14" y="48"/>
                </a:lnTo>
                <a:lnTo>
                  <a:pt x="14" y="5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211" name="Freeform 253"/>
          <p:cNvSpPr>
            <a:spLocks/>
          </p:cNvSpPr>
          <p:nvPr/>
        </p:nvSpPr>
        <p:spPr bwMode="auto">
          <a:xfrm>
            <a:off x="6692503" y="3414050"/>
            <a:ext cx="19050" cy="19050"/>
          </a:xfrm>
          <a:custGeom>
            <a:avLst/>
            <a:gdLst>
              <a:gd name="T0" fmla="*/ 2147483647 w 16"/>
              <a:gd name="T1" fmla="*/ 0 h 16"/>
              <a:gd name="T2" fmla="*/ 2147483647 w 16"/>
              <a:gd name="T3" fmla="*/ 2147483647 h 16"/>
              <a:gd name="T4" fmla="*/ 2147483647 w 16"/>
              <a:gd name="T5" fmla="*/ 2147483647 h 16"/>
              <a:gd name="T6" fmla="*/ 2147483647 w 16"/>
              <a:gd name="T7" fmla="*/ 2147483647 h 16"/>
              <a:gd name="T8" fmla="*/ 2147483647 w 16"/>
              <a:gd name="T9" fmla="*/ 2147483647 h 16"/>
              <a:gd name="T10" fmla="*/ 2147483647 w 16"/>
              <a:gd name="T11" fmla="*/ 2147483647 h 16"/>
              <a:gd name="T12" fmla="*/ 2147483647 w 16"/>
              <a:gd name="T13" fmla="*/ 2147483647 h 16"/>
              <a:gd name="T14" fmla="*/ 2147483647 w 16"/>
              <a:gd name="T15" fmla="*/ 2147483647 h 16"/>
              <a:gd name="T16" fmla="*/ 2147483647 w 16"/>
              <a:gd name="T17" fmla="*/ 2147483647 h 16"/>
              <a:gd name="T18" fmla="*/ 0 w 16"/>
              <a:gd name="T19" fmla="*/ 2147483647 h 16"/>
              <a:gd name="T20" fmla="*/ 2147483647 w 16"/>
              <a:gd name="T21" fmla="*/ 0 h 16"/>
              <a:gd name="T22" fmla="*/ 2147483647 w 16"/>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6"/>
              <a:gd name="T38" fmla="*/ 16 w 16"/>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6">
                <a:moveTo>
                  <a:pt x="10" y="0"/>
                </a:moveTo>
                <a:lnTo>
                  <a:pt x="12" y="4"/>
                </a:lnTo>
                <a:lnTo>
                  <a:pt x="16" y="8"/>
                </a:lnTo>
                <a:lnTo>
                  <a:pt x="16" y="12"/>
                </a:lnTo>
                <a:lnTo>
                  <a:pt x="12" y="10"/>
                </a:lnTo>
                <a:lnTo>
                  <a:pt x="8" y="8"/>
                </a:lnTo>
                <a:lnTo>
                  <a:pt x="8" y="12"/>
                </a:lnTo>
                <a:lnTo>
                  <a:pt x="10" y="14"/>
                </a:lnTo>
                <a:lnTo>
                  <a:pt x="8" y="16"/>
                </a:lnTo>
                <a:lnTo>
                  <a:pt x="0" y="10"/>
                </a:lnTo>
                <a:lnTo>
                  <a:pt x="8" y="0"/>
                </a:lnTo>
                <a:lnTo>
                  <a:pt x="10" y="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212" name="Freeform 254"/>
          <p:cNvSpPr>
            <a:spLocks/>
          </p:cNvSpPr>
          <p:nvPr/>
        </p:nvSpPr>
        <p:spPr bwMode="auto">
          <a:xfrm>
            <a:off x="7464028" y="3585500"/>
            <a:ext cx="38100" cy="45244"/>
          </a:xfrm>
          <a:custGeom>
            <a:avLst/>
            <a:gdLst>
              <a:gd name="T0" fmla="*/ 2147483647 w 32"/>
              <a:gd name="T1" fmla="*/ 2147483647 h 38"/>
              <a:gd name="T2" fmla="*/ 2147483647 w 32"/>
              <a:gd name="T3" fmla="*/ 2147483647 h 38"/>
              <a:gd name="T4" fmla="*/ 2147483647 w 32"/>
              <a:gd name="T5" fmla="*/ 2147483647 h 38"/>
              <a:gd name="T6" fmla="*/ 2147483647 w 32"/>
              <a:gd name="T7" fmla="*/ 2147483647 h 38"/>
              <a:gd name="T8" fmla="*/ 2147483647 w 32"/>
              <a:gd name="T9" fmla="*/ 2147483647 h 38"/>
              <a:gd name="T10" fmla="*/ 2147483647 w 32"/>
              <a:gd name="T11" fmla="*/ 2147483647 h 38"/>
              <a:gd name="T12" fmla="*/ 2147483647 w 32"/>
              <a:gd name="T13" fmla="*/ 2147483647 h 38"/>
              <a:gd name="T14" fmla="*/ 2147483647 w 32"/>
              <a:gd name="T15" fmla="*/ 2147483647 h 38"/>
              <a:gd name="T16" fmla="*/ 0 w 32"/>
              <a:gd name="T17" fmla="*/ 2147483647 h 38"/>
              <a:gd name="T18" fmla="*/ 0 w 32"/>
              <a:gd name="T19" fmla="*/ 0 h 38"/>
              <a:gd name="T20" fmla="*/ 2147483647 w 32"/>
              <a:gd name="T21" fmla="*/ 2147483647 h 38"/>
              <a:gd name="T22" fmla="*/ 2147483647 w 32"/>
              <a:gd name="T23" fmla="*/ 2147483647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38"/>
              <a:gd name="T38" fmla="*/ 32 w 32"/>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38">
                <a:moveTo>
                  <a:pt x="32" y="28"/>
                </a:moveTo>
                <a:lnTo>
                  <a:pt x="32" y="38"/>
                </a:lnTo>
                <a:lnTo>
                  <a:pt x="28" y="38"/>
                </a:lnTo>
                <a:lnTo>
                  <a:pt x="24" y="34"/>
                </a:lnTo>
                <a:lnTo>
                  <a:pt x="22" y="28"/>
                </a:lnTo>
                <a:lnTo>
                  <a:pt x="20" y="20"/>
                </a:lnTo>
                <a:lnTo>
                  <a:pt x="16" y="16"/>
                </a:lnTo>
                <a:lnTo>
                  <a:pt x="6" y="10"/>
                </a:lnTo>
                <a:lnTo>
                  <a:pt x="0" y="6"/>
                </a:lnTo>
                <a:lnTo>
                  <a:pt x="0" y="0"/>
                </a:lnTo>
                <a:lnTo>
                  <a:pt x="16" y="14"/>
                </a:lnTo>
                <a:lnTo>
                  <a:pt x="32" y="28"/>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213" name="Freeform 255"/>
          <p:cNvSpPr>
            <a:spLocks/>
          </p:cNvSpPr>
          <p:nvPr/>
        </p:nvSpPr>
        <p:spPr bwMode="auto">
          <a:xfrm>
            <a:off x="6947297" y="3590264"/>
            <a:ext cx="23813" cy="21431"/>
          </a:xfrm>
          <a:custGeom>
            <a:avLst/>
            <a:gdLst>
              <a:gd name="T0" fmla="*/ 2147483647 w 20"/>
              <a:gd name="T1" fmla="*/ 2147483647 h 18"/>
              <a:gd name="T2" fmla="*/ 2147483647 w 20"/>
              <a:gd name="T3" fmla="*/ 2147483647 h 18"/>
              <a:gd name="T4" fmla="*/ 2147483647 w 20"/>
              <a:gd name="T5" fmla="*/ 2147483647 h 18"/>
              <a:gd name="T6" fmla="*/ 2147483647 w 20"/>
              <a:gd name="T7" fmla="*/ 2147483647 h 18"/>
              <a:gd name="T8" fmla="*/ 2147483647 w 20"/>
              <a:gd name="T9" fmla="*/ 2147483647 h 18"/>
              <a:gd name="T10" fmla="*/ 2147483647 w 20"/>
              <a:gd name="T11" fmla="*/ 2147483647 h 18"/>
              <a:gd name="T12" fmla="*/ 2147483647 w 20"/>
              <a:gd name="T13" fmla="*/ 2147483647 h 18"/>
              <a:gd name="T14" fmla="*/ 0 w 20"/>
              <a:gd name="T15" fmla="*/ 2147483647 h 18"/>
              <a:gd name="T16" fmla="*/ 0 w 20"/>
              <a:gd name="T17" fmla="*/ 2147483647 h 18"/>
              <a:gd name="T18" fmla="*/ 2147483647 w 20"/>
              <a:gd name="T19" fmla="*/ 0 h 18"/>
              <a:gd name="T20" fmla="*/ 2147483647 w 20"/>
              <a:gd name="T21" fmla="*/ 2147483647 h 18"/>
              <a:gd name="T22" fmla="*/ 2147483647 w 20"/>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8"/>
              <a:gd name="T38" fmla="*/ 20 w 2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8">
                <a:moveTo>
                  <a:pt x="18" y="4"/>
                </a:moveTo>
                <a:lnTo>
                  <a:pt x="20" y="8"/>
                </a:lnTo>
                <a:lnTo>
                  <a:pt x="20" y="12"/>
                </a:lnTo>
                <a:lnTo>
                  <a:pt x="20" y="14"/>
                </a:lnTo>
                <a:lnTo>
                  <a:pt x="18" y="16"/>
                </a:lnTo>
                <a:lnTo>
                  <a:pt x="12" y="18"/>
                </a:lnTo>
                <a:lnTo>
                  <a:pt x="4" y="14"/>
                </a:lnTo>
                <a:lnTo>
                  <a:pt x="0" y="10"/>
                </a:lnTo>
                <a:lnTo>
                  <a:pt x="0" y="6"/>
                </a:lnTo>
                <a:lnTo>
                  <a:pt x="12" y="0"/>
                </a:lnTo>
                <a:lnTo>
                  <a:pt x="20" y="6"/>
                </a:lnTo>
                <a:lnTo>
                  <a:pt x="18" y="4"/>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214" name="Freeform 256"/>
          <p:cNvSpPr>
            <a:spLocks/>
          </p:cNvSpPr>
          <p:nvPr/>
        </p:nvSpPr>
        <p:spPr bwMode="auto">
          <a:xfrm>
            <a:off x="6916341" y="3561688"/>
            <a:ext cx="11906" cy="7144"/>
          </a:xfrm>
          <a:custGeom>
            <a:avLst/>
            <a:gdLst>
              <a:gd name="T0" fmla="*/ 2147483647 w 10"/>
              <a:gd name="T1" fmla="*/ 0 h 6"/>
              <a:gd name="T2" fmla="*/ 2147483647 w 10"/>
              <a:gd name="T3" fmla="*/ 2147483647 h 6"/>
              <a:gd name="T4" fmla="*/ 2147483647 w 10"/>
              <a:gd name="T5" fmla="*/ 2147483647 h 6"/>
              <a:gd name="T6" fmla="*/ 2147483647 w 10"/>
              <a:gd name="T7" fmla="*/ 2147483647 h 6"/>
              <a:gd name="T8" fmla="*/ 0 w 10"/>
              <a:gd name="T9" fmla="*/ 2147483647 h 6"/>
              <a:gd name="T10" fmla="*/ 2147483647 w 10"/>
              <a:gd name="T11" fmla="*/ 0 h 6"/>
              <a:gd name="T12" fmla="*/ 2147483647 w 10"/>
              <a:gd name="T13" fmla="*/ 0 h 6"/>
              <a:gd name="T14" fmla="*/ 0 60000 65536"/>
              <a:gd name="T15" fmla="*/ 0 60000 65536"/>
              <a:gd name="T16" fmla="*/ 0 60000 65536"/>
              <a:gd name="T17" fmla="*/ 0 60000 65536"/>
              <a:gd name="T18" fmla="*/ 0 60000 65536"/>
              <a:gd name="T19" fmla="*/ 0 60000 65536"/>
              <a:gd name="T20" fmla="*/ 0 60000 65536"/>
              <a:gd name="T21" fmla="*/ 0 w 10"/>
              <a:gd name="T22" fmla="*/ 0 h 6"/>
              <a:gd name="T23" fmla="*/ 10 w 10"/>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6">
                <a:moveTo>
                  <a:pt x="10" y="0"/>
                </a:moveTo>
                <a:lnTo>
                  <a:pt x="8" y="4"/>
                </a:lnTo>
                <a:lnTo>
                  <a:pt x="4" y="6"/>
                </a:lnTo>
                <a:lnTo>
                  <a:pt x="2" y="4"/>
                </a:lnTo>
                <a:lnTo>
                  <a:pt x="0" y="2"/>
                </a:lnTo>
                <a:lnTo>
                  <a:pt x="6" y="0"/>
                </a:lnTo>
                <a:lnTo>
                  <a:pt x="10" y="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215" name="Freeform 257"/>
          <p:cNvSpPr>
            <a:spLocks/>
          </p:cNvSpPr>
          <p:nvPr/>
        </p:nvSpPr>
        <p:spPr bwMode="auto">
          <a:xfrm>
            <a:off x="6373416" y="1816231"/>
            <a:ext cx="66675" cy="19050"/>
          </a:xfrm>
          <a:custGeom>
            <a:avLst/>
            <a:gdLst>
              <a:gd name="T0" fmla="*/ 2147483647 w 56"/>
              <a:gd name="T1" fmla="*/ 2147483647 h 16"/>
              <a:gd name="T2" fmla="*/ 2147483647 w 56"/>
              <a:gd name="T3" fmla="*/ 2147483647 h 16"/>
              <a:gd name="T4" fmla="*/ 2147483647 w 56"/>
              <a:gd name="T5" fmla="*/ 2147483647 h 16"/>
              <a:gd name="T6" fmla="*/ 2147483647 w 56"/>
              <a:gd name="T7" fmla="*/ 2147483647 h 16"/>
              <a:gd name="T8" fmla="*/ 2147483647 w 56"/>
              <a:gd name="T9" fmla="*/ 2147483647 h 16"/>
              <a:gd name="T10" fmla="*/ 0 w 56"/>
              <a:gd name="T11" fmla="*/ 0 h 16"/>
              <a:gd name="T12" fmla="*/ 2147483647 w 56"/>
              <a:gd name="T13" fmla="*/ 0 h 16"/>
              <a:gd name="T14" fmla="*/ 2147483647 w 56"/>
              <a:gd name="T15" fmla="*/ 2147483647 h 16"/>
              <a:gd name="T16" fmla="*/ 2147483647 w 56"/>
              <a:gd name="T17" fmla="*/ 2147483647 h 16"/>
              <a:gd name="T18" fmla="*/ 2147483647 w 56"/>
              <a:gd name="T19" fmla="*/ 2147483647 h 16"/>
              <a:gd name="T20" fmla="*/ 2147483647 w 56"/>
              <a:gd name="T21" fmla="*/ 2147483647 h 16"/>
              <a:gd name="T22" fmla="*/ 2147483647 w 56"/>
              <a:gd name="T23" fmla="*/ 2147483647 h 16"/>
              <a:gd name="T24" fmla="*/ 2147483647 w 56"/>
              <a:gd name="T25" fmla="*/ 2147483647 h 16"/>
              <a:gd name="T26" fmla="*/ 2147483647 w 56"/>
              <a:gd name="T27" fmla="*/ 2147483647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16"/>
              <a:gd name="T44" fmla="*/ 56 w 56"/>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16">
                <a:moveTo>
                  <a:pt x="46" y="16"/>
                </a:moveTo>
                <a:lnTo>
                  <a:pt x="34" y="16"/>
                </a:lnTo>
                <a:lnTo>
                  <a:pt x="20" y="12"/>
                </a:lnTo>
                <a:lnTo>
                  <a:pt x="6" y="8"/>
                </a:lnTo>
                <a:lnTo>
                  <a:pt x="2" y="4"/>
                </a:lnTo>
                <a:lnTo>
                  <a:pt x="0" y="0"/>
                </a:lnTo>
                <a:lnTo>
                  <a:pt x="8" y="0"/>
                </a:lnTo>
                <a:lnTo>
                  <a:pt x="20" y="4"/>
                </a:lnTo>
                <a:lnTo>
                  <a:pt x="32" y="4"/>
                </a:lnTo>
                <a:lnTo>
                  <a:pt x="44" y="6"/>
                </a:lnTo>
                <a:lnTo>
                  <a:pt x="50" y="6"/>
                </a:lnTo>
                <a:lnTo>
                  <a:pt x="56" y="8"/>
                </a:lnTo>
                <a:lnTo>
                  <a:pt x="52" y="14"/>
                </a:lnTo>
                <a:lnTo>
                  <a:pt x="46" y="16"/>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216" name="Freeform 258"/>
          <p:cNvSpPr>
            <a:spLocks/>
          </p:cNvSpPr>
          <p:nvPr/>
        </p:nvSpPr>
        <p:spPr bwMode="auto">
          <a:xfrm>
            <a:off x="6966348" y="1892432"/>
            <a:ext cx="47625" cy="16669"/>
          </a:xfrm>
          <a:custGeom>
            <a:avLst/>
            <a:gdLst>
              <a:gd name="T0" fmla="*/ 2147483647 w 40"/>
              <a:gd name="T1" fmla="*/ 2147483647 h 14"/>
              <a:gd name="T2" fmla="*/ 2147483647 w 40"/>
              <a:gd name="T3" fmla="*/ 2147483647 h 14"/>
              <a:gd name="T4" fmla="*/ 2147483647 w 40"/>
              <a:gd name="T5" fmla="*/ 2147483647 h 14"/>
              <a:gd name="T6" fmla="*/ 2147483647 w 40"/>
              <a:gd name="T7" fmla="*/ 2147483647 h 14"/>
              <a:gd name="T8" fmla="*/ 2147483647 w 40"/>
              <a:gd name="T9" fmla="*/ 2147483647 h 14"/>
              <a:gd name="T10" fmla="*/ 0 w 40"/>
              <a:gd name="T11" fmla="*/ 2147483647 h 14"/>
              <a:gd name="T12" fmla="*/ 2147483647 w 40"/>
              <a:gd name="T13" fmla="*/ 2147483647 h 14"/>
              <a:gd name="T14" fmla="*/ 2147483647 w 40"/>
              <a:gd name="T15" fmla="*/ 2147483647 h 14"/>
              <a:gd name="T16" fmla="*/ 2147483647 w 40"/>
              <a:gd name="T17" fmla="*/ 0 h 14"/>
              <a:gd name="T18" fmla="*/ 2147483647 w 40"/>
              <a:gd name="T19" fmla="*/ 0 h 14"/>
              <a:gd name="T20" fmla="*/ 2147483647 w 40"/>
              <a:gd name="T21" fmla="*/ 2147483647 h 14"/>
              <a:gd name="T22" fmla="*/ 2147483647 w 40"/>
              <a:gd name="T23" fmla="*/ 2147483647 h 14"/>
              <a:gd name="T24" fmla="*/ 2147483647 w 40"/>
              <a:gd name="T25" fmla="*/ 2147483647 h 14"/>
              <a:gd name="T26" fmla="*/ 2147483647 w 40"/>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14"/>
              <a:gd name="T44" fmla="*/ 40 w 40"/>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14">
                <a:moveTo>
                  <a:pt x="20" y="10"/>
                </a:moveTo>
                <a:lnTo>
                  <a:pt x="14" y="12"/>
                </a:lnTo>
                <a:lnTo>
                  <a:pt x="10" y="14"/>
                </a:lnTo>
                <a:lnTo>
                  <a:pt x="6" y="14"/>
                </a:lnTo>
                <a:lnTo>
                  <a:pt x="2" y="12"/>
                </a:lnTo>
                <a:lnTo>
                  <a:pt x="0" y="8"/>
                </a:lnTo>
                <a:lnTo>
                  <a:pt x="2" y="6"/>
                </a:lnTo>
                <a:lnTo>
                  <a:pt x="8" y="2"/>
                </a:lnTo>
                <a:lnTo>
                  <a:pt x="16" y="0"/>
                </a:lnTo>
                <a:lnTo>
                  <a:pt x="24" y="0"/>
                </a:lnTo>
                <a:lnTo>
                  <a:pt x="30" y="4"/>
                </a:lnTo>
                <a:lnTo>
                  <a:pt x="40" y="10"/>
                </a:lnTo>
                <a:lnTo>
                  <a:pt x="30" y="12"/>
                </a:lnTo>
                <a:lnTo>
                  <a:pt x="20" y="1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217" name="Freeform 259"/>
          <p:cNvSpPr>
            <a:spLocks/>
          </p:cNvSpPr>
          <p:nvPr/>
        </p:nvSpPr>
        <p:spPr bwMode="auto">
          <a:xfrm>
            <a:off x="6830615" y="2259145"/>
            <a:ext cx="152400" cy="188119"/>
          </a:xfrm>
          <a:custGeom>
            <a:avLst/>
            <a:gdLst>
              <a:gd name="T0" fmla="*/ 0 w 128"/>
              <a:gd name="T1" fmla="*/ 0 h 158"/>
              <a:gd name="T2" fmla="*/ 2147483647 w 128"/>
              <a:gd name="T3" fmla="*/ 2147483647 h 158"/>
              <a:gd name="T4" fmla="*/ 2147483647 w 128"/>
              <a:gd name="T5" fmla="*/ 2147483647 h 158"/>
              <a:gd name="T6" fmla="*/ 2147483647 w 128"/>
              <a:gd name="T7" fmla="*/ 2147483647 h 158"/>
              <a:gd name="T8" fmla="*/ 2147483647 w 128"/>
              <a:gd name="T9" fmla="*/ 2147483647 h 158"/>
              <a:gd name="T10" fmla="*/ 2147483647 w 128"/>
              <a:gd name="T11" fmla="*/ 2147483647 h 158"/>
              <a:gd name="T12" fmla="*/ 2147483647 w 128"/>
              <a:gd name="T13" fmla="*/ 2147483647 h 158"/>
              <a:gd name="T14" fmla="*/ 2147483647 w 128"/>
              <a:gd name="T15" fmla="*/ 2147483647 h 158"/>
              <a:gd name="T16" fmla="*/ 2147483647 w 128"/>
              <a:gd name="T17" fmla="*/ 2147483647 h 158"/>
              <a:gd name="T18" fmla="*/ 2147483647 w 128"/>
              <a:gd name="T19" fmla="*/ 2147483647 h 158"/>
              <a:gd name="T20" fmla="*/ 2147483647 w 128"/>
              <a:gd name="T21" fmla="*/ 2147483647 h 158"/>
              <a:gd name="T22" fmla="*/ 2147483647 w 128"/>
              <a:gd name="T23" fmla="*/ 2147483647 h 158"/>
              <a:gd name="T24" fmla="*/ 2147483647 w 128"/>
              <a:gd name="T25" fmla="*/ 2147483647 h 158"/>
              <a:gd name="T26" fmla="*/ 2147483647 w 128"/>
              <a:gd name="T27" fmla="*/ 2147483647 h 158"/>
              <a:gd name="T28" fmla="*/ 2147483647 w 128"/>
              <a:gd name="T29" fmla="*/ 2147483647 h 158"/>
              <a:gd name="T30" fmla="*/ 2147483647 w 128"/>
              <a:gd name="T31" fmla="*/ 2147483647 h 158"/>
              <a:gd name="T32" fmla="*/ 2147483647 w 128"/>
              <a:gd name="T33" fmla="*/ 2147483647 h 158"/>
              <a:gd name="T34" fmla="*/ 2147483647 w 128"/>
              <a:gd name="T35" fmla="*/ 2147483647 h 158"/>
              <a:gd name="T36" fmla="*/ 2147483647 w 128"/>
              <a:gd name="T37" fmla="*/ 2147483647 h 158"/>
              <a:gd name="T38" fmla="*/ 2147483647 w 128"/>
              <a:gd name="T39" fmla="*/ 2147483647 h 158"/>
              <a:gd name="T40" fmla="*/ 2147483647 w 128"/>
              <a:gd name="T41" fmla="*/ 2147483647 h 158"/>
              <a:gd name="T42" fmla="*/ 2147483647 w 128"/>
              <a:gd name="T43" fmla="*/ 2147483647 h 158"/>
              <a:gd name="T44" fmla="*/ 2147483647 w 128"/>
              <a:gd name="T45" fmla="*/ 2147483647 h 158"/>
              <a:gd name="T46" fmla="*/ 2147483647 w 128"/>
              <a:gd name="T47" fmla="*/ 2147483647 h 158"/>
              <a:gd name="T48" fmla="*/ 2147483647 w 128"/>
              <a:gd name="T49" fmla="*/ 2147483647 h 158"/>
              <a:gd name="T50" fmla="*/ 2147483647 w 128"/>
              <a:gd name="T51" fmla="*/ 2147483647 h 158"/>
              <a:gd name="T52" fmla="*/ 2147483647 w 128"/>
              <a:gd name="T53" fmla="*/ 2147483647 h 158"/>
              <a:gd name="T54" fmla="*/ 2147483647 w 128"/>
              <a:gd name="T55" fmla="*/ 2147483647 h 158"/>
              <a:gd name="T56" fmla="*/ 2147483647 w 128"/>
              <a:gd name="T57" fmla="*/ 2147483647 h 158"/>
              <a:gd name="T58" fmla="*/ 2147483647 w 128"/>
              <a:gd name="T59" fmla="*/ 2147483647 h 158"/>
              <a:gd name="T60" fmla="*/ 2147483647 w 128"/>
              <a:gd name="T61" fmla="*/ 2147483647 h 158"/>
              <a:gd name="T62" fmla="*/ 0 w 128"/>
              <a:gd name="T63" fmla="*/ 0 h 1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8"/>
              <a:gd name="T97" fmla="*/ 0 h 158"/>
              <a:gd name="T98" fmla="*/ 128 w 128"/>
              <a:gd name="T99" fmla="*/ 158 h 1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8" h="158">
                <a:moveTo>
                  <a:pt x="0" y="0"/>
                </a:moveTo>
                <a:lnTo>
                  <a:pt x="106" y="98"/>
                </a:lnTo>
                <a:lnTo>
                  <a:pt x="102" y="96"/>
                </a:lnTo>
                <a:lnTo>
                  <a:pt x="98" y="96"/>
                </a:lnTo>
                <a:lnTo>
                  <a:pt x="94" y="94"/>
                </a:lnTo>
                <a:lnTo>
                  <a:pt x="88" y="92"/>
                </a:lnTo>
                <a:lnTo>
                  <a:pt x="84" y="94"/>
                </a:lnTo>
                <a:lnTo>
                  <a:pt x="82" y="98"/>
                </a:lnTo>
                <a:lnTo>
                  <a:pt x="84" y="106"/>
                </a:lnTo>
                <a:lnTo>
                  <a:pt x="88" y="114"/>
                </a:lnTo>
                <a:lnTo>
                  <a:pt x="94" y="122"/>
                </a:lnTo>
                <a:lnTo>
                  <a:pt x="100" y="128"/>
                </a:lnTo>
                <a:lnTo>
                  <a:pt x="116" y="140"/>
                </a:lnTo>
                <a:lnTo>
                  <a:pt x="128" y="148"/>
                </a:lnTo>
                <a:lnTo>
                  <a:pt x="120" y="148"/>
                </a:lnTo>
                <a:lnTo>
                  <a:pt x="116" y="146"/>
                </a:lnTo>
                <a:lnTo>
                  <a:pt x="110" y="144"/>
                </a:lnTo>
                <a:lnTo>
                  <a:pt x="110" y="158"/>
                </a:lnTo>
                <a:lnTo>
                  <a:pt x="102" y="150"/>
                </a:lnTo>
                <a:lnTo>
                  <a:pt x="94" y="140"/>
                </a:lnTo>
                <a:lnTo>
                  <a:pt x="82" y="122"/>
                </a:lnTo>
                <a:lnTo>
                  <a:pt x="70" y="102"/>
                </a:lnTo>
                <a:lnTo>
                  <a:pt x="58" y="82"/>
                </a:lnTo>
                <a:lnTo>
                  <a:pt x="48" y="68"/>
                </a:lnTo>
                <a:lnTo>
                  <a:pt x="36" y="54"/>
                </a:lnTo>
                <a:lnTo>
                  <a:pt x="26" y="46"/>
                </a:lnTo>
                <a:lnTo>
                  <a:pt x="14" y="38"/>
                </a:lnTo>
                <a:lnTo>
                  <a:pt x="10" y="34"/>
                </a:lnTo>
                <a:lnTo>
                  <a:pt x="6" y="30"/>
                </a:lnTo>
                <a:lnTo>
                  <a:pt x="4" y="24"/>
                </a:lnTo>
                <a:lnTo>
                  <a:pt x="2" y="18"/>
                </a:lnTo>
                <a:lnTo>
                  <a:pt x="0" y="0"/>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218" name="Freeform 261"/>
          <p:cNvSpPr>
            <a:spLocks/>
          </p:cNvSpPr>
          <p:nvPr/>
        </p:nvSpPr>
        <p:spPr bwMode="auto">
          <a:xfrm>
            <a:off x="6123385" y="2859220"/>
            <a:ext cx="66675" cy="35719"/>
          </a:xfrm>
          <a:custGeom>
            <a:avLst/>
            <a:gdLst>
              <a:gd name="T0" fmla="*/ 2147483647 w 56"/>
              <a:gd name="T1" fmla="*/ 2147483647 h 30"/>
              <a:gd name="T2" fmla="*/ 2147483647 w 56"/>
              <a:gd name="T3" fmla="*/ 2147483647 h 30"/>
              <a:gd name="T4" fmla="*/ 2147483647 w 56"/>
              <a:gd name="T5" fmla="*/ 2147483647 h 30"/>
              <a:gd name="T6" fmla="*/ 2147483647 w 56"/>
              <a:gd name="T7" fmla="*/ 2147483647 h 30"/>
              <a:gd name="T8" fmla="*/ 2147483647 w 56"/>
              <a:gd name="T9" fmla="*/ 0 h 30"/>
              <a:gd name="T10" fmla="*/ 2147483647 w 56"/>
              <a:gd name="T11" fmla="*/ 2147483647 h 30"/>
              <a:gd name="T12" fmla="*/ 2147483647 w 56"/>
              <a:gd name="T13" fmla="*/ 2147483647 h 30"/>
              <a:gd name="T14" fmla="*/ 2147483647 w 56"/>
              <a:gd name="T15" fmla="*/ 2147483647 h 30"/>
              <a:gd name="T16" fmla="*/ 0 w 56"/>
              <a:gd name="T17" fmla="*/ 2147483647 h 30"/>
              <a:gd name="T18" fmla="*/ 2147483647 w 56"/>
              <a:gd name="T19" fmla="*/ 2147483647 h 30"/>
              <a:gd name="T20" fmla="*/ 2147483647 w 56"/>
              <a:gd name="T21" fmla="*/ 2147483647 h 30"/>
              <a:gd name="T22" fmla="*/ 2147483647 w 56"/>
              <a:gd name="T23" fmla="*/ 2147483647 h 30"/>
              <a:gd name="T24" fmla="*/ 2147483647 w 56"/>
              <a:gd name="T25" fmla="*/ 2147483647 h 30"/>
              <a:gd name="T26" fmla="*/ 2147483647 w 56"/>
              <a:gd name="T27" fmla="*/ 2147483647 h 30"/>
              <a:gd name="T28" fmla="*/ 2147483647 w 56"/>
              <a:gd name="T29" fmla="*/ 2147483647 h 30"/>
              <a:gd name="T30" fmla="*/ 2147483647 w 56"/>
              <a:gd name="T31" fmla="*/ 2147483647 h 30"/>
              <a:gd name="T32" fmla="*/ 2147483647 w 56"/>
              <a:gd name="T33" fmla="*/ 2147483647 h 30"/>
              <a:gd name="T34" fmla="*/ 2147483647 w 56"/>
              <a:gd name="T35" fmla="*/ 2147483647 h 30"/>
              <a:gd name="T36" fmla="*/ 2147483647 w 56"/>
              <a:gd name="T37" fmla="*/ 214748364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
              <a:gd name="T58" fmla="*/ 0 h 30"/>
              <a:gd name="T59" fmla="*/ 56 w 5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 h="30">
                <a:moveTo>
                  <a:pt x="54" y="22"/>
                </a:moveTo>
                <a:lnTo>
                  <a:pt x="48" y="16"/>
                </a:lnTo>
                <a:lnTo>
                  <a:pt x="38" y="8"/>
                </a:lnTo>
                <a:lnTo>
                  <a:pt x="28" y="2"/>
                </a:lnTo>
                <a:lnTo>
                  <a:pt x="16" y="0"/>
                </a:lnTo>
                <a:lnTo>
                  <a:pt x="12" y="2"/>
                </a:lnTo>
                <a:lnTo>
                  <a:pt x="8" y="6"/>
                </a:lnTo>
                <a:lnTo>
                  <a:pt x="4" y="12"/>
                </a:lnTo>
                <a:lnTo>
                  <a:pt x="0" y="16"/>
                </a:lnTo>
                <a:lnTo>
                  <a:pt x="2" y="20"/>
                </a:lnTo>
                <a:lnTo>
                  <a:pt x="6" y="26"/>
                </a:lnTo>
                <a:lnTo>
                  <a:pt x="10" y="30"/>
                </a:lnTo>
                <a:lnTo>
                  <a:pt x="16" y="30"/>
                </a:lnTo>
                <a:lnTo>
                  <a:pt x="38" y="30"/>
                </a:lnTo>
                <a:lnTo>
                  <a:pt x="44" y="30"/>
                </a:lnTo>
                <a:lnTo>
                  <a:pt x="50" y="28"/>
                </a:lnTo>
                <a:lnTo>
                  <a:pt x="54" y="24"/>
                </a:lnTo>
                <a:lnTo>
                  <a:pt x="56" y="20"/>
                </a:lnTo>
                <a:lnTo>
                  <a:pt x="54" y="22"/>
                </a:lnTo>
                <a:close/>
              </a:path>
            </a:pathLst>
          </a:custGeom>
          <a:solidFill>
            <a:srgbClr val="4BACC6"/>
          </a:solidFill>
          <a:ln w="7938">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219" name="Freeform 262"/>
          <p:cNvSpPr>
            <a:spLocks/>
          </p:cNvSpPr>
          <p:nvPr/>
        </p:nvSpPr>
        <p:spPr bwMode="auto">
          <a:xfrm>
            <a:off x="5039916" y="2759206"/>
            <a:ext cx="11906" cy="26194"/>
          </a:xfrm>
          <a:custGeom>
            <a:avLst/>
            <a:gdLst>
              <a:gd name="T0" fmla="*/ 2147483647 w 10"/>
              <a:gd name="T1" fmla="*/ 2147483647 h 22"/>
              <a:gd name="T2" fmla="*/ 2147483647 w 10"/>
              <a:gd name="T3" fmla="*/ 0 h 22"/>
              <a:gd name="T4" fmla="*/ 2147483647 w 10"/>
              <a:gd name="T5" fmla="*/ 0 h 22"/>
              <a:gd name="T6" fmla="*/ 0 w 10"/>
              <a:gd name="T7" fmla="*/ 2147483647 h 22"/>
              <a:gd name="T8" fmla="*/ 2147483647 w 10"/>
              <a:gd name="T9" fmla="*/ 2147483647 h 22"/>
              <a:gd name="T10" fmla="*/ 2147483647 w 10"/>
              <a:gd name="T11" fmla="*/ 2147483647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8" y="22"/>
                </a:moveTo>
                <a:lnTo>
                  <a:pt x="8" y="0"/>
                </a:lnTo>
                <a:lnTo>
                  <a:pt x="4" y="0"/>
                </a:lnTo>
                <a:lnTo>
                  <a:pt x="0" y="20"/>
                </a:lnTo>
                <a:lnTo>
                  <a:pt x="10" y="20"/>
                </a:lnTo>
                <a:lnTo>
                  <a:pt x="8" y="22"/>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220" name="Freeform 263"/>
          <p:cNvSpPr>
            <a:spLocks/>
          </p:cNvSpPr>
          <p:nvPr/>
        </p:nvSpPr>
        <p:spPr bwMode="auto">
          <a:xfrm>
            <a:off x="5208985" y="2594901"/>
            <a:ext cx="28575" cy="16669"/>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2147483647 w 24"/>
              <a:gd name="T9" fmla="*/ 2147483647 h 14"/>
              <a:gd name="T10" fmla="*/ 2147483647 w 24"/>
              <a:gd name="T11" fmla="*/ 2147483647 h 14"/>
              <a:gd name="T12" fmla="*/ 2147483647 w 24"/>
              <a:gd name="T13" fmla="*/ 2147483647 h 14"/>
              <a:gd name="T14" fmla="*/ 0 w 24"/>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4"/>
              <a:gd name="T26" fmla="*/ 24 w 2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4">
                <a:moveTo>
                  <a:pt x="0" y="2"/>
                </a:moveTo>
                <a:lnTo>
                  <a:pt x="8" y="0"/>
                </a:lnTo>
                <a:lnTo>
                  <a:pt x="14" y="4"/>
                </a:lnTo>
                <a:lnTo>
                  <a:pt x="24" y="12"/>
                </a:lnTo>
                <a:lnTo>
                  <a:pt x="16" y="14"/>
                </a:lnTo>
                <a:lnTo>
                  <a:pt x="12" y="12"/>
                </a:lnTo>
                <a:lnTo>
                  <a:pt x="6" y="10"/>
                </a:lnTo>
                <a:lnTo>
                  <a:pt x="0" y="2"/>
                </a:lnTo>
                <a:close/>
              </a:path>
            </a:pathLst>
          </a:custGeom>
          <a:solidFill>
            <a:srgbClr val="4BACC6"/>
          </a:solidFill>
          <a:ln w="8001">
            <a:solidFill>
              <a:sysClr val="windowText" lastClr="000000">
                <a:lumMod val="50000"/>
                <a:lumOff val="50000"/>
              </a:sysClr>
            </a:solidFill>
            <a:round/>
            <a:headEnd/>
            <a:tailEnd/>
          </a:ln>
        </p:spPr>
        <p:txBody>
          <a:bodyPr/>
          <a:lstStyle/>
          <a:p>
            <a:pPr defTabSz="685800">
              <a:defRPr/>
            </a:pPr>
            <a:endParaRPr lang="en-US" sz="1350" kern="0">
              <a:solidFill>
                <a:prstClr val="black"/>
              </a:solidFill>
              <a:latin typeface="Arial" pitchFamily="34" charset="0"/>
            </a:endParaRPr>
          </a:p>
        </p:txBody>
      </p:sp>
      <p:sp>
        <p:nvSpPr>
          <p:cNvPr id="221" name="Freeform 265"/>
          <p:cNvSpPr>
            <a:spLocks/>
          </p:cNvSpPr>
          <p:nvPr/>
        </p:nvSpPr>
        <p:spPr bwMode="auto">
          <a:xfrm>
            <a:off x="6768703" y="2928275"/>
            <a:ext cx="30956" cy="71438"/>
          </a:xfrm>
          <a:custGeom>
            <a:avLst/>
            <a:gdLst>
              <a:gd name="T0" fmla="*/ 2147483647 w 26"/>
              <a:gd name="T1" fmla="*/ 0 h 60"/>
              <a:gd name="T2" fmla="*/ 2147483647 w 26"/>
              <a:gd name="T3" fmla="*/ 2147483647 h 60"/>
              <a:gd name="T4" fmla="*/ 2147483647 w 26"/>
              <a:gd name="T5" fmla="*/ 2147483647 h 60"/>
              <a:gd name="T6" fmla="*/ 2147483647 w 26"/>
              <a:gd name="T7" fmla="*/ 2147483647 h 60"/>
              <a:gd name="T8" fmla="*/ 2147483647 w 26"/>
              <a:gd name="T9" fmla="*/ 2147483647 h 60"/>
              <a:gd name="T10" fmla="*/ 2147483647 w 26"/>
              <a:gd name="T11" fmla="*/ 2147483647 h 60"/>
              <a:gd name="T12" fmla="*/ 0 w 26"/>
              <a:gd name="T13" fmla="*/ 2147483647 h 60"/>
              <a:gd name="T14" fmla="*/ 0 w 26"/>
              <a:gd name="T15" fmla="*/ 2147483647 h 60"/>
              <a:gd name="T16" fmla="*/ 2147483647 w 26"/>
              <a:gd name="T17" fmla="*/ 2147483647 h 60"/>
              <a:gd name="T18" fmla="*/ 2147483647 w 26"/>
              <a:gd name="T19" fmla="*/ 2147483647 h 60"/>
              <a:gd name="T20" fmla="*/ 2147483647 w 26"/>
              <a:gd name="T21" fmla="*/ 2147483647 h 60"/>
              <a:gd name="T22" fmla="*/ 2147483647 w 26"/>
              <a:gd name="T23" fmla="*/ 2147483647 h 60"/>
              <a:gd name="T24" fmla="*/ 2147483647 w 26"/>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60"/>
              <a:gd name="T41" fmla="*/ 26 w 26"/>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60">
                <a:moveTo>
                  <a:pt x="26" y="0"/>
                </a:moveTo>
                <a:lnTo>
                  <a:pt x="26" y="14"/>
                </a:lnTo>
                <a:lnTo>
                  <a:pt x="24" y="36"/>
                </a:lnTo>
                <a:lnTo>
                  <a:pt x="18" y="60"/>
                </a:lnTo>
                <a:lnTo>
                  <a:pt x="6" y="48"/>
                </a:lnTo>
                <a:lnTo>
                  <a:pt x="2" y="42"/>
                </a:lnTo>
                <a:lnTo>
                  <a:pt x="0" y="36"/>
                </a:lnTo>
                <a:lnTo>
                  <a:pt x="0" y="22"/>
                </a:lnTo>
                <a:lnTo>
                  <a:pt x="6" y="12"/>
                </a:lnTo>
                <a:lnTo>
                  <a:pt x="10" y="6"/>
                </a:lnTo>
                <a:lnTo>
                  <a:pt x="14" y="4"/>
                </a:lnTo>
                <a:lnTo>
                  <a:pt x="20" y="2"/>
                </a:lnTo>
                <a:lnTo>
                  <a:pt x="26" y="0"/>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srgbClr val="92D050"/>
              </a:solidFill>
              <a:latin typeface="Arial" pitchFamily="34" charset="0"/>
            </a:endParaRPr>
          </a:p>
        </p:txBody>
      </p:sp>
      <p:sp>
        <p:nvSpPr>
          <p:cNvPr id="222" name="Line 264"/>
          <p:cNvSpPr>
            <a:spLocks noChangeShapeType="1"/>
          </p:cNvSpPr>
          <p:nvPr/>
        </p:nvSpPr>
        <p:spPr bwMode="auto">
          <a:xfrm>
            <a:off x="6891338" y="2743728"/>
            <a:ext cx="1190" cy="57150"/>
          </a:xfrm>
          <a:prstGeom prst="line">
            <a:avLst/>
          </a:prstGeom>
          <a:noFill/>
          <a:ln w="9525">
            <a:solidFill>
              <a:sysClr val="windowText" lastClr="000000">
                <a:lumMod val="50000"/>
                <a:lumOff val="50000"/>
              </a:sysClr>
            </a:solidFill>
            <a:round/>
            <a:headEnd/>
            <a:tailEnd/>
          </a:ln>
        </p:spPr>
        <p:txBody>
          <a:bodyPr>
            <a:spAutoFit/>
          </a:bodyPr>
          <a:lstStyle/>
          <a:p>
            <a:pPr defTabSz="685800">
              <a:defRPr/>
            </a:pPr>
            <a:endParaRPr lang="en-US" sz="1350" kern="0">
              <a:solidFill>
                <a:prstClr val="black"/>
              </a:solidFill>
              <a:latin typeface="Calibri"/>
            </a:endParaRPr>
          </a:p>
        </p:txBody>
      </p:sp>
      <p:grpSp>
        <p:nvGrpSpPr>
          <p:cNvPr id="223" name="Group 222"/>
          <p:cNvGrpSpPr/>
          <p:nvPr/>
        </p:nvGrpSpPr>
        <p:grpSpPr>
          <a:xfrm>
            <a:off x="3875578" y="1600200"/>
            <a:ext cx="1309595" cy="1168037"/>
            <a:chOff x="3646488" y="1971675"/>
            <a:chExt cx="998537" cy="1099548"/>
          </a:xfrm>
        </p:grpSpPr>
        <p:sp>
          <p:nvSpPr>
            <p:cNvPr id="224" name="Freeform 57"/>
            <p:cNvSpPr>
              <a:spLocks/>
            </p:cNvSpPr>
            <p:nvPr/>
          </p:nvSpPr>
          <p:spPr bwMode="auto">
            <a:xfrm>
              <a:off x="3729038" y="2305050"/>
              <a:ext cx="187325" cy="263525"/>
            </a:xfrm>
            <a:custGeom>
              <a:avLst/>
              <a:gdLst>
                <a:gd name="T0" fmla="*/ 2147483647 w 118"/>
                <a:gd name="T1" fmla="*/ 2147483647 h 166"/>
                <a:gd name="T2" fmla="*/ 2147483647 w 118"/>
                <a:gd name="T3" fmla="*/ 2147483647 h 166"/>
                <a:gd name="T4" fmla="*/ 2147483647 w 118"/>
                <a:gd name="T5" fmla="*/ 2147483647 h 166"/>
                <a:gd name="T6" fmla="*/ 2147483647 w 118"/>
                <a:gd name="T7" fmla="*/ 2147483647 h 166"/>
                <a:gd name="T8" fmla="*/ 2147483647 w 118"/>
                <a:gd name="T9" fmla="*/ 2147483647 h 166"/>
                <a:gd name="T10" fmla="*/ 2147483647 w 118"/>
                <a:gd name="T11" fmla="*/ 2147483647 h 166"/>
                <a:gd name="T12" fmla="*/ 2147483647 w 118"/>
                <a:gd name="T13" fmla="*/ 2147483647 h 166"/>
                <a:gd name="T14" fmla="*/ 2147483647 w 118"/>
                <a:gd name="T15" fmla="*/ 2147483647 h 166"/>
                <a:gd name="T16" fmla="*/ 2147483647 w 118"/>
                <a:gd name="T17" fmla="*/ 2147483647 h 166"/>
                <a:gd name="T18" fmla="*/ 2147483647 w 118"/>
                <a:gd name="T19" fmla="*/ 2147483647 h 166"/>
                <a:gd name="T20" fmla="*/ 2147483647 w 118"/>
                <a:gd name="T21" fmla="*/ 2147483647 h 166"/>
                <a:gd name="T22" fmla="*/ 2147483647 w 118"/>
                <a:gd name="T23" fmla="*/ 2147483647 h 166"/>
                <a:gd name="T24" fmla="*/ 2147483647 w 118"/>
                <a:gd name="T25" fmla="*/ 2147483647 h 166"/>
                <a:gd name="T26" fmla="*/ 2147483647 w 118"/>
                <a:gd name="T27" fmla="*/ 2147483647 h 166"/>
                <a:gd name="T28" fmla="*/ 2147483647 w 118"/>
                <a:gd name="T29" fmla="*/ 2147483647 h 166"/>
                <a:gd name="T30" fmla="*/ 2147483647 w 118"/>
                <a:gd name="T31" fmla="*/ 2147483647 h 166"/>
                <a:gd name="T32" fmla="*/ 2147483647 w 118"/>
                <a:gd name="T33" fmla="*/ 2147483647 h 166"/>
                <a:gd name="T34" fmla="*/ 2147483647 w 118"/>
                <a:gd name="T35" fmla="*/ 2147483647 h 166"/>
                <a:gd name="T36" fmla="*/ 2147483647 w 118"/>
                <a:gd name="T37" fmla="*/ 2147483647 h 166"/>
                <a:gd name="T38" fmla="*/ 2147483647 w 118"/>
                <a:gd name="T39" fmla="*/ 2147483647 h 166"/>
                <a:gd name="T40" fmla="*/ 2147483647 w 118"/>
                <a:gd name="T41" fmla="*/ 2147483647 h 166"/>
                <a:gd name="T42" fmla="*/ 2147483647 w 118"/>
                <a:gd name="T43" fmla="*/ 2147483647 h 166"/>
                <a:gd name="T44" fmla="*/ 2147483647 w 118"/>
                <a:gd name="T45" fmla="*/ 2147483647 h 166"/>
                <a:gd name="T46" fmla="*/ 2147483647 w 118"/>
                <a:gd name="T47" fmla="*/ 2147483647 h 166"/>
                <a:gd name="T48" fmla="*/ 2147483647 w 118"/>
                <a:gd name="T49" fmla="*/ 2147483647 h 166"/>
                <a:gd name="T50" fmla="*/ 2147483647 w 118"/>
                <a:gd name="T51" fmla="*/ 2147483647 h 166"/>
                <a:gd name="T52" fmla="*/ 2147483647 w 118"/>
                <a:gd name="T53" fmla="*/ 2147483647 h 166"/>
                <a:gd name="T54" fmla="*/ 2147483647 w 118"/>
                <a:gd name="T55" fmla="*/ 2147483647 h 166"/>
                <a:gd name="T56" fmla="*/ 2147483647 w 118"/>
                <a:gd name="T57" fmla="*/ 2147483647 h 166"/>
                <a:gd name="T58" fmla="*/ 2147483647 w 118"/>
                <a:gd name="T59" fmla="*/ 2147483647 h 166"/>
                <a:gd name="T60" fmla="*/ 2147483647 w 118"/>
                <a:gd name="T61" fmla="*/ 2147483647 h 166"/>
                <a:gd name="T62" fmla="*/ 2147483647 w 118"/>
                <a:gd name="T63" fmla="*/ 2147483647 h 166"/>
                <a:gd name="T64" fmla="*/ 2147483647 w 118"/>
                <a:gd name="T65" fmla="*/ 2147483647 h 166"/>
                <a:gd name="T66" fmla="*/ 2147483647 w 118"/>
                <a:gd name="T67" fmla="*/ 2147483647 h 166"/>
                <a:gd name="T68" fmla="*/ 2147483647 w 118"/>
                <a:gd name="T69" fmla="*/ 2147483647 h 166"/>
                <a:gd name="T70" fmla="*/ 2147483647 w 118"/>
                <a:gd name="T71" fmla="*/ 2147483647 h 166"/>
                <a:gd name="T72" fmla="*/ 2147483647 w 118"/>
                <a:gd name="T73" fmla="*/ 2147483647 h 166"/>
                <a:gd name="T74" fmla="*/ 2147483647 w 118"/>
                <a:gd name="T75" fmla="*/ 2147483647 h 166"/>
                <a:gd name="T76" fmla="*/ 2147483647 w 118"/>
                <a:gd name="T77" fmla="*/ 2147483647 h 166"/>
                <a:gd name="T78" fmla="*/ 2147483647 w 118"/>
                <a:gd name="T79" fmla="*/ 2147483647 h 166"/>
                <a:gd name="T80" fmla="*/ 2147483647 w 118"/>
                <a:gd name="T81" fmla="*/ 2147483647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8"/>
                <a:gd name="T124" fmla="*/ 0 h 166"/>
                <a:gd name="T125" fmla="*/ 118 w 118"/>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8" h="166">
                  <a:moveTo>
                    <a:pt x="76" y="80"/>
                  </a:moveTo>
                  <a:lnTo>
                    <a:pt x="82" y="88"/>
                  </a:lnTo>
                  <a:lnTo>
                    <a:pt x="88" y="92"/>
                  </a:lnTo>
                  <a:lnTo>
                    <a:pt x="94" y="98"/>
                  </a:lnTo>
                  <a:lnTo>
                    <a:pt x="96" y="102"/>
                  </a:lnTo>
                  <a:lnTo>
                    <a:pt x="96" y="108"/>
                  </a:lnTo>
                  <a:lnTo>
                    <a:pt x="96" y="112"/>
                  </a:lnTo>
                  <a:lnTo>
                    <a:pt x="96" y="116"/>
                  </a:lnTo>
                  <a:lnTo>
                    <a:pt x="102" y="114"/>
                  </a:lnTo>
                  <a:lnTo>
                    <a:pt x="112" y="112"/>
                  </a:lnTo>
                  <a:lnTo>
                    <a:pt x="116" y="118"/>
                  </a:lnTo>
                  <a:lnTo>
                    <a:pt x="118" y="122"/>
                  </a:lnTo>
                  <a:lnTo>
                    <a:pt x="116" y="128"/>
                  </a:lnTo>
                  <a:lnTo>
                    <a:pt x="112" y="132"/>
                  </a:lnTo>
                  <a:lnTo>
                    <a:pt x="100" y="138"/>
                  </a:lnTo>
                  <a:lnTo>
                    <a:pt x="102" y="140"/>
                  </a:lnTo>
                  <a:lnTo>
                    <a:pt x="106" y="142"/>
                  </a:lnTo>
                  <a:lnTo>
                    <a:pt x="112" y="144"/>
                  </a:lnTo>
                  <a:lnTo>
                    <a:pt x="110" y="148"/>
                  </a:lnTo>
                  <a:lnTo>
                    <a:pt x="106" y="152"/>
                  </a:lnTo>
                  <a:lnTo>
                    <a:pt x="98" y="156"/>
                  </a:lnTo>
                  <a:lnTo>
                    <a:pt x="88" y="156"/>
                  </a:lnTo>
                  <a:lnTo>
                    <a:pt x="70" y="156"/>
                  </a:lnTo>
                  <a:lnTo>
                    <a:pt x="54" y="156"/>
                  </a:lnTo>
                  <a:lnTo>
                    <a:pt x="44" y="156"/>
                  </a:lnTo>
                  <a:lnTo>
                    <a:pt x="44" y="160"/>
                  </a:lnTo>
                  <a:lnTo>
                    <a:pt x="44" y="164"/>
                  </a:lnTo>
                  <a:lnTo>
                    <a:pt x="36" y="164"/>
                  </a:lnTo>
                  <a:lnTo>
                    <a:pt x="28" y="166"/>
                  </a:lnTo>
                  <a:lnTo>
                    <a:pt x="20" y="166"/>
                  </a:lnTo>
                  <a:lnTo>
                    <a:pt x="14" y="166"/>
                  </a:lnTo>
                  <a:lnTo>
                    <a:pt x="16" y="160"/>
                  </a:lnTo>
                  <a:lnTo>
                    <a:pt x="20" y="154"/>
                  </a:lnTo>
                  <a:lnTo>
                    <a:pt x="26" y="152"/>
                  </a:lnTo>
                  <a:lnTo>
                    <a:pt x="32" y="150"/>
                  </a:lnTo>
                  <a:lnTo>
                    <a:pt x="46" y="146"/>
                  </a:lnTo>
                  <a:lnTo>
                    <a:pt x="50" y="142"/>
                  </a:lnTo>
                  <a:lnTo>
                    <a:pt x="54" y="138"/>
                  </a:lnTo>
                  <a:lnTo>
                    <a:pt x="34" y="136"/>
                  </a:lnTo>
                  <a:lnTo>
                    <a:pt x="26" y="134"/>
                  </a:lnTo>
                  <a:lnTo>
                    <a:pt x="20" y="132"/>
                  </a:lnTo>
                  <a:lnTo>
                    <a:pt x="28" y="122"/>
                  </a:lnTo>
                  <a:lnTo>
                    <a:pt x="38" y="116"/>
                  </a:lnTo>
                  <a:lnTo>
                    <a:pt x="38" y="112"/>
                  </a:lnTo>
                  <a:lnTo>
                    <a:pt x="38" y="108"/>
                  </a:lnTo>
                  <a:lnTo>
                    <a:pt x="40" y="106"/>
                  </a:lnTo>
                  <a:lnTo>
                    <a:pt x="42" y="102"/>
                  </a:lnTo>
                  <a:lnTo>
                    <a:pt x="52" y="96"/>
                  </a:lnTo>
                  <a:lnTo>
                    <a:pt x="46" y="90"/>
                  </a:lnTo>
                  <a:lnTo>
                    <a:pt x="44" y="86"/>
                  </a:lnTo>
                  <a:lnTo>
                    <a:pt x="42" y="82"/>
                  </a:lnTo>
                  <a:lnTo>
                    <a:pt x="44" y="76"/>
                  </a:lnTo>
                  <a:lnTo>
                    <a:pt x="46" y="74"/>
                  </a:lnTo>
                  <a:lnTo>
                    <a:pt x="42" y="68"/>
                  </a:lnTo>
                  <a:lnTo>
                    <a:pt x="40" y="62"/>
                  </a:lnTo>
                  <a:lnTo>
                    <a:pt x="16" y="62"/>
                  </a:lnTo>
                  <a:lnTo>
                    <a:pt x="12" y="60"/>
                  </a:lnTo>
                  <a:lnTo>
                    <a:pt x="12" y="54"/>
                  </a:lnTo>
                  <a:lnTo>
                    <a:pt x="10" y="52"/>
                  </a:lnTo>
                  <a:lnTo>
                    <a:pt x="6" y="50"/>
                  </a:lnTo>
                  <a:lnTo>
                    <a:pt x="12" y="38"/>
                  </a:lnTo>
                  <a:lnTo>
                    <a:pt x="6" y="34"/>
                  </a:lnTo>
                  <a:lnTo>
                    <a:pt x="0" y="30"/>
                  </a:lnTo>
                  <a:lnTo>
                    <a:pt x="10" y="22"/>
                  </a:lnTo>
                  <a:lnTo>
                    <a:pt x="24" y="12"/>
                  </a:lnTo>
                  <a:lnTo>
                    <a:pt x="40" y="4"/>
                  </a:lnTo>
                  <a:lnTo>
                    <a:pt x="54" y="0"/>
                  </a:lnTo>
                  <a:lnTo>
                    <a:pt x="52" y="8"/>
                  </a:lnTo>
                  <a:lnTo>
                    <a:pt x="50" y="14"/>
                  </a:lnTo>
                  <a:lnTo>
                    <a:pt x="46" y="18"/>
                  </a:lnTo>
                  <a:lnTo>
                    <a:pt x="40" y="22"/>
                  </a:lnTo>
                  <a:lnTo>
                    <a:pt x="50" y="24"/>
                  </a:lnTo>
                  <a:lnTo>
                    <a:pt x="58" y="24"/>
                  </a:lnTo>
                  <a:lnTo>
                    <a:pt x="64" y="26"/>
                  </a:lnTo>
                  <a:lnTo>
                    <a:pt x="70" y="28"/>
                  </a:lnTo>
                  <a:lnTo>
                    <a:pt x="62" y="40"/>
                  </a:lnTo>
                  <a:lnTo>
                    <a:pt x="58" y="44"/>
                  </a:lnTo>
                  <a:lnTo>
                    <a:pt x="58" y="50"/>
                  </a:lnTo>
                  <a:lnTo>
                    <a:pt x="60" y="60"/>
                  </a:lnTo>
                  <a:lnTo>
                    <a:pt x="66" y="70"/>
                  </a:lnTo>
                  <a:lnTo>
                    <a:pt x="80" y="88"/>
                  </a:lnTo>
                  <a:lnTo>
                    <a:pt x="76" y="80"/>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25" name="Freeform 58"/>
            <p:cNvSpPr>
              <a:spLocks/>
            </p:cNvSpPr>
            <p:nvPr/>
          </p:nvSpPr>
          <p:spPr bwMode="auto">
            <a:xfrm>
              <a:off x="3646488" y="2419350"/>
              <a:ext cx="101600" cy="107950"/>
            </a:xfrm>
            <a:custGeom>
              <a:avLst/>
              <a:gdLst>
                <a:gd name="T0" fmla="*/ 2147483647 w 64"/>
                <a:gd name="T1" fmla="*/ 2147483647 h 68"/>
                <a:gd name="T2" fmla="*/ 2147483647 w 64"/>
                <a:gd name="T3" fmla="*/ 2147483647 h 68"/>
                <a:gd name="T4" fmla="*/ 2147483647 w 64"/>
                <a:gd name="T5" fmla="*/ 2147483647 h 68"/>
                <a:gd name="T6" fmla="*/ 2147483647 w 64"/>
                <a:gd name="T7" fmla="*/ 0 h 68"/>
                <a:gd name="T8" fmla="*/ 2147483647 w 64"/>
                <a:gd name="T9" fmla="*/ 0 h 68"/>
                <a:gd name="T10" fmla="*/ 2147483647 w 64"/>
                <a:gd name="T11" fmla="*/ 0 h 68"/>
                <a:gd name="T12" fmla="*/ 2147483647 w 64"/>
                <a:gd name="T13" fmla="*/ 2147483647 h 68"/>
                <a:gd name="T14" fmla="*/ 2147483647 w 64"/>
                <a:gd name="T15" fmla="*/ 2147483647 h 68"/>
                <a:gd name="T16" fmla="*/ 2147483647 w 64"/>
                <a:gd name="T17" fmla="*/ 2147483647 h 68"/>
                <a:gd name="T18" fmla="*/ 2147483647 w 64"/>
                <a:gd name="T19" fmla="*/ 2147483647 h 68"/>
                <a:gd name="T20" fmla="*/ 2147483647 w 64"/>
                <a:gd name="T21" fmla="*/ 2147483647 h 68"/>
                <a:gd name="T22" fmla="*/ 2147483647 w 64"/>
                <a:gd name="T23" fmla="*/ 2147483647 h 68"/>
                <a:gd name="T24" fmla="*/ 2147483647 w 64"/>
                <a:gd name="T25" fmla="*/ 2147483647 h 68"/>
                <a:gd name="T26" fmla="*/ 2147483647 w 64"/>
                <a:gd name="T27" fmla="*/ 2147483647 h 68"/>
                <a:gd name="T28" fmla="*/ 2147483647 w 64"/>
                <a:gd name="T29" fmla="*/ 2147483647 h 68"/>
                <a:gd name="T30" fmla="*/ 2147483647 w 64"/>
                <a:gd name="T31" fmla="*/ 2147483647 h 68"/>
                <a:gd name="T32" fmla="*/ 2147483647 w 64"/>
                <a:gd name="T33" fmla="*/ 2147483647 h 68"/>
                <a:gd name="T34" fmla="*/ 2147483647 w 64"/>
                <a:gd name="T35" fmla="*/ 2147483647 h 68"/>
                <a:gd name="T36" fmla="*/ 2147483647 w 64"/>
                <a:gd name="T37" fmla="*/ 2147483647 h 68"/>
                <a:gd name="T38" fmla="*/ 2147483647 w 64"/>
                <a:gd name="T39" fmla="*/ 2147483647 h 68"/>
                <a:gd name="T40" fmla="*/ 2147483647 w 64"/>
                <a:gd name="T41" fmla="*/ 2147483647 h 68"/>
                <a:gd name="T42" fmla="*/ 2147483647 w 64"/>
                <a:gd name="T43" fmla="*/ 2147483647 h 68"/>
                <a:gd name="T44" fmla="*/ 2147483647 w 64"/>
                <a:gd name="T45" fmla="*/ 2147483647 h 68"/>
                <a:gd name="T46" fmla="*/ 2147483647 w 64"/>
                <a:gd name="T47" fmla="*/ 2147483647 h 68"/>
                <a:gd name="T48" fmla="*/ 0 w 64"/>
                <a:gd name="T49" fmla="*/ 2147483647 h 68"/>
                <a:gd name="T50" fmla="*/ 2147483647 w 64"/>
                <a:gd name="T51" fmla="*/ 2147483647 h 68"/>
                <a:gd name="T52" fmla="*/ 2147483647 w 64"/>
                <a:gd name="T53" fmla="*/ 2147483647 h 68"/>
                <a:gd name="T54" fmla="*/ 2147483647 w 64"/>
                <a:gd name="T55" fmla="*/ 2147483647 h 68"/>
                <a:gd name="T56" fmla="*/ 2147483647 w 64"/>
                <a:gd name="T57" fmla="*/ 2147483647 h 68"/>
                <a:gd name="T58" fmla="*/ 2147483647 w 64"/>
                <a:gd name="T59" fmla="*/ 2147483647 h 68"/>
                <a:gd name="T60" fmla="*/ 2147483647 w 64"/>
                <a:gd name="T61" fmla="*/ 2147483647 h 68"/>
                <a:gd name="T62" fmla="*/ 2147483647 w 64"/>
                <a:gd name="T63" fmla="*/ 2147483647 h 68"/>
                <a:gd name="T64" fmla="*/ 2147483647 w 64"/>
                <a:gd name="T65" fmla="*/ 2147483647 h 68"/>
                <a:gd name="T66" fmla="*/ 2147483647 w 64"/>
                <a:gd name="T67" fmla="*/ 2147483647 h 68"/>
                <a:gd name="T68" fmla="*/ 2147483647 w 64"/>
                <a:gd name="T69" fmla="*/ 2147483647 h 68"/>
                <a:gd name="T70" fmla="*/ 2147483647 w 64"/>
                <a:gd name="T71" fmla="*/ 2147483647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4"/>
                <a:gd name="T109" fmla="*/ 0 h 68"/>
                <a:gd name="T110" fmla="*/ 64 w 64"/>
                <a:gd name="T111" fmla="*/ 68 h 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4" h="68">
                  <a:moveTo>
                    <a:pt x="34" y="20"/>
                  </a:moveTo>
                  <a:lnTo>
                    <a:pt x="34" y="4"/>
                  </a:lnTo>
                  <a:lnTo>
                    <a:pt x="34" y="2"/>
                  </a:lnTo>
                  <a:lnTo>
                    <a:pt x="38" y="0"/>
                  </a:lnTo>
                  <a:lnTo>
                    <a:pt x="48" y="0"/>
                  </a:lnTo>
                  <a:lnTo>
                    <a:pt x="60" y="0"/>
                  </a:lnTo>
                  <a:lnTo>
                    <a:pt x="64" y="2"/>
                  </a:lnTo>
                  <a:lnTo>
                    <a:pt x="64" y="6"/>
                  </a:lnTo>
                  <a:lnTo>
                    <a:pt x="62" y="14"/>
                  </a:lnTo>
                  <a:lnTo>
                    <a:pt x="58" y="18"/>
                  </a:lnTo>
                  <a:lnTo>
                    <a:pt x="54" y="20"/>
                  </a:lnTo>
                  <a:lnTo>
                    <a:pt x="52" y="24"/>
                  </a:lnTo>
                  <a:lnTo>
                    <a:pt x="54" y="28"/>
                  </a:lnTo>
                  <a:lnTo>
                    <a:pt x="56" y="32"/>
                  </a:lnTo>
                  <a:lnTo>
                    <a:pt x="58" y="34"/>
                  </a:lnTo>
                  <a:lnTo>
                    <a:pt x="60" y="38"/>
                  </a:lnTo>
                  <a:lnTo>
                    <a:pt x="58" y="44"/>
                  </a:lnTo>
                  <a:lnTo>
                    <a:pt x="54" y="48"/>
                  </a:lnTo>
                  <a:lnTo>
                    <a:pt x="42" y="58"/>
                  </a:lnTo>
                  <a:lnTo>
                    <a:pt x="26" y="66"/>
                  </a:lnTo>
                  <a:lnTo>
                    <a:pt x="18" y="68"/>
                  </a:lnTo>
                  <a:lnTo>
                    <a:pt x="12" y="68"/>
                  </a:lnTo>
                  <a:lnTo>
                    <a:pt x="8" y="68"/>
                  </a:lnTo>
                  <a:lnTo>
                    <a:pt x="4" y="66"/>
                  </a:lnTo>
                  <a:lnTo>
                    <a:pt x="0" y="60"/>
                  </a:lnTo>
                  <a:lnTo>
                    <a:pt x="2" y="54"/>
                  </a:lnTo>
                  <a:lnTo>
                    <a:pt x="6" y="50"/>
                  </a:lnTo>
                  <a:lnTo>
                    <a:pt x="16" y="42"/>
                  </a:lnTo>
                  <a:lnTo>
                    <a:pt x="8" y="36"/>
                  </a:lnTo>
                  <a:lnTo>
                    <a:pt x="2" y="32"/>
                  </a:lnTo>
                  <a:lnTo>
                    <a:pt x="6" y="28"/>
                  </a:lnTo>
                  <a:lnTo>
                    <a:pt x="4" y="20"/>
                  </a:lnTo>
                  <a:lnTo>
                    <a:pt x="12" y="18"/>
                  </a:lnTo>
                  <a:lnTo>
                    <a:pt x="22" y="16"/>
                  </a:lnTo>
                  <a:lnTo>
                    <a:pt x="28" y="18"/>
                  </a:lnTo>
                  <a:lnTo>
                    <a:pt x="34" y="20"/>
                  </a:lnTo>
                  <a:close/>
                </a:path>
              </a:pathLst>
            </a:custGeom>
            <a:solidFill>
              <a:srgbClr val="4BACC6"/>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26" name="Freeform 71"/>
            <p:cNvSpPr>
              <a:spLocks/>
            </p:cNvSpPr>
            <p:nvPr/>
          </p:nvSpPr>
          <p:spPr bwMode="auto">
            <a:xfrm>
              <a:off x="4294188" y="1997075"/>
              <a:ext cx="252412" cy="285750"/>
            </a:xfrm>
            <a:custGeom>
              <a:avLst/>
              <a:gdLst>
                <a:gd name="T0" fmla="*/ 2147483647 w 159"/>
                <a:gd name="T1" fmla="*/ 2147483647 h 180"/>
                <a:gd name="T2" fmla="*/ 2147483647 w 159"/>
                <a:gd name="T3" fmla="*/ 2147483647 h 180"/>
                <a:gd name="T4" fmla="*/ 2147483647 w 159"/>
                <a:gd name="T5" fmla="*/ 2147483647 h 180"/>
                <a:gd name="T6" fmla="*/ 2147483647 w 159"/>
                <a:gd name="T7" fmla="*/ 2147483647 h 180"/>
                <a:gd name="T8" fmla="*/ 2147483647 w 159"/>
                <a:gd name="T9" fmla="*/ 2147483647 h 180"/>
                <a:gd name="T10" fmla="*/ 2147483647 w 159"/>
                <a:gd name="T11" fmla="*/ 2147483647 h 180"/>
                <a:gd name="T12" fmla="*/ 2147483647 w 159"/>
                <a:gd name="T13" fmla="*/ 2147483647 h 180"/>
                <a:gd name="T14" fmla="*/ 2147483647 w 159"/>
                <a:gd name="T15" fmla="*/ 2147483647 h 180"/>
                <a:gd name="T16" fmla="*/ 2147483647 w 159"/>
                <a:gd name="T17" fmla="*/ 2147483647 h 180"/>
                <a:gd name="T18" fmla="*/ 2147483647 w 159"/>
                <a:gd name="T19" fmla="*/ 2147483647 h 180"/>
                <a:gd name="T20" fmla="*/ 2147483647 w 159"/>
                <a:gd name="T21" fmla="*/ 2147483647 h 180"/>
                <a:gd name="T22" fmla="*/ 2147483647 w 159"/>
                <a:gd name="T23" fmla="*/ 2147483647 h 180"/>
                <a:gd name="T24" fmla="*/ 2147483647 w 159"/>
                <a:gd name="T25" fmla="*/ 2147483647 h 180"/>
                <a:gd name="T26" fmla="*/ 2147483647 w 159"/>
                <a:gd name="T27" fmla="*/ 2147483647 h 180"/>
                <a:gd name="T28" fmla="*/ 2147483647 w 159"/>
                <a:gd name="T29" fmla="*/ 2147483647 h 180"/>
                <a:gd name="T30" fmla="*/ 2147483647 w 159"/>
                <a:gd name="T31" fmla="*/ 2147483647 h 180"/>
                <a:gd name="T32" fmla="*/ 2147483647 w 159"/>
                <a:gd name="T33" fmla="*/ 2147483647 h 180"/>
                <a:gd name="T34" fmla="*/ 2147483647 w 159"/>
                <a:gd name="T35" fmla="*/ 2147483647 h 180"/>
                <a:gd name="T36" fmla="*/ 2147483647 w 159"/>
                <a:gd name="T37" fmla="*/ 2147483647 h 180"/>
                <a:gd name="T38" fmla="*/ 2147483647 w 159"/>
                <a:gd name="T39" fmla="*/ 2147483647 h 180"/>
                <a:gd name="T40" fmla="*/ 2147483647 w 159"/>
                <a:gd name="T41" fmla="*/ 2147483647 h 180"/>
                <a:gd name="T42" fmla="*/ 2147483647 w 159"/>
                <a:gd name="T43" fmla="*/ 2147483647 h 180"/>
                <a:gd name="T44" fmla="*/ 2147483647 w 159"/>
                <a:gd name="T45" fmla="*/ 2147483647 h 180"/>
                <a:gd name="T46" fmla="*/ 2147483647 w 159"/>
                <a:gd name="T47" fmla="*/ 2147483647 h 180"/>
                <a:gd name="T48" fmla="*/ 2147483647 w 159"/>
                <a:gd name="T49" fmla="*/ 2147483647 h 180"/>
                <a:gd name="T50" fmla="*/ 2147483647 w 159"/>
                <a:gd name="T51" fmla="*/ 2147483647 h 180"/>
                <a:gd name="T52" fmla="*/ 2147483647 w 159"/>
                <a:gd name="T53" fmla="*/ 2147483647 h 180"/>
                <a:gd name="T54" fmla="*/ 2147483647 w 159"/>
                <a:gd name="T55" fmla="*/ 2147483647 h 180"/>
                <a:gd name="T56" fmla="*/ 2147483647 w 159"/>
                <a:gd name="T57" fmla="*/ 2147483647 h 180"/>
                <a:gd name="T58" fmla="*/ 2147483647 w 159"/>
                <a:gd name="T59" fmla="*/ 2147483647 h 180"/>
                <a:gd name="T60" fmla="*/ 2147483647 w 159"/>
                <a:gd name="T61" fmla="*/ 2147483647 h 180"/>
                <a:gd name="T62" fmla="*/ 2147483647 w 159"/>
                <a:gd name="T63" fmla="*/ 2147483647 h 180"/>
                <a:gd name="T64" fmla="*/ 2147483647 w 159"/>
                <a:gd name="T65" fmla="*/ 2147483647 h 180"/>
                <a:gd name="T66" fmla="*/ 2147483647 w 159"/>
                <a:gd name="T67" fmla="*/ 2147483647 h 180"/>
                <a:gd name="T68" fmla="*/ 0 w 159"/>
                <a:gd name="T69" fmla="*/ 2147483647 h 180"/>
                <a:gd name="T70" fmla="*/ 2147483647 w 159"/>
                <a:gd name="T71" fmla="*/ 2147483647 h 180"/>
                <a:gd name="T72" fmla="*/ 2147483647 w 159"/>
                <a:gd name="T73" fmla="*/ 2147483647 h 180"/>
                <a:gd name="T74" fmla="*/ 2147483647 w 159"/>
                <a:gd name="T75" fmla="*/ 2147483647 h 180"/>
                <a:gd name="T76" fmla="*/ 2147483647 w 159"/>
                <a:gd name="T77" fmla="*/ 2147483647 h 180"/>
                <a:gd name="T78" fmla="*/ 2147483647 w 159"/>
                <a:gd name="T79" fmla="*/ 2147483647 h 180"/>
                <a:gd name="T80" fmla="*/ 2147483647 w 159"/>
                <a:gd name="T81" fmla="*/ 2147483647 h 180"/>
                <a:gd name="T82" fmla="*/ 2147483647 w 159"/>
                <a:gd name="T83" fmla="*/ 2147483647 h 180"/>
                <a:gd name="T84" fmla="*/ 2147483647 w 159"/>
                <a:gd name="T85" fmla="*/ 2147483647 h 180"/>
                <a:gd name="T86" fmla="*/ 2147483647 w 159"/>
                <a:gd name="T87" fmla="*/ 2147483647 h 180"/>
                <a:gd name="T88" fmla="*/ 2147483647 w 159"/>
                <a:gd name="T89" fmla="*/ 2147483647 h 18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9"/>
                <a:gd name="T136" fmla="*/ 0 h 180"/>
                <a:gd name="T137" fmla="*/ 159 w 159"/>
                <a:gd name="T138" fmla="*/ 180 h 18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9" h="180">
                  <a:moveTo>
                    <a:pt x="107" y="16"/>
                  </a:moveTo>
                  <a:lnTo>
                    <a:pt x="101" y="20"/>
                  </a:lnTo>
                  <a:lnTo>
                    <a:pt x="99" y="24"/>
                  </a:lnTo>
                  <a:lnTo>
                    <a:pt x="97" y="28"/>
                  </a:lnTo>
                  <a:lnTo>
                    <a:pt x="99" y="32"/>
                  </a:lnTo>
                  <a:lnTo>
                    <a:pt x="101" y="34"/>
                  </a:lnTo>
                  <a:lnTo>
                    <a:pt x="109" y="36"/>
                  </a:lnTo>
                  <a:lnTo>
                    <a:pt x="117" y="38"/>
                  </a:lnTo>
                  <a:lnTo>
                    <a:pt x="119" y="40"/>
                  </a:lnTo>
                  <a:lnTo>
                    <a:pt x="119" y="42"/>
                  </a:lnTo>
                  <a:lnTo>
                    <a:pt x="119" y="46"/>
                  </a:lnTo>
                  <a:lnTo>
                    <a:pt x="117" y="50"/>
                  </a:lnTo>
                  <a:lnTo>
                    <a:pt x="113" y="52"/>
                  </a:lnTo>
                  <a:lnTo>
                    <a:pt x="113" y="56"/>
                  </a:lnTo>
                  <a:lnTo>
                    <a:pt x="113" y="58"/>
                  </a:lnTo>
                  <a:lnTo>
                    <a:pt x="115" y="60"/>
                  </a:lnTo>
                  <a:lnTo>
                    <a:pt x="117" y="58"/>
                  </a:lnTo>
                  <a:lnTo>
                    <a:pt x="123" y="56"/>
                  </a:lnTo>
                  <a:lnTo>
                    <a:pt x="123" y="68"/>
                  </a:lnTo>
                  <a:lnTo>
                    <a:pt x="127" y="80"/>
                  </a:lnTo>
                  <a:lnTo>
                    <a:pt x="131" y="88"/>
                  </a:lnTo>
                  <a:lnTo>
                    <a:pt x="133" y="92"/>
                  </a:lnTo>
                  <a:lnTo>
                    <a:pt x="137" y="94"/>
                  </a:lnTo>
                  <a:lnTo>
                    <a:pt x="137" y="98"/>
                  </a:lnTo>
                  <a:lnTo>
                    <a:pt x="139" y="104"/>
                  </a:lnTo>
                  <a:lnTo>
                    <a:pt x="141" y="108"/>
                  </a:lnTo>
                  <a:lnTo>
                    <a:pt x="141" y="114"/>
                  </a:lnTo>
                  <a:lnTo>
                    <a:pt x="151" y="120"/>
                  </a:lnTo>
                  <a:lnTo>
                    <a:pt x="159" y="126"/>
                  </a:lnTo>
                  <a:lnTo>
                    <a:pt x="159" y="138"/>
                  </a:lnTo>
                  <a:lnTo>
                    <a:pt x="149" y="140"/>
                  </a:lnTo>
                  <a:lnTo>
                    <a:pt x="143" y="144"/>
                  </a:lnTo>
                  <a:lnTo>
                    <a:pt x="133" y="154"/>
                  </a:lnTo>
                  <a:lnTo>
                    <a:pt x="127" y="160"/>
                  </a:lnTo>
                  <a:lnTo>
                    <a:pt x="121" y="164"/>
                  </a:lnTo>
                  <a:lnTo>
                    <a:pt x="115" y="168"/>
                  </a:lnTo>
                  <a:lnTo>
                    <a:pt x="105" y="168"/>
                  </a:lnTo>
                  <a:lnTo>
                    <a:pt x="97" y="170"/>
                  </a:lnTo>
                  <a:lnTo>
                    <a:pt x="95" y="172"/>
                  </a:lnTo>
                  <a:lnTo>
                    <a:pt x="93" y="174"/>
                  </a:lnTo>
                  <a:lnTo>
                    <a:pt x="84" y="174"/>
                  </a:lnTo>
                  <a:lnTo>
                    <a:pt x="76" y="176"/>
                  </a:lnTo>
                  <a:lnTo>
                    <a:pt x="68" y="176"/>
                  </a:lnTo>
                  <a:lnTo>
                    <a:pt x="54" y="180"/>
                  </a:lnTo>
                  <a:lnTo>
                    <a:pt x="48" y="178"/>
                  </a:lnTo>
                  <a:lnTo>
                    <a:pt x="44" y="174"/>
                  </a:lnTo>
                  <a:lnTo>
                    <a:pt x="40" y="170"/>
                  </a:lnTo>
                  <a:lnTo>
                    <a:pt x="36" y="168"/>
                  </a:lnTo>
                  <a:lnTo>
                    <a:pt x="34" y="166"/>
                  </a:lnTo>
                  <a:lnTo>
                    <a:pt x="30" y="162"/>
                  </a:lnTo>
                  <a:lnTo>
                    <a:pt x="26" y="148"/>
                  </a:lnTo>
                  <a:lnTo>
                    <a:pt x="22" y="126"/>
                  </a:lnTo>
                  <a:lnTo>
                    <a:pt x="24" y="116"/>
                  </a:lnTo>
                  <a:lnTo>
                    <a:pt x="28" y="110"/>
                  </a:lnTo>
                  <a:lnTo>
                    <a:pt x="36" y="106"/>
                  </a:lnTo>
                  <a:lnTo>
                    <a:pt x="44" y="100"/>
                  </a:lnTo>
                  <a:lnTo>
                    <a:pt x="54" y="96"/>
                  </a:lnTo>
                  <a:lnTo>
                    <a:pt x="62" y="92"/>
                  </a:lnTo>
                  <a:lnTo>
                    <a:pt x="66" y="86"/>
                  </a:lnTo>
                  <a:lnTo>
                    <a:pt x="70" y="78"/>
                  </a:lnTo>
                  <a:lnTo>
                    <a:pt x="58" y="78"/>
                  </a:lnTo>
                  <a:lnTo>
                    <a:pt x="48" y="78"/>
                  </a:lnTo>
                  <a:lnTo>
                    <a:pt x="44" y="66"/>
                  </a:lnTo>
                  <a:lnTo>
                    <a:pt x="42" y="56"/>
                  </a:lnTo>
                  <a:lnTo>
                    <a:pt x="38" y="48"/>
                  </a:lnTo>
                  <a:lnTo>
                    <a:pt x="34" y="36"/>
                  </a:lnTo>
                  <a:lnTo>
                    <a:pt x="28" y="30"/>
                  </a:lnTo>
                  <a:lnTo>
                    <a:pt x="18" y="26"/>
                  </a:lnTo>
                  <a:lnTo>
                    <a:pt x="10" y="22"/>
                  </a:lnTo>
                  <a:lnTo>
                    <a:pt x="0" y="18"/>
                  </a:lnTo>
                  <a:lnTo>
                    <a:pt x="4" y="16"/>
                  </a:lnTo>
                  <a:lnTo>
                    <a:pt x="6" y="16"/>
                  </a:lnTo>
                  <a:lnTo>
                    <a:pt x="10" y="16"/>
                  </a:lnTo>
                  <a:lnTo>
                    <a:pt x="18" y="18"/>
                  </a:lnTo>
                  <a:lnTo>
                    <a:pt x="28" y="20"/>
                  </a:lnTo>
                  <a:lnTo>
                    <a:pt x="40" y="24"/>
                  </a:lnTo>
                  <a:lnTo>
                    <a:pt x="50" y="26"/>
                  </a:lnTo>
                  <a:lnTo>
                    <a:pt x="56" y="26"/>
                  </a:lnTo>
                  <a:lnTo>
                    <a:pt x="60" y="22"/>
                  </a:lnTo>
                  <a:lnTo>
                    <a:pt x="62" y="18"/>
                  </a:lnTo>
                  <a:lnTo>
                    <a:pt x="64" y="14"/>
                  </a:lnTo>
                  <a:lnTo>
                    <a:pt x="64" y="8"/>
                  </a:lnTo>
                  <a:lnTo>
                    <a:pt x="66" y="4"/>
                  </a:lnTo>
                  <a:lnTo>
                    <a:pt x="70" y="2"/>
                  </a:lnTo>
                  <a:lnTo>
                    <a:pt x="76" y="0"/>
                  </a:lnTo>
                  <a:lnTo>
                    <a:pt x="88" y="2"/>
                  </a:lnTo>
                  <a:lnTo>
                    <a:pt x="99" y="6"/>
                  </a:lnTo>
                  <a:lnTo>
                    <a:pt x="105" y="10"/>
                  </a:lnTo>
                  <a:lnTo>
                    <a:pt x="113" y="14"/>
                  </a:lnTo>
                  <a:lnTo>
                    <a:pt x="107" y="16"/>
                  </a:lnTo>
                  <a:close/>
                </a:path>
              </a:pathLst>
            </a:custGeom>
            <a:solidFill>
              <a:srgbClr val="4BACC6"/>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27" name="Freeform 72"/>
            <p:cNvSpPr>
              <a:spLocks/>
            </p:cNvSpPr>
            <p:nvPr/>
          </p:nvSpPr>
          <p:spPr bwMode="auto">
            <a:xfrm>
              <a:off x="4116388" y="2025650"/>
              <a:ext cx="254000" cy="381000"/>
            </a:xfrm>
            <a:custGeom>
              <a:avLst/>
              <a:gdLst>
                <a:gd name="T0" fmla="*/ 2147483647 w 160"/>
                <a:gd name="T1" fmla="*/ 2147483647 h 240"/>
                <a:gd name="T2" fmla="*/ 2147483647 w 160"/>
                <a:gd name="T3" fmla="*/ 2147483647 h 240"/>
                <a:gd name="T4" fmla="*/ 2147483647 w 160"/>
                <a:gd name="T5" fmla="*/ 2147483647 h 240"/>
                <a:gd name="T6" fmla="*/ 2147483647 w 160"/>
                <a:gd name="T7" fmla="*/ 2147483647 h 240"/>
                <a:gd name="T8" fmla="*/ 2147483647 w 160"/>
                <a:gd name="T9" fmla="*/ 2147483647 h 240"/>
                <a:gd name="T10" fmla="*/ 2147483647 w 160"/>
                <a:gd name="T11" fmla="*/ 2147483647 h 240"/>
                <a:gd name="T12" fmla="*/ 2147483647 w 160"/>
                <a:gd name="T13" fmla="*/ 2147483647 h 240"/>
                <a:gd name="T14" fmla="*/ 2147483647 w 160"/>
                <a:gd name="T15" fmla="*/ 2147483647 h 240"/>
                <a:gd name="T16" fmla="*/ 2147483647 w 160"/>
                <a:gd name="T17" fmla="*/ 2147483647 h 240"/>
                <a:gd name="T18" fmla="*/ 2147483647 w 160"/>
                <a:gd name="T19" fmla="*/ 2147483647 h 240"/>
                <a:gd name="T20" fmla="*/ 2147483647 w 160"/>
                <a:gd name="T21" fmla="*/ 2147483647 h 240"/>
                <a:gd name="T22" fmla="*/ 2147483647 w 160"/>
                <a:gd name="T23" fmla="*/ 2147483647 h 240"/>
                <a:gd name="T24" fmla="*/ 2147483647 w 160"/>
                <a:gd name="T25" fmla="*/ 2147483647 h 240"/>
                <a:gd name="T26" fmla="*/ 2147483647 w 160"/>
                <a:gd name="T27" fmla="*/ 2147483647 h 240"/>
                <a:gd name="T28" fmla="*/ 2147483647 w 160"/>
                <a:gd name="T29" fmla="*/ 2147483647 h 240"/>
                <a:gd name="T30" fmla="*/ 2147483647 w 160"/>
                <a:gd name="T31" fmla="*/ 2147483647 h 240"/>
                <a:gd name="T32" fmla="*/ 0 w 160"/>
                <a:gd name="T33" fmla="*/ 2147483647 h 240"/>
                <a:gd name="T34" fmla="*/ 2147483647 w 160"/>
                <a:gd name="T35" fmla="*/ 2147483647 h 240"/>
                <a:gd name="T36" fmla="*/ 2147483647 w 160"/>
                <a:gd name="T37" fmla="*/ 2147483647 h 240"/>
                <a:gd name="T38" fmla="*/ 2147483647 w 160"/>
                <a:gd name="T39" fmla="*/ 2147483647 h 240"/>
                <a:gd name="T40" fmla="*/ 2147483647 w 160"/>
                <a:gd name="T41" fmla="*/ 2147483647 h 240"/>
                <a:gd name="T42" fmla="*/ 2147483647 w 160"/>
                <a:gd name="T43" fmla="*/ 2147483647 h 240"/>
                <a:gd name="T44" fmla="*/ 2147483647 w 160"/>
                <a:gd name="T45" fmla="*/ 2147483647 h 240"/>
                <a:gd name="T46" fmla="*/ 2147483647 w 160"/>
                <a:gd name="T47" fmla="*/ 2147483647 h 240"/>
                <a:gd name="T48" fmla="*/ 2147483647 w 160"/>
                <a:gd name="T49" fmla="*/ 2147483647 h 240"/>
                <a:gd name="T50" fmla="*/ 2147483647 w 160"/>
                <a:gd name="T51" fmla="*/ 2147483647 h 240"/>
                <a:gd name="T52" fmla="*/ 2147483647 w 160"/>
                <a:gd name="T53" fmla="*/ 2147483647 h 240"/>
                <a:gd name="T54" fmla="*/ 2147483647 w 160"/>
                <a:gd name="T55" fmla="*/ 2147483647 h 240"/>
                <a:gd name="T56" fmla="*/ 2147483647 w 160"/>
                <a:gd name="T57" fmla="*/ 2147483647 h 240"/>
                <a:gd name="T58" fmla="*/ 2147483647 w 160"/>
                <a:gd name="T59" fmla="*/ 2147483647 h 240"/>
                <a:gd name="T60" fmla="*/ 2147483647 w 160"/>
                <a:gd name="T61" fmla="*/ 2147483647 h 240"/>
                <a:gd name="T62" fmla="*/ 2147483647 w 160"/>
                <a:gd name="T63" fmla="*/ 2147483647 h 240"/>
                <a:gd name="T64" fmla="*/ 2147483647 w 160"/>
                <a:gd name="T65" fmla="*/ 2147483647 h 240"/>
                <a:gd name="T66" fmla="*/ 2147483647 w 160"/>
                <a:gd name="T67" fmla="*/ 2147483647 h 240"/>
                <a:gd name="T68" fmla="*/ 2147483647 w 160"/>
                <a:gd name="T69" fmla="*/ 2147483647 h 240"/>
                <a:gd name="T70" fmla="*/ 2147483647 w 160"/>
                <a:gd name="T71" fmla="*/ 2147483647 h 240"/>
                <a:gd name="T72" fmla="*/ 2147483647 w 160"/>
                <a:gd name="T73" fmla="*/ 2147483647 h 240"/>
                <a:gd name="T74" fmla="*/ 2147483647 w 160"/>
                <a:gd name="T75" fmla="*/ 2147483647 h 240"/>
                <a:gd name="T76" fmla="*/ 2147483647 w 160"/>
                <a:gd name="T77" fmla="*/ 2147483647 h 240"/>
                <a:gd name="T78" fmla="*/ 2147483647 w 160"/>
                <a:gd name="T79" fmla="*/ 2147483647 h 240"/>
                <a:gd name="T80" fmla="*/ 2147483647 w 160"/>
                <a:gd name="T81" fmla="*/ 2147483647 h 2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0"/>
                <a:gd name="T124" fmla="*/ 0 h 240"/>
                <a:gd name="T125" fmla="*/ 160 w 160"/>
                <a:gd name="T126" fmla="*/ 240 h 2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0" h="240">
                  <a:moveTo>
                    <a:pt x="160" y="60"/>
                  </a:moveTo>
                  <a:lnTo>
                    <a:pt x="156" y="48"/>
                  </a:lnTo>
                  <a:lnTo>
                    <a:pt x="154" y="38"/>
                  </a:lnTo>
                  <a:lnTo>
                    <a:pt x="150" y="30"/>
                  </a:lnTo>
                  <a:lnTo>
                    <a:pt x="146" y="18"/>
                  </a:lnTo>
                  <a:lnTo>
                    <a:pt x="140" y="12"/>
                  </a:lnTo>
                  <a:lnTo>
                    <a:pt x="130" y="8"/>
                  </a:lnTo>
                  <a:lnTo>
                    <a:pt x="122" y="4"/>
                  </a:lnTo>
                  <a:lnTo>
                    <a:pt x="112" y="0"/>
                  </a:lnTo>
                  <a:lnTo>
                    <a:pt x="104" y="4"/>
                  </a:lnTo>
                  <a:lnTo>
                    <a:pt x="96" y="6"/>
                  </a:lnTo>
                  <a:lnTo>
                    <a:pt x="82" y="6"/>
                  </a:lnTo>
                  <a:lnTo>
                    <a:pt x="70" y="8"/>
                  </a:lnTo>
                  <a:lnTo>
                    <a:pt x="62" y="14"/>
                  </a:lnTo>
                  <a:lnTo>
                    <a:pt x="54" y="24"/>
                  </a:lnTo>
                  <a:lnTo>
                    <a:pt x="46" y="34"/>
                  </a:lnTo>
                  <a:lnTo>
                    <a:pt x="40" y="46"/>
                  </a:lnTo>
                  <a:lnTo>
                    <a:pt x="36" y="58"/>
                  </a:lnTo>
                  <a:lnTo>
                    <a:pt x="34" y="70"/>
                  </a:lnTo>
                  <a:lnTo>
                    <a:pt x="32" y="82"/>
                  </a:lnTo>
                  <a:lnTo>
                    <a:pt x="24" y="82"/>
                  </a:lnTo>
                  <a:lnTo>
                    <a:pt x="14" y="82"/>
                  </a:lnTo>
                  <a:lnTo>
                    <a:pt x="10" y="84"/>
                  </a:lnTo>
                  <a:lnTo>
                    <a:pt x="8" y="88"/>
                  </a:lnTo>
                  <a:lnTo>
                    <a:pt x="6" y="92"/>
                  </a:lnTo>
                  <a:lnTo>
                    <a:pt x="6" y="96"/>
                  </a:lnTo>
                  <a:lnTo>
                    <a:pt x="6" y="106"/>
                  </a:lnTo>
                  <a:lnTo>
                    <a:pt x="10" y="116"/>
                  </a:lnTo>
                  <a:lnTo>
                    <a:pt x="14" y="132"/>
                  </a:lnTo>
                  <a:lnTo>
                    <a:pt x="14" y="140"/>
                  </a:lnTo>
                  <a:lnTo>
                    <a:pt x="14" y="142"/>
                  </a:lnTo>
                  <a:lnTo>
                    <a:pt x="16" y="144"/>
                  </a:lnTo>
                  <a:lnTo>
                    <a:pt x="22" y="148"/>
                  </a:lnTo>
                  <a:lnTo>
                    <a:pt x="0" y="180"/>
                  </a:lnTo>
                  <a:lnTo>
                    <a:pt x="6" y="186"/>
                  </a:lnTo>
                  <a:lnTo>
                    <a:pt x="16" y="196"/>
                  </a:lnTo>
                  <a:lnTo>
                    <a:pt x="30" y="218"/>
                  </a:lnTo>
                  <a:lnTo>
                    <a:pt x="32" y="220"/>
                  </a:lnTo>
                  <a:lnTo>
                    <a:pt x="32" y="224"/>
                  </a:lnTo>
                  <a:lnTo>
                    <a:pt x="30" y="232"/>
                  </a:lnTo>
                  <a:lnTo>
                    <a:pt x="32" y="234"/>
                  </a:lnTo>
                  <a:lnTo>
                    <a:pt x="34" y="238"/>
                  </a:lnTo>
                  <a:lnTo>
                    <a:pt x="36" y="240"/>
                  </a:lnTo>
                  <a:lnTo>
                    <a:pt x="42" y="240"/>
                  </a:lnTo>
                  <a:lnTo>
                    <a:pt x="54" y="240"/>
                  </a:lnTo>
                  <a:lnTo>
                    <a:pt x="56" y="232"/>
                  </a:lnTo>
                  <a:lnTo>
                    <a:pt x="60" y="230"/>
                  </a:lnTo>
                  <a:lnTo>
                    <a:pt x="68" y="228"/>
                  </a:lnTo>
                  <a:lnTo>
                    <a:pt x="78" y="228"/>
                  </a:lnTo>
                  <a:lnTo>
                    <a:pt x="78" y="224"/>
                  </a:lnTo>
                  <a:lnTo>
                    <a:pt x="84" y="224"/>
                  </a:lnTo>
                  <a:lnTo>
                    <a:pt x="86" y="220"/>
                  </a:lnTo>
                  <a:lnTo>
                    <a:pt x="86" y="216"/>
                  </a:lnTo>
                  <a:lnTo>
                    <a:pt x="88" y="214"/>
                  </a:lnTo>
                  <a:lnTo>
                    <a:pt x="84" y="210"/>
                  </a:lnTo>
                  <a:lnTo>
                    <a:pt x="84" y="182"/>
                  </a:lnTo>
                  <a:lnTo>
                    <a:pt x="90" y="178"/>
                  </a:lnTo>
                  <a:lnTo>
                    <a:pt x="96" y="176"/>
                  </a:lnTo>
                  <a:lnTo>
                    <a:pt x="102" y="172"/>
                  </a:lnTo>
                  <a:lnTo>
                    <a:pt x="106" y="168"/>
                  </a:lnTo>
                  <a:lnTo>
                    <a:pt x="84" y="168"/>
                  </a:lnTo>
                  <a:lnTo>
                    <a:pt x="102" y="166"/>
                  </a:lnTo>
                  <a:lnTo>
                    <a:pt x="108" y="164"/>
                  </a:lnTo>
                  <a:lnTo>
                    <a:pt x="112" y="162"/>
                  </a:lnTo>
                  <a:lnTo>
                    <a:pt x="112" y="158"/>
                  </a:lnTo>
                  <a:lnTo>
                    <a:pt x="94" y="150"/>
                  </a:lnTo>
                  <a:lnTo>
                    <a:pt x="86" y="144"/>
                  </a:lnTo>
                  <a:lnTo>
                    <a:pt x="84" y="140"/>
                  </a:lnTo>
                  <a:lnTo>
                    <a:pt x="82" y="134"/>
                  </a:lnTo>
                  <a:lnTo>
                    <a:pt x="84" y="122"/>
                  </a:lnTo>
                  <a:lnTo>
                    <a:pt x="90" y="112"/>
                  </a:lnTo>
                  <a:lnTo>
                    <a:pt x="98" y="106"/>
                  </a:lnTo>
                  <a:lnTo>
                    <a:pt x="106" y="100"/>
                  </a:lnTo>
                  <a:lnTo>
                    <a:pt x="122" y="90"/>
                  </a:lnTo>
                  <a:lnTo>
                    <a:pt x="128" y="84"/>
                  </a:lnTo>
                  <a:lnTo>
                    <a:pt x="130" y="78"/>
                  </a:lnTo>
                  <a:lnTo>
                    <a:pt x="130" y="72"/>
                  </a:lnTo>
                  <a:lnTo>
                    <a:pt x="130" y="68"/>
                  </a:lnTo>
                  <a:lnTo>
                    <a:pt x="132" y="64"/>
                  </a:lnTo>
                  <a:lnTo>
                    <a:pt x="138" y="62"/>
                  </a:lnTo>
                  <a:lnTo>
                    <a:pt x="146" y="60"/>
                  </a:lnTo>
                  <a:lnTo>
                    <a:pt x="152" y="60"/>
                  </a:lnTo>
                  <a:lnTo>
                    <a:pt x="160" y="60"/>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28" name="Freeform 73"/>
            <p:cNvSpPr>
              <a:spLocks/>
            </p:cNvSpPr>
            <p:nvPr/>
          </p:nvSpPr>
          <p:spPr bwMode="auto">
            <a:xfrm>
              <a:off x="3989388" y="1971675"/>
              <a:ext cx="500062" cy="365125"/>
            </a:xfrm>
            <a:custGeom>
              <a:avLst/>
              <a:gdLst>
                <a:gd name="T0" fmla="*/ 2147483647 w 315"/>
                <a:gd name="T1" fmla="*/ 2147483647 h 230"/>
                <a:gd name="T2" fmla="*/ 2147483647 w 315"/>
                <a:gd name="T3" fmla="*/ 2147483647 h 230"/>
                <a:gd name="T4" fmla="*/ 2147483647 w 315"/>
                <a:gd name="T5" fmla="*/ 2147483647 h 230"/>
                <a:gd name="T6" fmla="*/ 2147483647 w 315"/>
                <a:gd name="T7" fmla="*/ 2147483647 h 230"/>
                <a:gd name="T8" fmla="*/ 2147483647 w 315"/>
                <a:gd name="T9" fmla="*/ 2147483647 h 230"/>
                <a:gd name="T10" fmla="*/ 2147483647 w 315"/>
                <a:gd name="T11" fmla="*/ 2147483647 h 230"/>
                <a:gd name="T12" fmla="*/ 2147483647 w 315"/>
                <a:gd name="T13" fmla="*/ 2147483647 h 230"/>
                <a:gd name="T14" fmla="*/ 2147483647 w 315"/>
                <a:gd name="T15" fmla="*/ 2147483647 h 230"/>
                <a:gd name="T16" fmla="*/ 2147483647 w 315"/>
                <a:gd name="T17" fmla="*/ 2147483647 h 230"/>
                <a:gd name="T18" fmla="*/ 2147483647 w 315"/>
                <a:gd name="T19" fmla="*/ 2147483647 h 230"/>
                <a:gd name="T20" fmla="*/ 2147483647 w 315"/>
                <a:gd name="T21" fmla="*/ 2147483647 h 230"/>
                <a:gd name="T22" fmla="*/ 2147483647 w 315"/>
                <a:gd name="T23" fmla="*/ 2147483647 h 230"/>
                <a:gd name="T24" fmla="*/ 2147483647 w 315"/>
                <a:gd name="T25" fmla="*/ 2147483647 h 230"/>
                <a:gd name="T26" fmla="*/ 2147483647 w 315"/>
                <a:gd name="T27" fmla="*/ 2147483647 h 230"/>
                <a:gd name="T28" fmla="*/ 2147483647 w 315"/>
                <a:gd name="T29" fmla="*/ 2147483647 h 230"/>
                <a:gd name="T30" fmla="*/ 2147483647 w 315"/>
                <a:gd name="T31" fmla="*/ 2147483647 h 230"/>
                <a:gd name="T32" fmla="*/ 2147483647 w 315"/>
                <a:gd name="T33" fmla="*/ 2147483647 h 230"/>
                <a:gd name="T34" fmla="*/ 2147483647 w 315"/>
                <a:gd name="T35" fmla="*/ 2147483647 h 230"/>
                <a:gd name="T36" fmla="*/ 2147483647 w 315"/>
                <a:gd name="T37" fmla="*/ 2147483647 h 230"/>
                <a:gd name="T38" fmla="*/ 2147483647 w 315"/>
                <a:gd name="T39" fmla="*/ 2147483647 h 230"/>
                <a:gd name="T40" fmla="*/ 2147483647 w 315"/>
                <a:gd name="T41" fmla="*/ 2147483647 h 230"/>
                <a:gd name="T42" fmla="*/ 2147483647 w 315"/>
                <a:gd name="T43" fmla="*/ 2147483647 h 230"/>
                <a:gd name="T44" fmla="*/ 0 w 315"/>
                <a:gd name="T45" fmla="*/ 2147483647 h 230"/>
                <a:gd name="T46" fmla="*/ 2147483647 w 315"/>
                <a:gd name="T47" fmla="*/ 2147483647 h 230"/>
                <a:gd name="T48" fmla="*/ 2147483647 w 315"/>
                <a:gd name="T49" fmla="*/ 2147483647 h 230"/>
                <a:gd name="T50" fmla="*/ 2147483647 w 315"/>
                <a:gd name="T51" fmla="*/ 2147483647 h 230"/>
                <a:gd name="T52" fmla="*/ 2147483647 w 315"/>
                <a:gd name="T53" fmla="*/ 2147483647 h 230"/>
                <a:gd name="T54" fmla="*/ 2147483647 w 315"/>
                <a:gd name="T55" fmla="*/ 2147483647 h 230"/>
                <a:gd name="T56" fmla="*/ 2147483647 w 315"/>
                <a:gd name="T57" fmla="*/ 2147483647 h 230"/>
                <a:gd name="T58" fmla="*/ 2147483647 w 315"/>
                <a:gd name="T59" fmla="*/ 2147483647 h 230"/>
                <a:gd name="T60" fmla="*/ 2147483647 w 315"/>
                <a:gd name="T61" fmla="*/ 2147483647 h 230"/>
                <a:gd name="T62" fmla="*/ 2147483647 w 315"/>
                <a:gd name="T63" fmla="*/ 2147483647 h 230"/>
                <a:gd name="T64" fmla="*/ 2147483647 w 315"/>
                <a:gd name="T65" fmla="*/ 2147483647 h 230"/>
                <a:gd name="T66" fmla="*/ 2147483647 w 315"/>
                <a:gd name="T67" fmla="*/ 2147483647 h 230"/>
                <a:gd name="T68" fmla="*/ 2147483647 w 315"/>
                <a:gd name="T69" fmla="*/ 2147483647 h 230"/>
                <a:gd name="T70" fmla="*/ 2147483647 w 315"/>
                <a:gd name="T71" fmla="*/ 2147483647 h 230"/>
                <a:gd name="T72" fmla="*/ 2147483647 w 315"/>
                <a:gd name="T73" fmla="*/ 2147483647 h 230"/>
                <a:gd name="T74" fmla="*/ 2147483647 w 315"/>
                <a:gd name="T75" fmla="*/ 2147483647 h 230"/>
                <a:gd name="T76" fmla="*/ 2147483647 w 315"/>
                <a:gd name="T77" fmla="*/ 2147483647 h 230"/>
                <a:gd name="T78" fmla="*/ 2147483647 w 315"/>
                <a:gd name="T79" fmla="*/ 2147483647 h 230"/>
                <a:gd name="T80" fmla="*/ 2147483647 w 315"/>
                <a:gd name="T81" fmla="*/ 2147483647 h 230"/>
                <a:gd name="T82" fmla="*/ 2147483647 w 315"/>
                <a:gd name="T83" fmla="*/ 0 h 230"/>
                <a:gd name="T84" fmla="*/ 2147483647 w 315"/>
                <a:gd name="T85" fmla="*/ 2147483647 h 230"/>
                <a:gd name="T86" fmla="*/ 2147483647 w 315"/>
                <a:gd name="T87" fmla="*/ 2147483647 h 230"/>
                <a:gd name="T88" fmla="*/ 2147483647 w 315"/>
                <a:gd name="T89" fmla="*/ 2147483647 h 230"/>
                <a:gd name="T90" fmla="*/ 2147483647 w 315"/>
                <a:gd name="T91" fmla="*/ 2147483647 h 230"/>
                <a:gd name="T92" fmla="*/ 2147483647 w 315"/>
                <a:gd name="T93" fmla="*/ 2147483647 h 230"/>
                <a:gd name="T94" fmla="*/ 2147483647 w 315"/>
                <a:gd name="T95" fmla="*/ 2147483647 h 2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5"/>
                <a:gd name="T145" fmla="*/ 0 h 230"/>
                <a:gd name="T146" fmla="*/ 315 w 315"/>
                <a:gd name="T147" fmla="*/ 230 h 2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5" h="230">
                  <a:moveTo>
                    <a:pt x="305" y="30"/>
                  </a:moveTo>
                  <a:lnTo>
                    <a:pt x="297" y="26"/>
                  </a:lnTo>
                  <a:lnTo>
                    <a:pt x="291" y="22"/>
                  </a:lnTo>
                  <a:lnTo>
                    <a:pt x="280" y="18"/>
                  </a:lnTo>
                  <a:lnTo>
                    <a:pt x="268" y="16"/>
                  </a:lnTo>
                  <a:lnTo>
                    <a:pt x="262" y="18"/>
                  </a:lnTo>
                  <a:lnTo>
                    <a:pt x="258" y="20"/>
                  </a:lnTo>
                  <a:lnTo>
                    <a:pt x="256" y="24"/>
                  </a:lnTo>
                  <a:lnTo>
                    <a:pt x="256" y="30"/>
                  </a:lnTo>
                  <a:lnTo>
                    <a:pt x="254" y="34"/>
                  </a:lnTo>
                  <a:lnTo>
                    <a:pt x="252" y="38"/>
                  </a:lnTo>
                  <a:lnTo>
                    <a:pt x="248" y="42"/>
                  </a:lnTo>
                  <a:lnTo>
                    <a:pt x="242" y="42"/>
                  </a:lnTo>
                  <a:lnTo>
                    <a:pt x="232" y="40"/>
                  </a:lnTo>
                  <a:lnTo>
                    <a:pt x="220" y="36"/>
                  </a:lnTo>
                  <a:lnTo>
                    <a:pt x="210" y="34"/>
                  </a:lnTo>
                  <a:lnTo>
                    <a:pt x="202" y="32"/>
                  </a:lnTo>
                  <a:lnTo>
                    <a:pt x="198" y="32"/>
                  </a:lnTo>
                  <a:lnTo>
                    <a:pt x="196" y="32"/>
                  </a:lnTo>
                  <a:lnTo>
                    <a:pt x="192" y="34"/>
                  </a:lnTo>
                  <a:lnTo>
                    <a:pt x="184" y="38"/>
                  </a:lnTo>
                  <a:lnTo>
                    <a:pt x="176" y="40"/>
                  </a:lnTo>
                  <a:lnTo>
                    <a:pt x="162" y="40"/>
                  </a:lnTo>
                  <a:lnTo>
                    <a:pt x="150" y="42"/>
                  </a:lnTo>
                  <a:lnTo>
                    <a:pt x="142" y="48"/>
                  </a:lnTo>
                  <a:lnTo>
                    <a:pt x="134" y="58"/>
                  </a:lnTo>
                  <a:lnTo>
                    <a:pt x="126" y="68"/>
                  </a:lnTo>
                  <a:lnTo>
                    <a:pt x="120" y="80"/>
                  </a:lnTo>
                  <a:lnTo>
                    <a:pt x="116" y="92"/>
                  </a:lnTo>
                  <a:lnTo>
                    <a:pt x="114" y="104"/>
                  </a:lnTo>
                  <a:lnTo>
                    <a:pt x="112" y="116"/>
                  </a:lnTo>
                  <a:lnTo>
                    <a:pt x="104" y="116"/>
                  </a:lnTo>
                  <a:lnTo>
                    <a:pt x="94" y="116"/>
                  </a:lnTo>
                  <a:lnTo>
                    <a:pt x="90" y="118"/>
                  </a:lnTo>
                  <a:lnTo>
                    <a:pt x="88" y="122"/>
                  </a:lnTo>
                  <a:lnTo>
                    <a:pt x="86" y="126"/>
                  </a:lnTo>
                  <a:lnTo>
                    <a:pt x="86" y="130"/>
                  </a:lnTo>
                  <a:lnTo>
                    <a:pt x="86" y="140"/>
                  </a:lnTo>
                  <a:lnTo>
                    <a:pt x="90" y="150"/>
                  </a:lnTo>
                  <a:lnTo>
                    <a:pt x="94" y="166"/>
                  </a:lnTo>
                  <a:lnTo>
                    <a:pt x="94" y="174"/>
                  </a:lnTo>
                  <a:lnTo>
                    <a:pt x="94" y="176"/>
                  </a:lnTo>
                  <a:lnTo>
                    <a:pt x="96" y="178"/>
                  </a:lnTo>
                  <a:lnTo>
                    <a:pt x="102" y="182"/>
                  </a:lnTo>
                  <a:lnTo>
                    <a:pt x="80" y="214"/>
                  </a:lnTo>
                  <a:lnTo>
                    <a:pt x="74" y="212"/>
                  </a:lnTo>
                  <a:lnTo>
                    <a:pt x="72" y="210"/>
                  </a:lnTo>
                  <a:lnTo>
                    <a:pt x="68" y="202"/>
                  </a:lnTo>
                  <a:lnTo>
                    <a:pt x="66" y="206"/>
                  </a:lnTo>
                  <a:lnTo>
                    <a:pt x="66" y="210"/>
                  </a:lnTo>
                  <a:lnTo>
                    <a:pt x="52" y="222"/>
                  </a:lnTo>
                  <a:lnTo>
                    <a:pt x="44" y="226"/>
                  </a:lnTo>
                  <a:lnTo>
                    <a:pt x="38" y="230"/>
                  </a:lnTo>
                  <a:lnTo>
                    <a:pt x="28" y="228"/>
                  </a:lnTo>
                  <a:lnTo>
                    <a:pt x="18" y="224"/>
                  </a:lnTo>
                  <a:lnTo>
                    <a:pt x="10" y="220"/>
                  </a:lnTo>
                  <a:lnTo>
                    <a:pt x="8" y="216"/>
                  </a:lnTo>
                  <a:lnTo>
                    <a:pt x="8" y="214"/>
                  </a:lnTo>
                  <a:lnTo>
                    <a:pt x="10" y="210"/>
                  </a:lnTo>
                  <a:lnTo>
                    <a:pt x="12" y="208"/>
                  </a:lnTo>
                  <a:lnTo>
                    <a:pt x="6" y="206"/>
                  </a:lnTo>
                  <a:lnTo>
                    <a:pt x="2" y="204"/>
                  </a:lnTo>
                  <a:lnTo>
                    <a:pt x="2" y="202"/>
                  </a:lnTo>
                  <a:lnTo>
                    <a:pt x="2" y="198"/>
                  </a:lnTo>
                  <a:lnTo>
                    <a:pt x="4" y="192"/>
                  </a:lnTo>
                  <a:lnTo>
                    <a:pt x="8" y="186"/>
                  </a:lnTo>
                  <a:lnTo>
                    <a:pt x="4" y="180"/>
                  </a:lnTo>
                  <a:lnTo>
                    <a:pt x="2" y="172"/>
                  </a:lnTo>
                  <a:lnTo>
                    <a:pt x="0" y="154"/>
                  </a:lnTo>
                  <a:lnTo>
                    <a:pt x="10" y="154"/>
                  </a:lnTo>
                  <a:lnTo>
                    <a:pt x="16" y="150"/>
                  </a:lnTo>
                  <a:lnTo>
                    <a:pt x="22" y="146"/>
                  </a:lnTo>
                  <a:lnTo>
                    <a:pt x="26" y="138"/>
                  </a:lnTo>
                  <a:lnTo>
                    <a:pt x="34" y="138"/>
                  </a:lnTo>
                  <a:lnTo>
                    <a:pt x="40" y="134"/>
                  </a:lnTo>
                  <a:lnTo>
                    <a:pt x="46" y="130"/>
                  </a:lnTo>
                  <a:lnTo>
                    <a:pt x="54" y="130"/>
                  </a:lnTo>
                  <a:lnTo>
                    <a:pt x="58" y="128"/>
                  </a:lnTo>
                  <a:lnTo>
                    <a:pt x="62" y="124"/>
                  </a:lnTo>
                  <a:lnTo>
                    <a:pt x="64" y="126"/>
                  </a:lnTo>
                  <a:lnTo>
                    <a:pt x="68" y="126"/>
                  </a:lnTo>
                  <a:lnTo>
                    <a:pt x="74" y="126"/>
                  </a:lnTo>
                  <a:lnTo>
                    <a:pt x="76" y="124"/>
                  </a:lnTo>
                  <a:lnTo>
                    <a:pt x="66" y="124"/>
                  </a:lnTo>
                  <a:lnTo>
                    <a:pt x="64" y="122"/>
                  </a:lnTo>
                  <a:lnTo>
                    <a:pt x="62" y="118"/>
                  </a:lnTo>
                  <a:lnTo>
                    <a:pt x="64" y="114"/>
                  </a:lnTo>
                  <a:lnTo>
                    <a:pt x="70" y="110"/>
                  </a:lnTo>
                  <a:lnTo>
                    <a:pt x="80" y="106"/>
                  </a:lnTo>
                  <a:lnTo>
                    <a:pt x="86" y="100"/>
                  </a:lnTo>
                  <a:lnTo>
                    <a:pt x="92" y="92"/>
                  </a:lnTo>
                  <a:lnTo>
                    <a:pt x="98" y="76"/>
                  </a:lnTo>
                  <a:lnTo>
                    <a:pt x="100" y="72"/>
                  </a:lnTo>
                  <a:lnTo>
                    <a:pt x="102" y="72"/>
                  </a:lnTo>
                  <a:lnTo>
                    <a:pt x="108" y="68"/>
                  </a:lnTo>
                  <a:lnTo>
                    <a:pt x="114" y="64"/>
                  </a:lnTo>
                  <a:lnTo>
                    <a:pt x="116" y="60"/>
                  </a:lnTo>
                  <a:lnTo>
                    <a:pt x="116" y="56"/>
                  </a:lnTo>
                  <a:lnTo>
                    <a:pt x="120" y="54"/>
                  </a:lnTo>
                  <a:lnTo>
                    <a:pt x="124" y="52"/>
                  </a:lnTo>
                  <a:lnTo>
                    <a:pt x="124" y="44"/>
                  </a:lnTo>
                  <a:lnTo>
                    <a:pt x="114" y="48"/>
                  </a:lnTo>
                  <a:lnTo>
                    <a:pt x="110" y="48"/>
                  </a:lnTo>
                  <a:lnTo>
                    <a:pt x="106" y="46"/>
                  </a:lnTo>
                  <a:lnTo>
                    <a:pt x="112" y="46"/>
                  </a:lnTo>
                  <a:lnTo>
                    <a:pt x="114" y="44"/>
                  </a:lnTo>
                  <a:lnTo>
                    <a:pt x="120" y="40"/>
                  </a:lnTo>
                  <a:lnTo>
                    <a:pt x="122" y="36"/>
                  </a:lnTo>
                  <a:lnTo>
                    <a:pt x="124" y="36"/>
                  </a:lnTo>
                  <a:lnTo>
                    <a:pt x="128" y="38"/>
                  </a:lnTo>
                  <a:lnTo>
                    <a:pt x="144" y="38"/>
                  </a:lnTo>
                  <a:lnTo>
                    <a:pt x="144" y="30"/>
                  </a:lnTo>
                  <a:lnTo>
                    <a:pt x="144" y="28"/>
                  </a:lnTo>
                  <a:lnTo>
                    <a:pt x="148" y="28"/>
                  </a:lnTo>
                  <a:lnTo>
                    <a:pt x="154" y="30"/>
                  </a:lnTo>
                  <a:lnTo>
                    <a:pt x="164" y="24"/>
                  </a:lnTo>
                  <a:lnTo>
                    <a:pt x="170" y="18"/>
                  </a:lnTo>
                  <a:lnTo>
                    <a:pt x="176" y="14"/>
                  </a:lnTo>
                  <a:lnTo>
                    <a:pt x="178" y="16"/>
                  </a:lnTo>
                  <a:lnTo>
                    <a:pt x="180" y="18"/>
                  </a:lnTo>
                  <a:lnTo>
                    <a:pt x="186" y="20"/>
                  </a:lnTo>
                  <a:lnTo>
                    <a:pt x="192" y="18"/>
                  </a:lnTo>
                  <a:lnTo>
                    <a:pt x="196" y="14"/>
                  </a:lnTo>
                  <a:lnTo>
                    <a:pt x="202" y="8"/>
                  </a:lnTo>
                  <a:lnTo>
                    <a:pt x="222" y="4"/>
                  </a:lnTo>
                  <a:lnTo>
                    <a:pt x="242" y="0"/>
                  </a:lnTo>
                  <a:lnTo>
                    <a:pt x="248" y="2"/>
                  </a:lnTo>
                  <a:lnTo>
                    <a:pt x="254" y="4"/>
                  </a:lnTo>
                  <a:lnTo>
                    <a:pt x="258" y="8"/>
                  </a:lnTo>
                  <a:lnTo>
                    <a:pt x="260" y="12"/>
                  </a:lnTo>
                  <a:lnTo>
                    <a:pt x="266" y="6"/>
                  </a:lnTo>
                  <a:lnTo>
                    <a:pt x="268" y="2"/>
                  </a:lnTo>
                  <a:lnTo>
                    <a:pt x="274" y="2"/>
                  </a:lnTo>
                  <a:lnTo>
                    <a:pt x="282" y="2"/>
                  </a:lnTo>
                  <a:lnTo>
                    <a:pt x="291" y="4"/>
                  </a:lnTo>
                  <a:lnTo>
                    <a:pt x="299" y="6"/>
                  </a:lnTo>
                  <a:lnTo>
                    <a:pt x="309" y="6"/>
                  </a:lnTo>
                  <a:lnTo>
                    <a:pt x="309" y="16"/>
                  </a:lnTo>
                  <a:lnTo>
                    <a:pt x="297" y="16"/>
                  </a:lnTo>
                  <a:lnTo>
                    <a:pt x="301" y="18"/>
                  </a:lnTo>
                  <a:lnTo>
                    <a:pt x="307" y="20"/>
                  </a:lnTo>
                  <a:lnTo>
                    <a:pt x="311" y="20"/>
                  </a:lnTo>
                  <a:lnTo>
                    <a:pt x="315" y="16"/>
                  </a:lnTo>
                  <a:lnTo>
                    <a:pt x="315" y="28"/>
                  </a:lnTo>
                  <a:lnTo>
                    <a:pt x="299" y="32"/>
                  </a:lnTo>
                  <a:lnTo>
                    <a:pt x="305" y="30"/>
                  </a:lnTo>
                  <a:close/>
                </a:path>
              </a:pathLst>
            </a:custGeom>
            <a:solidFill>
              <a:srgbClr val="4BACC6"/>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29" name="Freeform 74"/>
            <p:cNvSpPr>
              <a:spLocks/>
            </p:cNvSpPr>
            <p:nvPr/>
          </p:nvSpPr>
          <p:spPr bwMode="auto">
            <a:xfrm>
              <a:off x="4351338" y="2324100"/>
              <a:ext cx="150812" cy="85725"/>
            </a:xfrm>
            <a:custGeom>
              <a:avLst/>
              <a:gdLst>
                <a:gd name="T0" fmla="*/ 2147483647 w 95"/>
                <a:gd name="T1" fmla="*/ 2147483647 h 54"/>
                <a:gd name="T2" fmla="*/ 2147483647 w 95"/>
                <a:gd name="T3" fmla="*/ 2147483647 h 54"/>
                <a:gd name="T4" fmla="*/ 2147483647 w 95"/>
                <a:gd name="T5" fmla="*/ 2147483647 h 54"/>
                <a:gd name="T6" fmla="*/ 2147483647 w 95"/>
                <a:gd name="T7" fmla="*/ 2147483647 h 54"/>
                <a:gd name="T8" fmla="*/ 2147483647 w 95"/>
                <a:gd name="T9" fmla="*/ 2147483647 h 54"/>
                <a:gd name="T10" fmla="*/ 2147483647 w 95"/>
                <a:gd name="T11" fmla="*/ 2147483647 h 54"/>
                <a:gd name="T12" fmla="*/ 2147483647 w 95"/>
                <a:gd name="T13" fmla="*/ 2147483647 h 54"/>
                <a:gd name="T14" fmla="*/ 2147483647 w 95"/>
                <a:gd name="T15" fmla="*/ 2147483647 h 54"/>
                <a:gd name="T16" fmla="*/ 2147483647 w 95"/>
                <a:gd name="T17" fmla="*/ 2147483647 h 54"/>
                <a:gd name="T18" fmla="*/ 2147483647 w 95"/>
                <a:gd name="T19" fmla="*/ 2147483647 h 54"/>
                <a:gd name="T20" fmla="*/ 2147483647 w 95"/>
                <a:gd name="T21" fmla="*/ 2147483647 h 54"/>
                <a:gd name="T22" fmla="*/ 2147483647 w 95"/>
                <a:gd name="T23" fmla="*/ 2147483647 h 54"/>
                <a:gd name="T24" fmla="*/ 2147483647 w 95"/>
                <a:gd name="T25" fmla="*/ 2147483647 h 54"/>
                <a:gd name="T26" fmla="*/ 2147483647 w 95"/>
                <a:gd name="T27" fmla="*/ 2147483647 h 54"/>
                <a:gd name="T28" fmla="*/ 2147483647 w 95"/>
                <a:gd name="T29" fmla="*/ 2147483647 h 54"/>
                <a:gd name="T30" fmla="*/ 2147483647 w 95"/>
                <a:gd name="T31" fmla="*/ 2147483647 h 54"/>
                <a:gd name="T32" fmla="*/ 2147483647 w 95"/>
                <a:gd name="T33" fmla="*/ 2147483647 h 54"/>
                <a:gd name="T34" fmla="*/ 2147483647 w 95"/>
                <a:gd name="T35" fmla="*/ 0 h 54"/>
                <a:gd name="T36" fmla="*/ 2147483647 w 95"/>
                <a:gd name="T37" fmla="*/ 0 h 54"/>
                <a:gd name="T38" fmla="*/ 2147483647 w 95"/>
                <a:gd name="T39" fmla="*/ 2147483647 h 54"/>
                <a:gd name="T40" fmla="*/ 2147483647 w 95"/>
                <a:gd name="T41" fmla="*/ 2147483647 h 54"/>
                <a:gd name="T42" fmla="*/ 2147483647 w 95"/>
                <a:gd name="T43" fmla="*/ 2147483647 h 54"/>
                <a:gd name="T44" fmla="*/ 2147483647 w 95"/>
                <a:gd name="T45" fmla="*/ 2147483647 h 54"/>
                <a:gd name="T46" fmla="*/ 2147483647 w 95"/>
                <a:gd name="T47" fmla="*/ 2147483647 h 54"/>
                <a:gd name="T48" fmla="*/ 2147483647 w 95"/>
                <a:gd name="T49" fmla="*/ 2147483647 h 54"/>
                <a:gd name="T50" fmla="*/ 2147483647 w 95"/>
                <a:gd name="T51" fmla="*/ 2147483647 h 54"/>
                <a:gd name="T52" fmla="*/ 2147483647 w 95"/>
                <a:gd name="T53" fmla="*/ 2147483647 h 54"/>
                <a:gd name="T54" fmla="*/ 2147483647 w 95"/>
                <a:gd name="T55" fmla="*/ 2147483647 h 54"/>
                <a:gd name="T56" fmla="*/ 2147483647 w 95"/>
                <a:gd name="T57" fmla="*/ 2147483647 h 54"/>
                <a:gd name="T58" fmla="*/ 2147483647 w 95"/>
                <a:gd name="T59" fmla="*/ 2147483647 h 54"/>
                <a:gd name="T60" fmla="*/ 2147483647 w 95"/>
                <a:gd name="T61" fmla="*/ 2147483647 h 54"/>
                <a:gd name="T62" fmla="*/ 2147483647 w 95"/>
                <a:gd name="T63" fmla="*/ 2147483647 h 54"/>
                <a:gd name="T64" fmla="*/ 2147483647 w 95"/>
                <a:gd name="T65" fmla="*/ 2147483647 h 54"/>
                <a:gd name="T66" fmla="*/ 2147483647 w 95"/>
                <a:gd name="T67" fmla="*/ 2147483647 h 54"/>
                <a:gd name="T68" fmla="*/ 2147483647 w 95"/>
                <a:gd name="T69" fmla="*/ 2147483647 h 54"/>
                <a:gd name="T70" fmla="*/ 2147483647 w 95"/>
                <a:gd name="T71" fmla="*/ 2147483647 h 54"/>
                <a:gd name="T72" fmla="*/ 0 w 95"/>
                <a:gd name="T73" fmla="*/ 2147483647 h 54"/>
                <a:gd name="T74" fmla="*/ 2147483647 w 95"/>
                <a:gd name="T75" fmla="*/ 2147483647 h 54"/>
                <a:gd name="T76" fmla="*/ 2147483647 w 95"/>
                <a:gd name="T77" fmla="*/ 2147483647 h 54"/>
                <a:gd name="T78" fmla="*/ 2147483647 w 95"/>
                <a:gd name="T79" fmla="*/ 2147483647 h 54"/>
                <a:gd name="T80" fmla="*/ 2147483647 w 95"/>
                <a:gd name="T81" fmla="*/ 2147483647 h 54"/>
                <a:gd name="T82" fmla="*/ 2147483647 w 95"/>
                <a:gd name="T83" fmla="*/ 2147483647 h 54"/>
                <a:gd name="T84" fmla="*/ 2147483647 w 95"/>
                <a:gd name="T85" fmla="*/ 2147483647 h 54"/>
                <a:gd name="T86" fmla="*/ 2147483647 w 95"/>
                <a:gd name="T87" fmla="*/ 2147483647 h 54"/>
                <a:gd name="T88" fmla="*/ 2147483647 w 95"/>
                <a:gd name="T89" fmla="*/ 2147483647 h 54"/>
                <a:gd name="T90" fmla="*/ 2147483647 w 95"/>
                <a:gd name="T91" fmla="*/ 2147483647 h 54"/>
                <a:gd name="T92" fmla="*/ 2147483647 w 95"/>
                <a:gd name="T93" fmla="*/ 2147483647 h 54"/>
                <a:gd name="T94" fmla="*/ 2147483647 w 95"/>
                <a:gd name="T95" fmla="*/ 2147483647 h 54"/>
                <a:gd name="T96" fmla="*/ 2147483647 w 95"/>
                <a:gd name="T97" fmla="*/ 2147483647 h 54"/>
                <a:gd name="T98" fmla="*/ 2147483647 w 95"/>
                <a:gd name="T99" fmla="*/ 2147483647 h 54"/>
                <a:gd name="T100" fmla="*/ 2147483647 w 95"/>
                <a:gd name="T101" fmla="*/ 2147483647 h 54"/>
                <a:gd name="T102" fmla="*/ 2147483647 w 95"/>
                <a:gd name="T103" fmla="*/ 2147483647 h 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
                <a:gd name="T157" fmla="*/ 0 h 54"/>
                <a:gd name="T158" fmla="*/ 95 w 95"/>
                <a:gd name="T159" fmla="*/ 54 h 5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 h="54">
                  <a:moveTo>
                    <a:pt x="75" y="52"/>
                  </a:moveTo>
                  <a:lnTo>
                    <a:pt x="81" y="52"/>
                  </a:lnTo>
                  <a:lnTo>
                    <a:pt x="87" y="50"/>
                  </a:lnTo>
                  <a:lnTo>
                    <a:pt x="93" y="48"/>
                  </a:lnTo>
                  <a:lnTo>
                    <a:pt x="95" y="44"/>
                  </a:lnTo>
                  <a:lnTo>
                    <a:pt x="95" y="40"/>
                  </a:lnTo>
                  <a:lnTo>
                    <a:pt x="93" y="32"/>
                  </a:lnTo>
                  <a:lnTo>
                    <a:pt x="91" y="26"/>
                  </a:lnTo>
                  <a:lnTo>
                    <a:pt x="87" y="12"/>
                  </a:lnTo>
                  <a:lnTo>
                    <a:pt x="83" y="10"/>
                  </a:lnTo>
                  <a:lnTo>
                    <a:pt x="79" y="8"/>
                  </a:lnTo>
                  <a:lnTo>
                    <a:pt x="75" y="8"/>
                  </a:lnTo>
                  <a:lnTo>
                    <a:pt x="73" y="12"/>
                  </a:lnTo>
                  <a:lnTo>
                    <a:pt x="71" y="12"/>
                  </a:lnTo>
                  <a:lnTo>
                    <a:pt x="67" y="10"/>
                  </a:lnTo>
                  <a:lnTo>
                    <a:pt x="65" y="6"/>
                  </a:lnTo>
                  <a:lnTo>
                    <a:pt x="61" y="2"/>
                  </a:lnTo>
                  <a:lnTo>
                    <a:pt x="57" y="0"/>
                  </a:lnTo>
                  <a:lnTo>
                    <a:pt x="52" y="0"/>
                  </a:lnTo>
                  <a:lnTo>
                    <a:pt x="44" y="2"/>
                  </a:lnTo>
                  <a:lnTo>
                    <a:pt x="46" y="4"/>
                  </a:lnTo>
                  <a:lnTo>
                    <a:pt x="48" y="12"/>
                  </a:lnTo>
                  <a:lnTo>
                    <a:pt x="46" y="16"/>
                  </a:lnTo>
                  <a:lnTo>
                    <a:pt x="46" y="18"/>
                  </a:lnTo>
                  <a:lnTo>
                    <a:pt x="42" y="22"/>
                  </a:lnTo>
                  <a:lnTo>
                    <a:pt x="36" y="24"/>
                  </a:lnTo>
                  <a:lnTo>
                    <a:pt x="34" y="24"/>
                  </a:lnTo>
                  <a:lnTo>
                    <a:pt x="30" y="22"/>
                  </a:lnTo>
                  <a:lnTo>
                    <a:pt x="26" y="18"/>
                  </a:lnTo>
                  <a:lnTo>
                    <a:pt x="20" y="12"/>
                  </a:lnTo>
                  <a:lnTo>
                    <a:pt x="18" y="10"/>
                  </a:lnTo>
                  <a:lnTo>
                    <a:pt x="14" y="10"/>
                  </a:lnTo>
                  <a:lnTo>
                    <a:pt x="10" y="10"/>
                  </a:lnTo>
                  <a:lnTo>
                    <a:pt x="8" y="12"/>
                  </a:lnTo>
                  <a:lnTo>
                    <a:pt x="4" y="20"/>
                  </a:lnTo>
                  <a:lnTo>
                    <a:pt x="2" y="26"/>
                  </a:lnTo>
                  <a:lnTo>
                    <a:pt x="0" y="32"/>
                  </a:lnTo>
                  <a:lnTo>
                    <a:pt x="2" y="40"/>
                  </a:lnTo>
                  <a:lnTo>
                    <a:pt x="4" y="38"/>
                  </a:lnTo>
                  <a:lnTo>
                    <a:pt x="6" y="36"/>
                  </a:lnTo>
                  <a:lnTo>
                    <a:pt x="14" y="36"/>
                  </a:lnTo>
                  <a:lnTo>
                    <a:pt x="26" y="36"/>
                  </a:lnTo>
                  <a:lnTo>
                    <a:pt x="30" y="38"/>
                  </a:lnTo>
                  <a:lnTo>
                    <a:pt x="38" y="40"/>
                  </a:lnTo>
                  <a:lnTo>
                    <a:pt x="46" y="38"/>
                  </a:lnTo>
                  <a:lnTo>
                    <a:pt x="54" y="34"/>
                  </a:lnTo>
                  <a:lnTo>
                    <a:pt x="59" y="40"/>
                  </a:lnTo>
                  <a:lnTo>
                    <a:pt x="65" y="42"/>
                  </a:lnTo>
                  <a:lnTo>
                    <a:pt x="65" y="46"/>
                  </a:lnTo>
                  <a:lnTo>
                    <a:pt x="67" y="50"/>
                  </a:lnTo>
                  <a:lnTo>
                    <a:pt x="73" y="54"/>
                  </a:lnTo>
                  <a:lnTo>
                    <a:pt x="75" y="52"/>
                  </a:lnTo>
                  <a:close/>
                </a:path>
              </a:pathLst>
            </a:custGeom>
            <a:solidFill>
              <a:srgbClr val="4BACC6"/>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30" name="Freeform 75"/>
            <p:cNvSpPr>
              <a:spLocks/>
            </p:cNvSpPr>
            <p:nvPr/>
          </p:nvSpPr>
          <p:spPr bwMode="auto">
            <a:xfrm>
              <a:off x="4354513" y="2378075"/>
              <a:ext cx="112712" cy="79375"/>
            </a:xfrm>
            <a:custGeom>
              <a:avLst/>
              <a:gdLst>
                <a:gd name="T0" fmla="*/ 2147483647 w 71"/>
                <a:gd name="T1" fmla="*/ 2147483647 h 50"/>
                <a:gd name="T2" fmla="*/ 2147483647 w 71"/>
                <a:gd name="T3" fmla="*/ 2147483647 h 50"/>
                <a:gd name="T4" fmla="*/ 2147483647 w 71"/>
                <a:gd name="T5" fmla="*/ 2147483647 h 50"/>
                <a:gd name="T6" fmla="*/ 2147483647 w 71"/>
                <a:gd name="T7" fmla="*/ 2147483647 h 50"/>
                <a:gd name="T8" fmla="*/ 2147483647 w 71"/>
                <a:gd name="T9" fmla="*/ 2147483647 h 50"/>
                <a:gd name="T10" fmla="*/ 2147483647 w 71"/>
                <a:gd name="T11" fmla="*/ 0 h 50"/>
                <a:gd name="T12" fmla="*/ 2147483647 w 71"/>
                <a:gd name="T13" fmla="*/ 2147483647 h 50"/>
                <a:gd name="T14" fmla="*/ 2147483647 w 71"/>
                <a:gd name="T15" fmla="*/ 2147483647 h 50"/>
                <a:gd name="T16" fmla="*/ 2147483647 w 71"/>
                <a:gd name="T17" fmla="*/ 2147483647 h 50"/>
                <a:gd name="T18" fmla="*/ 2147483647 w 71"/>
                <a:gd name="T19" fmla="*/ 2147483647 h 50"/>
                <a:gd name="T20" fmla="*/ 2147483647 w 71"/>
                <a:gd name="T21" fmla="*/ 2147483647 h 50"/>
                <a:gd name="T22" fmla="*/ 2147483647 w 71"/>
                <a:gd name="T23" fmla="*/ 2147483647 h 50"/>
                <a:gd name="T24" fmla="*/ 2147483647 w 71"/>
                <a:gd name="T25" fmla="*/ 2147483647 h 50"/>
                <a:gd name="T26" fmla="*/ 0 w 71"/>
                <a:gd name="T27" fmla="*/ 2147483647 h 50"/>
                <a:gd name="T28" fmla="*/ 0 w 71"/>
                <a:gd name="T29" fmla="*/ 2147483647 h 50"/>
                <a:gd name="T30" fmla="*/ 2147483647 w 71"/>
                <a:gd name="T31" fmla="*/ 2147483647 h 50"/>
                <a:gd name="T32" fmla="*/ 2147483647 w 71"/>
                <a:gd name="T33" fmla="*/ 2147483647 h 50"/>
                <a:gd name="T34" fmla="*/ 2147483647 w 71"/>
                <a:gd name="T35" fmla="*/ 2147483647 h 50"/>
                <a:gd name="T36" fmla="*/ 2147483647 w 71"/>
                <a:gd name="T37" fmla="*/ 2147483647 h 50"/>
                <a:gd name="T38" fmla="*/ 2147483647 w 71"/>
                <a:gd name="T39" fmla="*/ 2147483647 h 50"/>
                <a:gd name="T40" fmla="*/ 2147483647 w 71"/>
                <a:gd name="T41" fmla="*/ 2147483647 h 50"/>
                <a:gd name="T42" fmla="*/ 2147483647 w 71"/>
                <a:gd name="T43" fmla="*/ 2147483647 h 50"/>
                <a:gd name="T44" fmla="*/ 2147483647 w 71"/>
                <a:gd name="T45" fmla="*/ 2147483647 h 50"/>
                <a:gd name="T46" fmla="*/ 2147483647 w 71"/>
                <a:gd name="T47" fmla="*/ 2147483647 h 50"/>
                <a:gd name="T48" fmla="*/ 2147483647 w 71"/>
                <a:gd name="T49" fmla="*/ 2147483647 h 50"/>
                <a:gd name="T50" fmla="*/ 2147483647 w 71"/>
                <a:gd name="T51" fmla="*/ 2147483647 h 50"/>
                <a:gd name="T52" fmla="*/ 2147483647 w 71"/>
                <a:gd name="T53" fmla="*/ 2147483647 h 50"/>
                <a:gd name="T54" fmla="*/ 2147483647 w 71"/>
                <a:gd name="T55" fmla="*/ 2147483647 h 50"/>
                <a:gd name="T56" fmla="*/ 2147483647 w 71"/>
                <a:gd name="T57" fmla="*/ 2147483647 h 50"/>
                <a:gd name="T58" fmla="*/ 2147483647 w 71"/>
                <a:gd name="T59" fmla="*/ 2147483647 h 50"/>
                <a:gd name="T60" fmla="*/ 2147483647 w 71"/>
                <a:gd name="T61" fmla="*/ 2147483647 h 50"/>
                <a:gd name="T62" fmla="*/ 2147483647 w 71"/>
                <a:gd name="T63" fmla="*/ 2147483647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50"/>
                <a:gd name="T98" fmla="*/ 71 w 71"/>
                <a:gd name="T99" fmla="*/ 50 h 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50">
                  <a:moveTo>
                    <a:pt x="71" y="20"/>
                  </a:moveTo>
                  <a:lnTo>
                    <a:pt x="65" y="16"/>
                  </a:lnTo>
                  <a:lnTo>
                    <a:pt x="63" y="12"/>
                  </a:lnTo>
                  <a:lnTo>
                    <a:pt x="63" y="8"/>
                  </a:lnTo>
                  <a:lnTo>
                    <a:pt x="57" y="6"/>
                  </a:lnTo>
                  <a:lnTo>
                    <a:pt x="52" y="0"/>
                  </a:lnTo>
                  <a:lnTo>
                    <a:pt x="44" y="4"/>
                  </a:lnTo>
                  <a:lnTo>
                    <a:pt x="36" y="6"/>
                  </a:lnTo>
                  <a:lnTo>
                    <a:pt x="28" y="4"/>
                  </a:lnTo>
                  <a:lnTo>
                    <a:pt x="24" y="2"/>
                  </a:lnTo>
                  <a:lnTo>
                    <a:pt x="12" y="2"/>
                  </a:lnTo>
                  <a:lnTo>
                    <a:pt x="4" y="2"/>
                  </a:lnTo>
                  <a:lnTo>
                    <a:pt x="2" y="4"/>
                  </a:lnTo>
                  <a:lnTo>
                    <a:pt x="0" y="6"/>
                  </a:lnTo>
                  <a:lnTo>
                    <a:pt x="0" y="20"/>
                  </a:lnTo>
                  <a:lnTo>
                    <a:pt x="8" y="22"/>
                  </a:lnTo>
                  <a:lnTo>
                    <a:pt x="16" y="22"/>
                  </a:lnTo>
                  <a:lnTo>
                    <a:pt x="22" y="24"/>
                  </a:lnTo>
                  <a:lnTo>
                    <a:pt x="28" y="26"/>
                  </a:lnTo>
                  <a:lnTo>
                    <a:pt x="26" y="38"/>
                  </a:lnTo>
                  <a:lnTo>
                    <a:pt x="30" y="42"/>
                  </a:lnTo>
                  <a:lnTo>
                    <a:pt x="32" y="44"/>
                  </a:lnTo>
                  <a:lnTo>
                    <a:pt x="36" y="44"/>
                  </a:lnTo>
                  <a:lnTo>
                    <a:pt x="40" y="48"/>
                  </a:lnTo>
                  <a:lnTo>
                    <a:pt x="40" y="50"/>
                  </a:lnTo>
                  <a:lnTo>
                    <a:pt x="46" y="50"/>
                  </a:lnTo>
                  <a:lnTo>
                    <a:pt x="50" y="48"/>
                  </a:lnTo>
                  <a:lnTo>
                    <a:pt x="59" y="40"/>
                  </a:lnTo>
                  <a:lnTo>
                    <a:pt x="63" y="32"/>
                  </a:lnTo>
                  <a:lnTo>
                    <a:pt x="69" y="26"/>
                  </a:lnTo>
                  <a:lnTo>
                    <a:pt x="67" y="20"/>
                  </a:lnTo>
                  <a:lnTo>
                    <a:pt x="71" y="20"/>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31" name="Freeform 76"/>
            <p:cNvSpPr>
              <a:spLocks/>
            </p:cNvSpPr>
            <p:nvPr/>
          </p:nvSpPr>
          <p:spPr bwMode="auto">
            <a:xfrm>
              <a:off x="3656013" y="2765425"/>
              <a:ext cx="298450" cy="238125"/>
            </a:xfrm>
            <a:custGeom>
              <a:avLst/>
              <a:gdLst>
                <a:gd name="T0" fmla="*/ 2147483647 w 188"/>
                <a:gd name="T1" fmla="*/ 2147483647 h 150"/>
                <a:gd name="T2" fmla="*/ 2147483647 w 188"/>
                <a:gd name="T3" fmla="*/ 2147483647 h 150"/>
                <a:gd name="T4" fmla="*/ 2147483647 w 188"/>
                <a:gd name="T5" fmla="*/ 2147483647 h 150"/>
                <a:gd name="T6" fmla="*/ 2147483647 w 188"/>
                <a:gd name="T7" fmla="*/ 2147483647 h 150"/>
                <a:gd name="T8" fmla="*/ 2147483647 w 188"/>
                <a:gd name="T9" fmla="*/ 2147483647 h 150"/>
                <a:gd name="T10" fmla="*/ 2147483647 w 188"/>
                <a:gd name="T11" fmla="*/ 2147483647 h 150"/>
                <a:gd name="T12" fmla="*/ 2147483647 w 188"/>
                <a:gd name="T13" fmla="*/ 2147483647 h 150"/>
                <a:gd name="T14" fmla="*/ 2147483647 w 188"/>
                <a:gd name="T15" fmla="*/ 2147483647 h 150"/>
                <a:gd name="T16" fmla="*/ 2147483647 w 188"/>
                <a:gd name="T17" fmla="*/ 2147483647 h 150"/>
                <a:gd name="T18" fmla="*/ 2147483647 w 188"/>
                <a:gd name="T19" fmla="*/ 2147483647 h 150"/>
                <a:gd name="T20" fmla="*/ 2147483647 w 188"/>
                <a:gd name="T21" fmla="*/ 2147483647 h 150"/>
                <a:gd name="T22" fmla="*/ 2147483647 w 188"/>
                <a:gd name="T23" fmla="*/ 2147483647 h 150"/>
                <a:gd name="T24" fmla="*/ 2147483647 w 188"/>
                <a:gd name="T25" fmla="*/ 2147483647 h 150"/>
                <a:gd name="T26" fmla="*/ 2147483647 w 188"/>
                <a:gd name="T27" fmla="*/ 2147483647 h 150"/>
                <a:gd name="T28" fmla="*/ 2147483647 w 188"/>
                <a:gd name="T29" fmla="*/ 2147483647 h 150"/>
                <a:gd name="T30" fmla="*/ 2147483647 w 188"/>
                <a:gd name="T31" fmla="*/ 2147483647 h 150"/>
                <a:gd name="T32" fmla="*/ 2147483647 w 188"/>
                <a:gd name="T33" fmla="*/ 2147483647 h 150"/>
                <a:gd name="T34" fmla="*/ 2147483647 w 188"/>
                <a:gd name="T35" fmla="*/ 2147483647 h 150"/>
                <a:gd name="T36" fmla="*/ 2147483647 w 188"/>
                <a:gd name="T37" fmla="*/ 2147483647 h 150"/>
                <a:gd name="T38" fmla="*/ 2147483647 w 188"/>
                <a:gd name="T39" fmla="*/ 2147483647 h 150"/>
                <a:gd name="T40" fmla="*/ 2147483647 w 188"/>
                <a:gd name="T41" fmla="*/ 2147483647 h 150"/>
                <a:gd name="T42" fmla="*/ 2147483647 w 188"/>
                <a:gd name="T43" fmla="*/ 2147483647 h 150"/>
                <a:gd name="T44" fmla="*/ 2147483647 w 188"/>
                <a:gd name="T45" fmla="*/ 2147483647 h 150"/>
                <a:gd name="T46" fmla="*/ 2147483647 w 188"/>
                <a:gd name="T47" fmla="*/ 2147483647 h 150"/>
                <a:gd name="T48" fmla="*/ 2147483647 w 188"/>
                <a:gd name="T49" fmla="*/ 2147483647 h 150"/>
                <a:gd name="T50" fmla="*/ 2147483647 w 188"/>
                <a:gd name="T51" fmla="*/ 2147483647 h 150"/>
                <a:gd name="T52" fmla="*/ 2147483647 w 188"/>
                <a:gd name="T53" fmla="*/ 2147483647 h 150"/>
                <a:gd name="T54" fmla="*/ 2147483647 w 188"/>
                <a:gd name="T55" fmla="*/ 2147483647 h 150"/>
                <a:gd name="T56" fmla="*/ 2147483647 w 188"/>
                <a:gd name="T57" fmla="*/ 2147483647 h 150"/>
                <a:gd name="T58" fmla="*/ 2147483647 w 188"/>
                <a:gd name="T59" fmla="*/ 0 h 150"/>
                <a:gd name="T60" fmla="*/ 2147483647 w 188"/>
                <a:gd name="T61" fmla="*/ 2147483647 h 150"/>
                <a:gd name="T62" fmla="*/ 2147483647 w 188"/>
                <a:gd name="T63" fmla="*/ 2147483647 h 150"/>
                <a:gd name="T64" fmla="*/ 2147483647 w 188"/>
                <a:gd name="T65" fmla="*/ 2147483647 h 150"/>
                <a:gd name="T66" fmla="*/ 2147483647 w 188"/>
                <a:gd name="T67" fmla="*/ 2147483647 h 150"/>
                <a:gd name="T68" fmla="*/ 2147483647 w 188"/>
                <a:gd name="T69" fmla="*/ 2147483647 h 150"/>
                <a:gd name="T70" fmla="*/ 2147483647 w 188"/>
                <a:gd name="T71" fmla="*/ 2147483647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8"/>
                <a:gd name="T109" fmla="*/ 0 h 150"/>
                <a:gd name="T110" fmla="*/ 188 w 188"/>
                <a:gd name="T111" fmla="*/ 150 h 1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8" h="150">
                  <a:moveTo>
                    <a:pt x="188" y="34"/>
                  </a:moveTo>
                  <a:lnTo>
                    <a:pt x="188" y="36"/>
                  </a:lnTo>
                  <a:lnTo>
                    <a:pt x="182" y="42"/>
                  </a:lnTo>
                  <a:lnTo>
                    <a:pt x="176" y="48"/>
                  </a:lnTo>
                  <a:lnTo>
                    <a:pt x="158" y="56"/>
                  </a:lnTo>
                  <a:lnTo>
                    <a:pt x="150" y="60"/>
                  </a:lnTo>
                  <a:lnTo>
                    <a:pt x="144" y="66"/>
                  </a:lnTo>
                  <a:lnTo>
                    <a:pt x="138" y="74"/>
                  </a:lnTo>
                  <a:lnTo>
                    <a:pt x="136" y="86"/>
                  </a:lnTo>
                  <a:lnTo>
                    <a:pt x="138" y="92"/>
                  </a:lnTo>
                  <a:lnTo>
                    <a:pt x="142" y="96"/>
                  </a:lnTo>
                  <a:lnTo>
                    <a:pt x="134" y="104"/>
                  </a:lnTo>
                  <a:lnTo>
                    <a:pt x="122" y="116"/>
                  </a:lnTo>
                  <a:lnTo>
                    <a:pt x="114" y="126"/>
                  </a:lnTo>
                  <a:lnTo>
                    <a:pt x="110" y="132"/>
                  </a:lnTo>
                  <a:lnTo>
                    <a:pt x="110" y="136"/>
                  </a:lnTo>
                  <a:lnTo>
                    <a:pt x="76" y="136"/>
                  </a:lnTo>
                  <a:lnTo>
                    <a:pt x="70" y="138"/>
                  </a:lnTo>
                  <a:lnTo>
                    <a:pt x="68" y="142"/>
                  </a:lnTo>
                  <a:lnTo>
                    <a:pt x="62" y="144"/>
                  </a:lnTo>
                  <a:lnTo>
                    <a:pt x="58" y="146"/>
                  </a:lnTo>
                  <a:lnTo>
                    <a:pt x="54" y="150"/>
                  </a:lnTo>
                  <a:lnTo>
                    <a:pt x="52" y="150"/>
                  </a:lnTo>
                  <a:lnTo>
                    <a:pt x="46" y="150"/>
                  </a:lnTo>
                  <a:lnTo>
                    <a:pt x="42" y="146"/>
                  </a:lnTo>
                  <a:lnTo>
                    <a:pt x="40" y="140"/>
                  </a:lnTo>
                  <a:lnTo>
                    <a:pt x="40" y="134"/>
                  </a:lnTo>
                  <a:lnTo>
                    <a:pt x="38" y="132"/>
                  </a:lnTo>
                  <a:lnTo>
                    <a:pt x="34" y="130"/>
                  </a:lnTo>
                  <a:lnTo>
                    <a:pt x="26" y="128"/>
                  </a:lnTo>
                  <a:lnTo>
                    <a:pt x="20" y="128"/>
                  </a:lnTo>
                  <a:lnTo>
                    <a:pt x="22" y="124"/>
                  </a:lnTo>
                  <a:lnTo>
                    <a:pt x="24" y="120"/>
                  </a:lnTo>
                  <a:lnTo>
                    <a:pt x="26" y="116"/>
                  </a:lnTo>
                  <a:lnTo>
                    <a:pt x="28" y="112"/>
                  </a:lnTo>
                  <a:lnTo>
                    <a:pt x="26" y="108"/>
                  </a:lnTo>
                  <a:lnTo>
                    <a:pt x="24" y="106"/>
                  </a:lnTo>
                  <a:lnTo>
                    <a:pt x="26" y="102"/>
                  </a:lnTo>
                  <a:lnTo>
                    <a:pt x="26" y="96"/>
                  </a:lnTo>
                  <a:lnTo>
                    <a:pt x="26" y="90"/>
                  </a:lnTo>
                  <a:lnTo>
                    <a:pt x="24" y="86"/>
                  </a:lnTo>
                  <a:lnTo>
                    <a:pt x="26" y="76"/>
                  </a:lnTo>
                  <a:lnTo>
                    <a:pt x="30" y="68"/>
                  </a:lnTo>
                  <a:lnTo>
                    <a:pt x="36" y="58"/>
                  </a:lnTo>
                  <a:lnTo>
                    <a:pt x="38" y="46"/>
                  </a:lnTo>
                  <a:lnTo>
                    <a:pt x="36" y="42"/>
                  </a:lnTo>
                  <a:lnTo>
                    <a:pt x="34" y="38"/>
                  </a:lnTo>
                  <a:lnTo>
                    <a:pt x="18" y="38"/>
                  </a:lnTo>
                  <a:lnTo>
                    <a:pt x="12" y="36"/>
                  </a:lnTo>
                  <a:lnTo>
                    <a:pt x="6" y="34"/>
                  </a:lnTo>
                  <a:lnTo>
                    <a:pt x="8" y="28"/>
                  </a:lnTo>
                  <a:lnTo>
                    <a:pt x="6" y="24"/>
                  </a:lnTo>
                  <a:lnTo>
                    <a:pt x="4" y="20"/>
                  </a:lnTo>
                  <a:lnTo>
                    <a:pt x="2" y="18"/>
                  </a:lnTo>
                  <a:lnTo>
                    <a:pt x="0" y="14"/>
                  </a:lnTo>
                  <a:lnTo>
                    <a:pt x="2" y="10"/>
                  </a:lnTo>
                  <a:lnTo>
                    <a:pt x="6" y="8"/>
                  </a:lnTo>
                  <a:lnTo>
                    <a:pt x="14" y="6"/>
                  </a:lnTo>
                  <a:lnTo>
                    <a:pt x="14" y="2"/>
                  </a:lnTo>
                  <a:lnTo>
                    <a:pt x="16" y="0"/>
                  </a:lnTo>
                  <a:lnTo>
                    <a:pt x="22" y="0"/>
                  </a:lnTo>
                  <a:lnTo>
                    <a:pt x="44" y="2"/>
                  </a:lnTo>
                  <a:lnTo>
                    <a:pt x="66" y="4"/>
                  </a:lnTo>
                  <a:lnTo>
                    <a:pt x="86" y="8"/>
                  </a:lnTo>
                  <a:lnTo>
                    <a:pt x="110" y="10"/>
                  </a:lnTo>
                  <a:lnTo>
                    <a:pt x="134" y="18"/>
                  </a:lnTo>
                  <a:lnTo>
                    <a:pt x="146" y="20"/>
                  </a:lnTo>
                  <a:lnTo>
                    <a:pt x="162" y="22"/>
                  </a:lnTo>
                  <a:lnTo>
                    <a:pt x="164" y="22"/>
                  </a:lnTo>
                  <a:lnTo>
                    <a:pt x="166" y="24"/>
                  </a:lnTo>
                  <a:lnTo>
                    <a:pt x="172" y="28"/>
                  </a:lnTo>
                  <a:lnTo>
                    <a:pt x="188" y="34"/>
                  </a:lnTo>
                  <a:close/>
                </a:path>
              </a:pathLst>
            </a:custGeom>
            <a:solidFill>
              <a:srgbClr val="4BACC6"/>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32" name="Freeform 77"/>
            <p:cNvSpPr>
              <a:spLocks/>
            </p:cNvSpPr>
            <p:nvPr/>
          </p:nvSpPr>
          <p:spPr bwMode="auto">
            <a:xfrm>
              <a:off x="3767138" y="2543175"/>
              <a:ext cx="301625" cy="276225"/>
            </a:xfrm>
            <a:custGeom>
              <a:avLst/>
              <a:gdLst>
                <a:gd name="T0" fmla="*/ 2147483647 w 190"/>
                <a:gd name="T1" fmla="*/ 2147483647 h 174"/>
                <a:gd name="T2" fmla="*/ 2147483647 w 190"/>
                <a:gd name="T3" fmla="*/ 2147483647 h 174"/>
                <a:gd name="T4" fmla="*/ 2147483647 w 190"/>
                <a:gd name="T5" fmla="*/ 2147483647 h 174"/>
                <a:gd name="T6" fmla="*/ 2147483647 w 190"/>
                <a:gd name="T7" fmla="*/ 2147483647 h 174"/>
                <a:gd name="T8" fmla="*/ 2147483647 w 190"/>
                <a:gd name="T9" fmla="*/ 2147483647 h 174"/>
                <a:gd name="T10" fmla="*/ 2147483647 w 190"/>
                <a:gd name="T11" fmla="*/ 2147483647 h 174"/>
                <a:gd name="T12" fmla="*/ 2147483647 w 190"/>
                <a:gd name="T13" fmla="*/ 2147483647 h 174"/>
                <a:gd name="T14" fmla="*/ 2147483647 w 190"/>
                <a:gd name="T15" fmla="*/ 2147483647 h 174"/>
                <a:gd name="T16" fmla="*/ 2147483647 w 190"/>
                <a:gd name="T17" fmla="*/ 2147483647 h 174"/>
                <a:gd name="T18" fmla="*/ 2147483647 w 190"/>
                <a:gd name="T19" fmla="*/ 2147483647 h 174"/>
                <a:gd name="T20" fmla="*/ 2147483647 w 190"/>
                <a:gd name="T21" fmla="*/ 2147483647 h 174"/>
                <a:gd name="T22" fmla="*/ 2147483647 w 190"/>
                <a:gd name="T23" fmla="*/ 2147483647 h 174"/>
                <a:gd name="T24" fmla="*/ 2147483647 w 190"/>
                <a:gd name="T25" fmla="*/ 2147483647 h 174"/>
                <a:gd name="T26" fmla="*/ 2147483647 w 190"/>
                <a:gd name="T27" fmla="*/ 2147483647 h 174"/>
                <a:gd name="T28" fmla="*/ 2147483647 w 190"/>
                <a:gd name="T29" fmla="*/ 2147483647 h 174"/>
                <a:gd name="T30" fmla="*/ 2147483647 w 190"/>
                <a:gd name="T31" fmla="*/ 2147483647 h 174"/>
                <a:gd name="T32" fmla="*/ 2147483647 w 190"/>
                <a:gd name="T33" fmla="*/ 2147483647 h 174"/>
                <a:gd name="T34" fmla="*/ 2147483647 w 190"/>
                <a:gd name="T35" fmla="*/ 2147483647 h 174"/>
                <a:gd name="T36" fmla="*/ 2147483647 w 190"/>
                <a:gd name="T37" fmla="*/ 2147483647 h 174"/>
                <a:gd name="T38" fmla="*/ 2147483647 w 190"/>
                <a:gd name="T39" fmla="*/ 2147483647 h 174"/>
                <a:gd name="T40" fmla="*/ 2147483647 w 190"/>
                <a:gd name="T41" fmla="*/ 2147483647 h 174"/>
                <a:gd name="T42" fmla="*/ 2147483647 w 190"/>
                <a:gd name="T43" fmla="*/ 2147483647 h 174"/>
                <a:gd name="T44" fmla="*/ 2147483647 w 190"/>
                <a:gd name="T45" fmla="*/ 2147483647 h 174"/>
                <a:gd name="T46" fmla="*/ 2147483647 w 190"/>
                <a:gd name="T47" fmla="*/ 2147483647 h 174"/>
                <a:gd name="T48" fmla="*/ 2147483647 w 190"/>
                <a:gd name="T49" fmla="*/ 2147483647 h 174"/>
                <a:gd name="T50" fmla="*/ 2147483647 w 190"/>
                <a:gd name="T51" fmla="*/ 2147483647 h 174"/>
                <a:gd name="T52" fmla="*/ 2147483647 w 190"/>
                <a:gd name="T53" fmla="*/ 2147483647 h 174"/>
                <a:gd name="T54" fmla="*/ 2147483647 w 190"/>
                <a:gd name="T55" fmla="*/ 2147483647 h 174"/>
                <a:gd name="T56" fmla="*/ 2147483647 w 190"/>
                <a:gd name="T57" fmla="*/ 2147483647 h 174"/>
                <a:gd name="T58" fmla="*/ 2147483647 w 190"/>
                <a:gd name="T59" fmla="*/ 2147483647 h 174"/>
                <a:gd name="T60" fmla="*/ 2147483647 w 190"/>
                <a:gd name="T61" fmla="*/ 2147483647 h 174"/>
                <a:gd name="T62" fmla="*/ 2147483647 w 190"/>
                <a:gd name="T63" fmla="*/ 0 h 174"/>
                <a:gd name="T64" fmla="*/ 2147483647 w 190"/>
                <a:gd name="T65" fmla="*/ 2147483647 h 174"/>
                <a:gd name="T66" fmla="*/ 2147483647 w 190"/>
                <a:gd name="T67" fmla="*/ 2147483647 h 174"/>
                <a:gd name="T68" fmla="*/ 2147483647 w 190"/>
                <a:gd name="T69" fmla="*/ 2147483647 h 174"/>
                <a:gd name="T70" fmla="*/ 2147483647 w 190"/>
                <a:gd name="T71" fmla="*/ 2147483647 h 174"/>
                <a:gd name="T72" fmla="*/ 2147483647 w 190"/>
                <a:gd name="T73" fmla="*/ 2147483647 h 174"/>
                <a:gd name="T74" fmla="*/ 2147483647 w 190"/>
                <a:gd name="T75" fmla="*/ 2147483647 h 174"/>
                <a:gd name="T76" fmla="*/ 2147483647 w 190"/>
                <a:gd name="T77" fmla="*/ 2147483647 h 174"/>
                <a:gd name="T78" fmla="*/ 2147483647 w 190"/>
                <a:gd name="T79" fmla="*/ 2147483647 h 174"/>
                <a:gd name="T80" fmla="*/ 2147483647 w 190"/>
                <a:gd name="T81" fmla="*/ 2147483647 h 174"/>
                <a:gd name="T82" fmla="*/ 2147483647 w 190"/>
                <a:gd name="T83" fmla="*/ 2147483647 h 174"/>
                <a:gd name="T84" fmla="*/ 2147483647 w 190"/>
                <a:gd name="T85" fmla="*/ 2147483647 h 174"/>
                <a:gd name="T86" fmla="*/ 2147483647 w 190"/>
                <a:gd name="T87" fmla="*/ 2147483647 h 174"/>
                <a:gd name="T88" fmla="*/ 2147483647 w 190"/>
                <a:gd name="T89" fmla="*/ 2147483647 h 174"/>
                <a:gd name="T90" fmla="*/ 2147483647 w 190"/>
                <a:gd name="T91" fmla="*/ 2147483647 h 174"/>
                <a:gd name="T92" fmla="*/ 2147483647 w 190"/>
                <a:gd name="T93" fmla="*/ 2147483647 h 174"/>
                <a:gd name="T94" fmla="*/ 2147483647 w 190"/>
                <a:gd name="T95" fmla="*/ 2147483647 h 174"/>
                <a:gd name="T96" fmla="*/ 2147483647 w 190"/>
                <a:gd name="T97" fmla="*/ 2147483647 h 174"/>
                <a:gd name="T98" fmla="*/ 2147483647 w 190"/>
                <a:gd name="T99" fmla="*/ 2147483647 h 174"/>
                <a:gd name="T100" fmla="*/ 2147483647 w 190"/>
                <a:gd name="T101" fmla="*/ 2147483647 h 174"/>
                <a:gd name="T102" fmla="*/ 2147483647 w 190"/>
                <a:gd name="T103" fmla="*/ 2147483647 h 174"/>
                <a:gd name="T104" fmla="*/ 2147483647 w 190"/>
                <a:gd name="T105" fmla="*/ 2147483647 h 1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0"/>
                <a:gd name="T160" fmla="*/ 0 h 174"/>
                <a:gd name="T161" fmla="*/ 190 w 190"/>
                <a:gd name="T162" fmla="*/ 174 h 17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0" h="174">
                  <a:moveTo>
                    <a:pt x="190" y="138"/>
                  </a:moveTo>
                  <a:lnTo>
                    <a:pt x="186" y="138"/>
                  </a:lnTo>
                  <a:lnTo>
                    <a:pt x="180" y="142"/>
                  </a:lnTo>
                  <a:lnTo>
                    <a:pt x="174" y="146"/>
                  </a:lnTo>
                  <a:lnTo>
                    <a:pt x="170" y="150"/>
                  </a:lnTo>
                  <a:lnTo>
                    <a:pt x="164" y="152"/>
                  </a:lnTo>
                  <a:lnTo>
                    <a:pt x="156" y="150"/>
                  </a:lnTo>
                  <a:lnTo>
                    <a:pt x="148" y="148"/>
                  </a:lnTo>
                  <a:lnTo>
                    <a:pt x="142" y="144"/>
                  </a:lnTo>
                  <a:lnTo>
                    <a:pt x="134" y="144"/>
                  </a:lnTo>
                  <a:lnTo>
                    <a:pt x="128" y="144"/>
                  </a:lnTo>
                  <a:lnTo>
                    <a:pt x="122" y="148"/>
                  </a:lnTo>
                  <a:lnTo>
                    <a:pt x="118" y="154"/>
                  </a:lnTo>
                  <a:lnTo>
                    <a:pt x="118" y="162"/>
                  </a:lnTo>
                  <a:lnTo>
                    <a:pt x="118" y="174"/>
                  </a:lnTo>
                  <a:lnTo>
                    <a:pt x="102" y="168"/>
                  </a:lnTo>
                  <a:lnTo>
                    <a:pt x="96" y="164"/>
                  </a:lnTo>
                  <a:lnTo>
                    <a:pt x="94" y="162"/>
                  </a:lnTo>
                  <a:lnTo>
                    <a:pt x="92" y="162"/>
                  </a:lnTo>
                  <a:lnTo>
                    <a:pt x="76" y="160"/>
                  </a:lnTo>
                  <a:lnTo>
                    <a:pt x="64" y="158"/>
                  </a:lnTo>
                  <a:lnTo>
                    <a:pt x="40" y="150"/>
                  </a:lnTo>
                  <a:lnTo>
                    <a:pt x="44" y="148"/>
                  </a:lnTo>
                  <a:lnTo>
                    <a:pt x="46" y="146"/>
                  </a:lnTo>
                  <a:lnTo>
                    <a:pt x="50" y="136"/>
                  </a:lnTo>
                  <a:lnTo>
                    <a:pt x="52" y="124"/>
                  </a:lnTo>
                  <a:lnTo>
                    <a:pt x="52" y="114"/>
                  </a:lnTo>
                  <a:lnTo>
                    <a:pt x="52" y="100"/>
                  </a:lnTo>
                  <a:lnTo>
                    <a:pt x="46" y="86"/>
                  </a:lnTo>
                  <a:lnTo>
                    <a:pt x="40" y="74"/>
                  </a:lnTo>
                  <a:lnTo>
                    <a:pt x="36" y="70"/>
                  </a:lnTo>
                  <a:lnTo>
                    <a:pt x="32" y="68"/>
                  </a:lnTo>
                  <a:lnTo>
                    <a:pt x="12" y="64"/>
                  </a:lnTo>
                  <a:lnTo>
                    <a:pt x="8" y="62"/>
                  </a:lnTo>
                  <a:lnTo>
                    <a:pt x="4" y="58"/>
                  </a:lnTo>
                  <a:lnTo>
                    <a:pt x="2" y="54"/>
                  </a:lnTo>
                  <a:lnTo>
                    <a:pt x="0" y="48"/>
                  </a:lnTo>
                  <a:lnTo>
                    <a:pt x="6" y="46"/>
                  </a:lnTo>
                  <a:lnTo>
                    <a:pt x="12" y="44"/>
                  </a:lnTo>
                  <a:lnTo>
                    <a:pt x="16" y="40"/>
                  </a:lnTo>
                  <a:lnTo>
                    <a:pt x="22" y="40"/>
                  </a:lnTo>
                  <a:lnTo>
                    <a:pt x="26" y="40"/>
                  </a:lnTo>
                  <a:lnTo>
                    <a:pt x="30" y="42"/>
                  </a:lnTo>
                  <a:lnTo>
                    <a:pt x="34" y="44"/>
                  </a:lnTo>
                  <a:lnTo>
                    <a:pt x="40" y="46"/>
                  </a:lnTo>
                  <a:lnTo>
                    <a:pt x="44" y="46"/>
                  </a:lnTo>
                  <a:lnTo>
                    <a:pt x="46" y="44"/>
                  </a:lnTo>
                  <a:lnTo>
                    <a:pt x="46" y="40"/>
                  </a:lnTo>
                  <a:lnTo>
                    <a:pt x="46" y="38"/>
                  </a:lnTo>
                  <a:lnTo>
                    <a:pt x="42" y="36"/>
                  </a:lnTo>
                  <a:lnTo>
                    <a:pt x="42" y="28"/>
                  </a:lnTo>
                  <a:lnTo>
                    <a:pt x="48" y="28"/>
                  </a:lnTo>
                  <a:lnTo>
                    <a:pt x="54" y="30"/>
                  </a:lnTo>
                  <a:lnTo>
                    <a:pt x="60" y="32"/>
                  </a:lnTo>
                  <a:lnTo>
                    <a:pt x="66" y="32"/>
                  </a:lnTo>
                  <a:lnTo>
                    <a:pt x="70" y="32"/>
                  </a:lnTo>
                  <a:lnTo>
                    <a:pt x="70" y="30"/>
                  </a:lnTo>
                  <a:lnTo>
                    <a:pt x="72" y="24"/>
                  </a:lnTo>
                  <a:lnTo>
                    <a:pt x="78" y="20"/>
                  </a:lnTo>
                  <a:lnTo>
                    <a:pt x="86" y="16"/>
                  </a:lnTo>
                  <a:lnTo>
                    <a:pt x="92" y="12"/>
                  </a:lnTo>
                  <a:lnTo>
                    <a:pt x="92" y="8"/>
                  </a:lnTo>
                  <a:lnTo>
                    <a:pt x="94" y="2"/>
                  </a:lnTo>
                  <a:lnTo>
                    <a:pt x="104" y="0"/>
                  </a:lnTo>
                  <a:lnTo>
                    <a:pt x="108" y="4"/>
                  </a:lnTo>
                  <a:lnTo>
                    <a:pt x="114" y="10"/>
                  </a:lnTo>
                  <a:lnTo>
                    <a:pt x="120" y="12"/>
                  </a:lnTo>
                  <a:lnTo>
                    <a:pt x="128" y="14"/>
                  </a:lnTo>
                  <a:lnTo>
                    <a:pt x="128" y="18"/>
                  </a:lnTo>
                  <a:lnTo>
                    <a:pt x="130" y="20"/>
                  </a:lnTo>
                  <a:lnTo>
                    <a:pt x="134" y="22"/>
                  </a:lnTo>
                  <a:lnTo>
                    <a:pt x="140" y="22"/>
                  </a:lnTo>
                  <a:lnTo>
                    <a:pt x="140" y="24"/>
                  </a:lnTo>
                  <a:lnTo>
                    <a:pt x="142" y="24"/>
                  </a:lnTo>
                  <a:lnTo>
                    <a:pt x="146" y="28"/>
                  </a:lnTo>
                  <a:lnTo>
                    <a:pt x="150" y="30"/>
                  </a:lnTo>
                  <a:lnTo>
                    <a:pt x="160" y="30"/>
                  </a:lnTo>
                  <a:lnTo>
                    <a:pt x="166" y="32"/>
                  </a:lnTo>
                  <a:lnTo>
                    <a:pt x="172" y="34"/>
                  </a:lnTo>
                  <a:lnTo>
                    <a:pt x="180" y="38"/>
                  </a:lnTo>
                  <a:lnTo>
                    <a:pt x="188" y="40"/>
                  </a:lnTo>
                  <a:lnTo>
                    <a:pt x="186" y="48"/>
                  </a:lnTo>
                  <a:lnTo>
                    <a:pt x="184" y="58"/>
                  </a:lnTo>
                  <a:lnTo>
                    <a:pt x="180" y="66"/>
                  </a:lnTo>
                  <a:lnTo>
                    <a:pt x="178" y="68"/>
                  </a:lnTo>
                  <a:lnTo>
                    <a:pt x="176" y="70"/>
                  </a:lnTo>
                  <a:lnTo>
                    <a:pt x="174" y="74"/>
                  </a:lnTo>
                  <a:lnTo>
                    <a:pt x="170" y="76"/>
                  </a:lnTo>
                  <a:lnTo>
                    <a:pt x="166" y="80"/>
                  </a:lnTo>
                  <a:lnTo>
                    <a:pt x="160" y="88"/>
                  </a:lnTo>
                  <a:lnTo>
                    <a:pt x="160" y="96"/>
                  </a:lnTo>
                  <a:lnTo>
                    <a:pt x="164" y="96"/>
                  </a:lnTo>
                  <a:lnTo>
                    <a:pt x="164" y="94"/>
                  </a:lnTo>
                  <a:lnTo>
                    <a:pt x="166" y="90"/>
                  </a:lnTo>
                  <a:lnTo>
                    <a:pt x="170" y="92"/>
                  </a:lnTo>
                  <a:lnTo>
                    <a:pt x="172" y="90"/>
                  </a:lnTo>
                  <a:lnTo>
                    <a:pt x="174" y="102"/>
                  </a:lnTo>
                  <a:lnTo>
                    <a:pt x="174" y="104"/>
                  </a:lnTo>
                  <a:lnTo>
                    <a:pt x="176" y="106"/>
                  </a:lnTo>
                  <a:lnTo>
                    <a:pt x="178" y="108"/>
                  </a:lnTo>
                  <a:lnTo>
                    <a:pt x="178" y="110"/>
                  </a:lnTo>
                  <a:lnTo>
                    <a:pt x="170" y="116"/>
                  </a:lnTo>
                  <a:lnTo>
                    <a:pt x="178" y="128"/>
                  </a:lnTo>
                  <a:lnTo>
                    <a:pt x="182" y="134"/>
                  </a:lnTo>
                  <a:lnTo>
                    <a:pt x="188" y="138"/>
                  </a:lnTo>
                  <a:lnTo>
                    <a:pt x="190" y="138"/>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33" name="Freeform 78"/>
            <p:cNvSpPr>
              <a:spLocks/>
            </p:cNvSpPr>
            <p:nvPr/>
          </p:nvSpPr>
          <p:spPr bwMode="auto">
            <a:xfrm>
              <a:off x="4011613" y="2432050"/>
              <a:ext cx="215900" cy="222250"/>
            </a:xfrm>
            <a:custGeom>
              <a:avLst/>
              <a:gdLst>
                <a:gd name="T0" fmla="*/ 2147483647 w 136"/>
                <a:gd name="T1" fmla="*/ 2147483647 h 140"/>
                <a:gd name="T2" fmla="*/ 2147483647 w 136"/>
                <a:gd name="T3" fmla="*/ 2147483647 h 140"/>
                <a:gd name="T4" fmla="*/ 2147483647 w 136"/>
                <a:gd name="T5" fmla="*/ 2147483647 h 140"/>
                <a:gd name="T6" fmla="*/ 2147483647 w 136"/>
                <a:gd name="T7" fmla="*/ 2147483647 h 140"/>
                <a:gd name="T8" fmla="*/ 2147483647 w 136"/>
                <a:gd name="T9" fmla="*/ 2147483647 h 140"/>
                <a:gd name="T10" fmla="*/ 2147483647 w 136"/>
                <a:gd name="T11" fmla="*/ 2147483647 h 140"/>
                <a:gd name="T12" fmla="*/ 2147483647 w 136"/>
                <a:gd name="T13" fmla="*/ 2147483647 h 140"/>
                <a:gd name="T14" fmla="*/ 2147483647 w 136"/>
                <a:gd name="T15" fmla="*/ 2147483647 h 140"/>
                <a:gd name="T16" fmla="*/ 2147483647 w 136"/>
                <a:gd name="T17" fmla="*/ 2147483647 h 140"/>
                <a:gd name="T18" fmla="*/ 2147483647 w 136"/>
                <a:gd name="T19" fmla="*/ 2147483647 h 140"/>
                <a:gd name="T20" fmla="*/ 2147483647 w 136"/>
                <a:gd name="T21" fmla="*/ 2147483647 h 140"/>
                <a:gd name="T22" fmla="*/ 2147483647 w 136"/>
                <a:gd name="T23" fmla="*/ 2147483647 h 140"/>
                <a:gd name="T24" fmla="*/ 2147483647 w 136"/>
                <a:gd name="T25" fmla="*/ 2147483647 h 140"/>
                <a:gd name="T26" fmla="*/ 2147483647 w 136"/>
                <a:gd name="T27" fmla="*/ 2147483647 h 140"/>
                <a:gd name="T28" fmla="*/ 2147483647 w 136"/>
                <a:gd name="T29" fmla="*/ 2147483647 h 140"/>
                <a:gd name="T30" fmla="*/ 2147483647 w 136"/>
                <a:gd name="T31" fmla="*/ 2147483647 h 140"/>
                <a:gd name="T32" fmla="*/ 2147483647 w 136"/>
                <a:gd name="T33" fmla="*/ 2147483647 h 140"/>
                <a:gd name="T34" fmla="*/ 2147483647 w 136"/>
                <a:gd name="T35" fmla="*/ 2147483647 h 140"/>
                <a:gd name="T36" fmla="*/ 2147483647 w 136"/>
                <a:gd name="T37" fmla="*/ 2147483647 h 140"/>
                <a:gd name="T38" fmla="*/ 2147483647 w 136"/>
                <a:gd name="T39" fmla="*/ 2147483647 h 140"/>
                <a:gd name="T40" fmla="*/ 2147483647 w 136"/>
                <a:gd name="T41" fmla="*/ 0 h 140"/>
                <a:gd name="T42" fmla="*/ 2147483647 w 136"/>
                <a:gd name="T43" fmla="*/ 2147483647 h 140"/>
                <a:gd name="T44" fmla="*/ 2147483647 w 136"/>
                <a:gd name="T45" fmla="*/ 2147483647 h 140"/>
                <a:gd name="T46" fmla="*/ 2147483647 w 136"/>
                <a:gd name="T47" fmla="*/ 2147483647 h 140"/>
                <a:gd name="T48" fmla="*/ 2147483647 w 136"/>
                <a:gd name="T49" fmla="*/ 2147483647 h 140"/>
                <a:gd name="T50" fmla="*/ 2147483647 w 136"/>
                <a:gd name="T51" fmla="*/ 2147483647 h 140"/>
                <a:gd name="T52" fmla="*/ 2147483647 w 136"/>
                <a:gd name="T53" fmla="*/ 2147483647 h 140"/>
                <a:gd name="T54" fmla="*/ 2147483647 w 136"/>
                <a:gd name="T55" fmla="*/ 2147483647 h 140"/>
                <a:gd name="T56" fmla="*/ 2147483647 w 136"/>
                <a:gd name="T57" fmla="*/ 2147483647 h 140"/>
                <a:gd name="T58" fmla="*/ 2147483647 w 136"/>
                <a:gd name="T59" fmla="*/ 2147483647 h 140"/>
                <a:gd name="T60" fmla="*/ 2147483647 w 136"/>
                <a:gd name="T61" fmla="*/ 2147483647 h 140"/>
                <a:gd name="T62" fmla="*/ 2147483647 w 136"/>
                <a:gd name="T63" fmla="*/ 2147483647 h 140"/>
                <a:gd name="T64" fmla="*/ 2147483647 w 136"/>
                <a:gd name="T65" fmla="*/ 2147483647 h 140"/>
                <a:gd name="T66" fmla="*/ 2147483647 w 136"/>
                <a:gd name="T67" fmla="*/ 2147483647 h 140"/>
                <a:gd name="T68" fmla="*/ 2147483647 w 136"/>
                <a:gd name="T69" fmla="*/ 2147483647 h 140"/>
                <a:gd name="T70" fmla="*/ 2147483647 w 136"/>
                <a:gd name="T71" fmla="*/ 2147483647 h 140"/>
                <a:gd name="T72" fmla="*/ 2147483647 w 136"/>
                <a:gd name="T73" fmla="*/ 2147483647 h 140"/>
                <a:gd name="T74" fmla="*/ 2147483647 w 136"/>
                <a:gd name="T75" fmla="*/ 2147483647 h 140"/>
                <a:gd name="T76" fmla="*/ 2147483647 w 136"/>
                <a:gd name="T77" fmla="*/ 2147483647 h 140"/>
                <a:gd name="T78" fmla="*/ 2147483647 w 136"/>
                <a:gd name="T79" fmla="*/ 2147483647 h 1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
                <a:gd name="T121" fmla="*/ 0 h 140"/>
                <a:gd name="T122" fmla="*/ 136 w 136"/>
                <a:gd name="T123" fmla="*/ 140 h 1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 h="140">
                  <a:moveTo>
                    <a:pt x="26" y="138"/>
                  </a:moveTo>
                  <a:lnTo>
                    <a:pt x="24" y="138"/>
                  </a:lnTo>
                  <a:lnTo>
                    <a:pt x="34" y="136"/>
                  </a:lnTo>
                  <a:lnTo>
                    <a:pt x="44" y="136"/>
                  </a:lnTo>
                  <a:lnTo>
                    <a:pt x="52" y="136"/>
                  </a:lnTo>
                  <a:lnTo>
                    <a:pt x="56" y="138"/>
                  </a:lnTo>
                  <a:lnTo>
                    <a:pt x="62" y="140"/>
                  </a:lnTo>
                  <a:lnTo>
                    <a:pt x="66" y="140"/>
                  </a:lnTo>
                  <a:lnTo>
                    <a:pt x="80" y="140"/>
                  </a:lnTo>
                  <a:lnTo>
                    <a:pt x="86" y="140"/>
                  </a:lnTo>
                  <a:lnTo>
                    <a:pt x="94" y="136"/>
                  </a:lnTo>
                  <a:lnTo>
                    <a:pt x="110" y="136"/>
                  </a:lnTo>
                  <a:lnTo>
                    <a:pt x="110" y="134"/>
                  </a:lnTo>
                  <a:lnTo>
                    <a:pt x="108" y="130"/>
                  </a:lnTo>
                  <a:lnTo>
                    <a:pt x="110" y="124"/>
                  </a:lnTo>
                  <a:lnTo>
                    <a:pt x="114" y="122"/>
                  </a:lnTo>
                  <a:lnTo>
                    <a:pt x="118" y="118"/>
                  </a:lnTo>
                  <a:lnTo>
                    <a:pt x="122" y="116"/>
                  </a:lnTo>
                  <a:lnTo>
                    <a:pt x="116" y="110"/>
                  </a:lnTo>
                  <a:lnTo>
                    <a:pt x="108" y="102"/>
                  </a:lnTo>
                  <a:lnTo>
                    <a:pt x="100" y="96"/>
                  </a:lnTo>
                  <a:lnTo>
                    <a:pt x="98" y="90"/>
                  </a:lnTo>
                  <a:lnTo>
                    <a:pt x="96" y="86"/>
                  </a:lnTo>
                  <a:lnTo>
                    <a:pt x="126" y="74"/>
                  </a:lnTo>
                  <a:lnTo>
                    <a:pt x="130" y="74"/>
                  </a:lnTo>
                  <a:lnTo>
                    <a:pt x="136" y="74"/>
                  </a:lnTo>
                  <a:lnTo>
                    <a:pt x="136" y="64"/>
                  </a:lnTo>
                  <a:lnTo>
                    <a:pt x="128" y="50"/>
                  </a:lnTo>
                  <a:lnTo>
                    <a:pt x="122" y="36"/>
                  </a:lnTo>
                  <a:lnTo>
                    <a:pt x="122" y="16"/>
                  </a:lnTo>
                  <a:lnTo>
                    <a:pt x="118" y="12"/>
                  </a:lnTo>
                  <a:lnTo>
                    <a:pt x="116" y="8"/>
                  </a:lnTo>
                  <a:lnTo>
                    <a:pt x="110" y="6"/>
                  </a:lnTo>
                  <a:lnTo>
                    <a:pt x="104" y="4"/>
                  </a:lnTo>
                  <a:lnTo>
                    <a:pt x="98" y="4"/>
                  </a:lnTo>
                  <a:lnTo>
                    <a:pt x="92" y="8"/>
                  </a:lnTo>
                  <a:lnTo>
                    <a:pt x="86" y="10"/>
                  </a:lnTo>
                  <a:lnTo>
                    <a:pt x="82" y="16"/>
                  </a:lnTo>
                  <a:lnTo>
                    <a:pt x="76" y="12"/>
                  </a:lnTo>
                  <a:lnTo>
                    <a:pt x="70" y="8"/>
                  </a:lnTo>
                  <a:lnTo>
                    <a:pt x="56" y="0"/>
                  </a:lnTo>
                  <a:lnTo>
                    <a:pt x="42" y="0"/>
                  </a:lnTo>
                  <a:lnTo>
                    <a:pt x="44" y="8"/>
                  </a:lnTo>
                  <a:lnTo>
                    <a:pt x="46" y="12"/>
                  </a:lnTo>
                  <a:lnTo>
                    <a:pt x="54" y="22"/>
                  </a:lnTo>
                  <a:lnTo>
                    <a:pt x="52" y="18"/>
                  </a:lnTo>
                  <a:lnTo>
                    <a:pt x="46" y="16"/>
                  </a:lnTo>
                  <a:lnTo>
                    <a:pt x="42" y="18"/>
                  </a:lnTo>
                  <a:lnTo>
                    <a:pt x="40" y="20"/>
                  </a:lnTo>
                  <a:lnTo>
                    <a:pt x="38" y="22"/>
                  </a:lnTo>
                  <a:lnTo>
                    <a:pt x="36" y="22"/>
                  </a:lnTo>
                  <a:lnTo>
                    <a:pt x="32" y="20"/>
                  </a:lnTo>
                  <a:lnTo>
                    <a:pt x="28" y="20"/>
                  </a:lnTo>
                  <a:lnTo>
                    <a:pt x="24" y="18"/>
                  </a:lnTo>
                  <a:lnTo>
                    <a:pt x="16" y="20"/>
                  </a:lnTo>
                  <a:lnTo>
                    <a:pt x="16" y="30"/>
                  </a:lnTo>
                  <a:lnTo>
                    <a:pt x="14" y="38"/>
                  </a:lnTo>
                  <a:lnTo>
                    <a:pt x="14" y="44"/>
                  </a:lnTo>
                  <a:lnTo>
                    <a:pt x="16" y="44"/>
                  </a:lnTo>
                  <a:lnTo>
                    <a:pt x="12" y="52"/>
                  </a:lnTo>
                  <a:lnTo>
                    <a:pt x="8" y="56"/>
                  </a:lnTo>
                  <a:lnTo>
                    <a:pt x="6" y="60"/>
                  </a:lnTo>
                  <a:lnTo>
                    <a:pt x="4" y="66"/>
                  </a:lnTo>
                  <a:lnTo>
                    <a:pt x="2" y="70"/>
                  </a:lnTo>
                  <a:lnTo>
                    <a:pt x="0" y="72"/>
                  </a:lnTo>
                  <a:lnTo>
                    <a:pt x="6" y="76"/>
                  </a:lnTo>
                  <a:lnTo>
                    <a:pt x="8" y="82"/>
                  </a:lnTo>
                  <a:lnTo>
                    <a:pt x="6" y="84"/>
                  </a:lnTo>
                  <a:lnTo>
                    <a:pt x="6" y="86"/>
                  </a:lnTo>
                  <a:lnTo>
                    <a:pt x="10" y="94"/>
                  </a:lnTo>
                  <a:lnTo>
                    <a:pt x="10" y="98"/>
                  </a:lnTo>
                  <a:lnTo>
                    <a:pt x="10" y="102"/>
                  </a:lnTo>
                  <a:lnTo>
                    <a:pt x="12" y="102"/>
                  </a:lnTo>
                  <a:lnTo>
                    <a:pt x="22" y="106"/>
                  </a:lnTo>
                  <a:lnTo>
                    <a:pt x="28" y="108"/>
                  </a:lnTo>
                  <a:lnTo>
                    <a:pt x="34" y="110"/>
                  </a:lnTo>
                  <a:lnTo>
                    <a:pt x="32" y="122"/>
                  </a:lnTo>
                  <a:lnTo>
                    <a:pt x="30" y="130"/>
                  </a:lnTo>
                  <a:lnTo>
                    <a:pt x="26" y="136"/>
                  </a:lnTo>
                  <a:lnTo>
                    <a:pt x="26" y="138"/>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34" name="Freeform 79"/>
            <p:cNvSpPr>
              <a:spLocks/>
            </p:cNvSpPr>
            <p:nvPr/>
          </p:nvSpPr>
          <p:spPr bwMode="auto">
            <a:xfrm>
              <a:off x="4205288" y="2428875"/>
              <a:ext cx="239712" cy="174625"/>
            </a:xfrm>
            <a:custGeom>
              <a:avLst/>
              <a:gdLst>
                <a:gd name="T0" fmla="*/ 2147483647 w 151"/>
                <a:gd name="T1" fmla="*/ 2147483647 h 110"/>
                <a:gd name="T2" fmla="*/ 2147483647 w 151"/>
                <a:gd name="T3" fmla="*/ 2147483647 h 110"/>
                <a:gd name="T4" fmla="*/ 2147483647 w 151"/>
                <a:gd name="T5" fmla="*/ 2147483647 h 110"/>
                <a:gd name="T6" fmla="*/ 2147483647 w 151"/>
                <a:gd name="T7" fmla="*/ 2147483647 h 110"/>
                <a:gd name="T8" fmla="*/ 2147483647 w 151"/>
                <a:gd name="T9" fmla="*/ 2147483647 h 110"/>
                <a:gd name="T10" fmla="*/ 2147483647 w 151"/>
                <a:gd name="T11" fmla="*/ 2147483647 h 110"/>
                <a:gd name="T12" fmla="*/ 2147483647 w 151"/>
                <a:gd name="T13" fmla="*/ 2147483647 h 110"/>
                <a:gd name="T14" fmla="*/ 2147483647 w 151"/>
                <a:gd name="T15" fmla="*/ 2147483647 h 110"/>
                <a:gd name="T16" fmla="*/ 2147483647 w 151"/>
                <a:gd name="T17" fmla="*/ 2147483647 h 110"/>
                <a:gd name="T18" fmla="*/ 2147483647 w 151"/>
                <a:gd name="T19" fmla="*/ 2147483647 h 110"/>
                <a:gd name="T20" fmla="*/ 2147483647 w 151"/>
                <a:gd name="T21" fmla="*/ 2147483647 h 110"/>
                <a:gd name="T22" fmla="*/ 2147483647 w 151"/>
                <a:gd name="T23" fmla="*/ 2147483647 h 110"/>
                <a:gd name="T24" fmla="*/ 2147483647 w 151"/>
                <a:gd name="T25" fmla="*/ 2147483647 h 110"/>
                <a:gd name="T26" fmla="*/ 2147483647 w 151"/>
                <a:gd name="T27" fmla="*/ 2147483647 h 110"/>
                <a:gd name="T28" fmla="*/ 2147483647 w 151"/>
                <a:gd name="T29" fmla="*/ 2147483647 h 110"/>
                <a:gd name="T30" fmla="*/ 2147483647 w 151"/>
                <a:gd name="T31" fmla="*/ 2147483647 h 110"/>
                <a:gd name="T32" fmla="*/ 2147483647 w 151"/>
                <a:gd name="T33" fmla="*/ 2147483647 h 110"/>
                <a:gd name="T34" fmla="*/ 2147483647 w 151"/>
                <a:gd name="T35" fmla="*/ 2147483647 h 110"/>
                <a:gd name="T36" fmla="*/ 2147483647 w 151"/>
                <a:gd name="T37" fmla="*/ 2147483647 h 110"/>
                <a:gd name="T38" fmla="*/ 2147483647 w 151"/>
                <a:gd name="T39" fmla="*/ 2147483647 h 110"/>
                <a:gd name="T40" fmla="*/ 2147483647 w 151"/>
                <a:gd name="T41" fmla="*/ 2147483647 h 110"/>
                <a:gd name="T42" fmla="*/ 2147483647 w 151"/>
                <a:gd name="T43" fmla="*/ 2147483647 h 110"/>
                <a:gd name="T44" fmla="*/ 2147483647 w 151"/>
                <a:gd name="T45" fmla="*/ 2147483647 h 110"/>
                <a:gd name="T46" fmla="*/ 2147483647 w 151"/>
                <a:gd name="T47" fmla="*/ 2147483647 h 110"/>
                <a:gd name="T48" fmla="*/ 2147483647 w 151"/>
                <a:gd name="T49" fmla="*/ 2147483647 h 110"/>
                <a:gd name="T50" fmla="*/ 0 w 151"/>
                <a:gd name="T51" fmla="*/ 2147483647 h 110"/>
                <a:gd name="T52" fmla="*/ 0 w 151"/>
                <a:gd name="T53" fmla="*/ 2147483647 h 110"/>
                <a:gd name="T54" fmla="*/ 2147483647 w 151"/>
                <a:gd name="T55" fmla="*/ 2147483647 h 110"/>
                <a:gd name="T56" fmla="*/ 2147483647 w 151"/>
                <a:gd name="T57" fmla="*/ 2147483647 h 110"/>
                <a:gd name="T58" fmla="*/ 2147483647 w 151"/>
                <a:gd name="T59" fmla="*/ 2147483647 h 110"/>
                <a:gd name="T60" fmla="*/ 2147483647 w 151"/>
                <a:gd name="T61" fmla="*/ 0 h 110"/>
                <a:gd name="T62" fmla="*/ 2147483647 w 151"/>
                <a:gd name="T63" fmla="*/ 0 h 110"/>
                <a:gd name="T64" fmla="*/ 2147483647 w 151"/>
                <a:gd name="T65" fmla="*/ 2147483647 h 110"/>
                <a:gd name="T66" fmla="*/ 2147483647 w 151"/>
                <a:gd name="T67" fmla="*/ 2147483647 h 110"/>
                <a:gd name="T68" fmla="*/ 2147483647 w 151"/>
                <a:gd name="T69" fmla="*/ 2147483647 h 110"/>
                <a:gd name="T70" fmla="*/ 2147483647 w 151"/>
                <a:gd name="T71" fmla="*/ 2147483647 h 110"/>
                <a:gd name="T72" fmla="*/ 2147483647 w 151"/>
                <a:gd name="T73" fmla="*/ 2147483647 h 110"/>
                <a:gd name="T74" fmla="*/ 2147483647 w 151"/>
                <a:gd name="T75" fmla="*/ 2147483647 h 110"/>
                <a:gd name="T76" fmla="*/ 2147483647 w 151"/>
                <a:gd name="T77" fmla="*/ 2147483647 h 110"/>
                <a:gd name="T78" fmla="*/ 2147483647 w 151"/>
                <a:gd name="T79" fmla="*/ 2147483647 h 110"/>
                <a:gd name="T80" fmla="*/ 2147483647 w 151"/>
                <a:gd name="T81" fmla="*/ 2147483647 h 110"/>
                <a:gd name="T82" fmla="*/ 2147483647 w 151"/>
                <a:gd name="T83" fmla="*/ 2147483647 h 110"/>
                <a:gd name="T84" fmla="*/ 2147483647 w 151"/>
                <a:gd name="T85" fmla="*/ 2147483647 h 110"/>
                <a:gd name="T86" fmla="*/ 2147483647 w 151"/>
                <a:gd name="T87" fmla="*/ 2147483647 h 110"/>
                <a:gd name="T88" fmla="*/ 2147483647 w 151"/>
                <a:gd name="T89" fmla="*/ 2147483647 h 110"/>
                <a:gd name="T90" fmla="*/ 2147483647 w 151"/>
                <a:gd name="T91" fmla="*/ 2147483647 h 110"/>
                <a:gd name="T92" fmla="*/ 2147483647 w 151"/>
                <a:gd name="T93" fmla="*/ 2147483647 h 110"/>
                <a:gd name="T94" fmla="*/ 2147483647 w 151"/>
                <a:gd name="T95" fmla="*/ 2147483647 h 110"/>
                <a:gd name="T96" fmla="*/ 2147483647 w 151"/>
                <a:gd name="T97" fmla="*/ 2147483647 h 110"/>
                <a:gd name="T98" fmla="*/ 2147483647 w 151"/>
                <a:gd name="T99" fmla="*/ 2147483647 h 110"/>
                <a:gd name="T100" fmla="*/ 2147483647 w 151"/>
                <a:gd name="T101" fmla="*/ 2147483647 h 110"/>
                <a:gd name="T102" fmla="*/ 2147483647 w 151"/>
                <a:gd name="T103" fmla="*/ 2147483647 h 110"/>
                <a:gd name="T104" fmla="*/ 2147483647 w 151"/>
                <a:gd name="T105" fmla="*/ 2147483647 h 110"/>
                <a:gd name="T106" fmla="*/ 2147483647 w 151"/>
                <a:gd name="T107" fmla="*/ 2147483647 h 110"/>
                <a:gd name="T108" fmla="*/ 2147483647 w 151"/>
                <a:gd name="T109" fmla="*/ 2147483647 h 1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1"/>
                <a:gd name="T166" fmla="*/ 0 h 110"/>
                <a:gd name="T167" fmla="*/ 151 w 151"/>
                <a:gd name="T168" fmla="*/ 110 h 11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1" h="110">
                  <a:moveTo>
                    <a:pt x="130" y="108"/>
                  </a:moveTo>
                  <a:lnTo>
                    <a:pt x="126" y="108"/>
                  </a:lnTo>
                  <a:lnTo>
                    <a:pt x="118" y="106"/>
                  </a:lnTo>
                  <a:lnTo>
                    <a:pt x="108" y="104"/>
                  </a:lnTo>
                  <a:lnTo>
                    <a:pt x="98" y="106"/>
                  </a:lnTo>
                  <a:lnTo>
                    <a:pt x="90" y="108"/>
                  </a:lnTo>
                  <a:lnTo>
                    <a:pt x="88" y="108"/>
                  </a:lnTo>
                  <a:lnTo>
                    <a:pt x="88" y="106"/>
                  </a:lnTo>
                  <a:lnTo>
                    <a:pt x="86" y="102"/>
                  </a:lnTo>
                  <a:lnTo>
                    <a:pt x="80" y="102"/>
                  </a:lnTo>
                  <a:lnTo>
                    <a:pt x="76" y="102"/>
                  </a:lnTo>
                  <a:lnTo>
                    <a:pt x="74" y="102"/>
                  </a:lnTo>
                  <a:lnTo>
                    <a:pt x="72" y="100"/>
                  </a:lnTo>
                  <a:lnTo>
                    <a:pt x="70" y="94"/>
                  </a:lnTo>
                  <a:lnTo>
                    <a:pt x="64" y="92"/>
                  </a:lnTo>
                  <a:lnTo>
                    <a:pt x="58" y="90"/>
                  </a:lnTo>
                  <a:lnTo>
                    <a:pt x="50" y="88"/>
                  </a:lnTo>
                  <a:lnTo>
                    <a:pt x="46" y="84"/>
                  </a:lnTo>
                  <a:lnTo>
                    <a:pt x="44" y="88"/>
                  </a:lnTo>
                  <a:lnTo>
                    <a:pt x="40" y="88"/>
                  </a:lnTo>
                  <a:lnTo>
                    <a:pt x="38" y="88"/>
                  </a:lnTo>
                  <a:lnTo>
                    <a:pt x="36" y="84"/>
                  </a:lnTo>
                  <a:lnTo>
                    <a:pt x="14" y="76"/>
                  </a:lnTo>
                  <a:lnTo>
                    <a:pt x="14" y="66"/>
                  </a:lnTo>
                  <a:lnTo>
                    <a:pt x="6" y="52"/>
                  </a:lnTo>
                  <a:lnTo>
                    <a:pt x="0" y="38"/>
                  </a:lnTo>
                  <a:lnTo>
                    <a:pt x="0" y="18"/>
                  </a:lnTo>
                  <a:lnTo>
                    <a:pt x="4" y="18"/>
                  </a:lnTo>
                  <a:lnTo>
                    <a:pt x="14" y="16"/>
                  </a:lnTo>
                  <a:lnTo>
                    <a:pt x="26" y="10"/>
                  </a:lnTo>
                  <a:lnTo>
                    <a:pt x="44" y="0"/>
                  </a:lnTo>
                  <a:lnTo>
                    <a:pt x="62" y="0"/>
                  </a:lnTo>
                  <a:lnTo>
                    <a:pt x="64" y="4"/>
                  </a:lnTo>
                  <a:lnTo>
                    <a:pt x="64" y="6"/>
                  </a:lnTo>
                  <a:lnTo>
                    <a:pt x="70" y="8"/>
                  </a:lnTo>
                  <a:lnTo>
                    <a:pt x="80" y="6"/>
                  </a:lnTo>
                  <a:lnTo>
                    <a:pt x="120" y="6"/>
                  </a:lnTo>
                  <a:lnTo>
                    <a:pt x="124" y="10"/>
                  </a:lnTo>
                  <a:lnTo>
                    <a:pt x="128" y="12"/>
                  </a:lnTo>
                  <a:lnTo>
                    <a:pt x="132" y="14"/>
                  </a:lnTo>
                  <a:lnTo>
                    <a:pt x="134" y="16"/>
                  </a:lnTo>
                  <a:lnTo>
                    <a:pt x="138" y="22"/>
                  </a:lnTo>
                  <a:lnTo>
                    <a:pt x="140" y="30"/>
                  </a:lnTo>
                  <a:lnTo>
                    <a:pt x="140" y="36"/>
                  </a:lnTo>
                  <a:lnTo>
                    <a:pt x="144" y="42"/>
                  </a:lnTo>
                  <a:lnTo>
                    <a:pt x="138" y="46"/>
                  </a:lnTo>
                  <a:lnTo>
                    <a:pt x="136" y="48"/>
                  </a:lnTo>
                  <a:lnTo>
                    <a:pt x="134" y="50"/>
                  </a:lnTo>
                  <a:lnTo>
                    <a:pt x="136" y="58"/>
                  </a:lnTo>
                  <a:lnTo>
                    <a:pt x="142" y="66"/>
                  </a:lnTo>
                  <a:lnTo>
                    <a:pt x="151" y="84"/>
                  </a:lnTo>
                  <a:lnTo>
                    <a:pt x="146" y="88"/>
                  </a:lnTo>
                  <a:lnTo>
                    <a:pt x="140" y="94"/>
                  </a:lnTo>
                  <a:lnTo>
                    <a:pt x="132" y="110"/>
                  </a:lnTo>
                  <a:lnTo>
                    <a:pt x="130" y="108"/>
                  </a:lnTo>
                  <a:close/>
                </a:path>
              </a:pathLst>
            </a:custGeom>
            <a:solidFill>
              <a:srgbClr val="4BACC6"/>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35" name="Freeform 111"/>
            <p:cNvSpPr>
              <a:spLocks/>
            </p:cNvSpPr>
            <p:nvPr/>
          </p:nvSpPr>
          <p:spPr bwMode="auto">
            <a:xfrm>
              <a:off x="4418013" y="2378075"/>
              <a:ext cx="227012" cy="139700"/>
            </a:xfrm>
            <a:custGeom>
              <a:avLst/>
              <a:gdLst>
                <a:gd name="T0" fmla="*/ 2147483647 w 143"/>
                <a:gd name="T1" fmla="*/ 2147483647 h 88"/>
                <a:gd name="T2" fmla="*/ 2147483647 w 143"/>
                <a:gd name="T3" fmla="*/ 2147483647 h 88"/>
                <a:gd name="T4" fmla="*/ 2147483647 w 143"/>
                <a:gd name="T5" fmla="*/ 2147483647 h 88"/>
                <a:gd name="T6" fmla="*/ 2147483647 w 143"/>
                <a:gd name="T7" fmla="*/ 2147483647 h 88"/>
                <a:gd name="T8" fmla="*/ 2147483647 w 143"/>
                <a:gd name="T9" fmla="*/ 2147483647 h 88"/>
                <a:gd name="T10" fmla="*/ 2147483647 w 143"/>
                <a:gd name="T11" fmla="*/ 2147483647 h 88"/>
                <a:gd name="T12" fmla="*/ 2147483647 w 143"/>
                <a:gd name="T13" fmla="*/ 2147483647 h 88"/>
                <a:gd name="T14" fmla="*/ 2147483647 w 143"/>
                <a:gd name="T15" fmla="*/ 2147483647 h 88"/>
                <a:gd name="T16" fmla="*/ 2147483647 w 143"/>
                <a:gd name="T17" fmla="*/ 2147483647 h 88"/>
                <a:gd name="T18" fmla="*/ 2147483647 w 143"/>
                <a:gd name="T19" fmla="*/ 2147483647 h 88"/>
                <a:gd name="T20" fmla="*/ 2147483647 w 143"/>
                <a:gd name="T21" fmla="*/ 2147483647 h 88"/>
                <a:gd name="T22" fmla="*/ 2147483647 w 143"/>
                <a:gd name="T23" fmla="*/ 2147483647 h 88"/>
                <a:gd name="T24" fmla="*/ 2147483647 w 143"/>
                <a:gd name="T25" fmla="*/ 2147483647 h 88"/>
                <a:gd name="T26" fmla="*/ 0 w 143"/>
                <a:gd name="T27" fmla="*/ 2147483647 h 88"/>
                <a:gd name="T28" fmla="*/ 0 w 143"/>
                <a:gd name="T29" fmla="*/ 2147483647 h 88"/>
                <a:gd name="T30" fmla="*/ 2147483647 w 143"/>
                <a:gd name="T31" fmla="*/ 2147483647 h 88"/>
                <a:gd name="T32" fmla="*/ 2147483647 w 143"/>
                <a:gd name="T33" fmla="*/ 2147483647 h 88"/>
                <a:gd name="T34" fmla="*/ 2147483647 w 143"/>
                <a:gd name="T35" fmla="*/ 2147483647 h 88"/>
                <a:gd name="T36" fmla="*/ 2147483647 w 143"/>
                <a:gd name="T37" fmla="*/ 2147483647 h 88"/>
                <a:gd name="T38" fmla="*/ 2147483647 w 143"/>
                <a:gd name="T39" fmla="*/ 2147483647 h 88"/>
                <a:gd name="T40" fmla="*/ 2147483647 w 143"/>
                <a:gd name="T41" fmla="*/ 2147483647 h 88"/>
                <a:gd name="T42" fmla="*/ 2147483647 w 143"/>
                <a:gd name="T43" fmla="*/ 2147483647 h 88"/>
                <a:gd name="T44" fmla="*/ 2147483647 w 143"/>
                <a:gd name="T45" fmla="*/ 2147483647 h 88"/>
                <a:gd name="T46" fmla="*/ 2147483647 w 143"/>
                <a:gd name="T47" fmla="*/ 2147483647 h 88"/>
                <a:gd name="T48" fmla="*/ 2147483647 w 143"/>
                <a:gd name="T49" fmla="*/ 2147483647 h 88"/>
                <a:gd name="T50" fmla="*/ 2147483647 w 143"/>
                <a:gd name="T51" fmla="*/ 2147483647 h 88"/>
                <a:gd name="T52" fmla="*/ 2147483647 w 143"/>
                <a:gd name="T53" fmla="*/ 2147483647 h 88"/>
                <a:gd name="T54" fmla="*/ 2147483647 w 143"/>
                <a:gd name="T55" fmla="*/ 2147483647 h 88"/>
                <a:gd name="T56" fmla="*/ 2147483647 w 143"/>
                <a:gd name="T57" fmla="*/ 0 h 88"/>
                <a:gd name="T58" fmla="*/ 2147483647 w 143"/>
                <a:gd name="T59" fmla="*/ 2147483647 h 88"/>
                <a:gd name="T60" fmla="*/ 2147483647 w 143"/>
                <a:gd name="T61" fmla="*/ 2147483647 h 88"/>
                <a:gd name="T62" fmla="*/ 2147483647 w 143"/>
                <a:gd name="T63" fmla="*/ 2147483647 h 88"/>
                <a:gd name="T64" fmla="*/ 2147483647 w 143"/>
                <a:gd name="T65" fmla="*/ 2147483647 h 88"/>
                <a:gd name="T66" fmla="*/ 2147483647 w 143"/>
                <a:gd name="T67" fmla="*/ 2147483647 h 88"/>
                <a:gd name="T68" fmla="*/ 2147483647 w 143"/>
                <a:gd name="T69" fmla="*/ 2147483647 h 88"/>
                <a:gd name="T70" fmla="*/ 2147483647 w 143"/>
                <a:gd name="T71" fmla="*/ 2147483647 h 88"/>
                <a:gd name="T72" fmla="*/ 2147483647 w 143"/>
                <a:gd name="T73" fmla="*/ 2147483647 h 88"/>
                <a:gd name="T74" fmla="*/ 2147483647 w 143"/>
                <a:gd name="T75" fmla="*/ 2147483647 h 88"/>
                <a:gd name="T76" fmla="*/ 2147483647 w 143"/>
                <a:gd name="T77" fmla="*/ 2147483647 h 88"/>
                <a:gd name="T78" fmla="*/ 2147483647 w 143"/>
                <a:gd name="T79" fmla="*/ 2147483647 h 88"/>
                <a:gd name="T80" fmla="*/ 2147483647 w 143"/>
                <a:gd name="T81" fmla="*/ 2147483647 h 88"/>
                <a:gd name="T82" fmla="*/ 2147483647 w 143"/>
                <a:gd name="T83" fmla="*/ 2147483647 h 88"/>
                <a:gd name="T84" fmla="*/ 2147483647 w 143"/>
                <a:gd name="T85" fmla="*/ 2147483647 h 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3"/>
                <a:gd name="T130" fmla="*/ 0 h 88"/>
                <a:gd name="T131" fmla="*/ 143 w 143"/>
                <a:gd name="T132" fmla="*/ 88 h 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3" h="88">
                  <a:moveTo>
                    <a:pt x="131" y="76"/>
                  </a:moveTo>
                  <a:lnTo>
                    <a:pt x="119" y="78"/>
                  </a:lnTo>
                  <a:lnTo>
                    <a:pt x="115" y="88"/>
                  </a:lnTo>
                  <a:lnTo>
                    <a:pt x="107" y="86"/>
                  </a:lnTo>
                  <a:lnTo>
                    <a:pt x="97" y="86"/>
                  </a:lnTo>
                  <a:lnTo>
                    <a:pt x="87" y="86"/>
                  </a:lnTo>
                  <a:lnTo>
                    <a:pt x="79" y="88"/>
                  </a:lnTo>
                  <a:lnTo>
                    <a:pt x="67" y="84"/>
                  </a:lnTo>
                  <a:lnTo>
                    <a:pt x="57" y="80"/>
                  </a:lnTo>
                  <a:lnTo>
                    <a:pt x="43" y="80"/>
                  </a:lnTo>
                  <a:lnTo>
                    <a:pt x="35" y="78"/>
                  </a:lnTo>
                  <a:lnTo>
                    <a:pt x="25" y="80"/>
                  </a:lnTo>
                  <a:lnTo>
                    <a:pt x="17" y="82"/>
                  </a:lnTo>
                  <a:lnTo>
                    <a:pt x="0" y="86"/>
                  </a:lnTo>
                  <a:lnTo>
                    <a:pt x="0" y="78"/>
                  </a:lnTo>
                  <a:lnTo>
                    <a:pt x="10" y="74"/>
                  </a:lnTo>
                  <a:lnTo>
                    <a:pt x="8" y="66"/>
                  </a:lnTo>
                  <a:lnTo>
                    <a:pt x="4" y="56"/>
                  </a:lnTo>
                  <a:lnTo>
                    <a:pt x="4" y="50"/>
                  </a:lnTo>
                  <a:lnTo>
                    <a:pt x="12" y="48"/>
                  </a:lnTo>
                  <a:lnTo>
                    <a:pt x="19" y="36"/>
                  </a:lnTo>
                  <a:lnTo>
                    <a:pt x="29" y="26"/>
                  </a:lnTo>
                  <a:lnTo>
                    <a:pt x="29" y="18"/>
                  </a:lnTo>
                  <a:lnTo>
                    <a:pt x="33" y="18"/>
                  </a:lnTo>
                  <a:lnTo>
                    <a:pt x="43" y="18"/>
                  </a:lnTo>
                  <a:lnTo>
                    <a:pt x="49" y="14"/>
                  </a:lnTo>
                  <a:lnTo>
                    <a:pt x="53" y="6"/>
                  </a:lnTo>
                  <a:lnTo>
                    <a:pt x="63" y="4"/>
                  </a:lnTo>
                  <a:lnTo>
                    <a:pt x="75" y="0"/>
                  </a:lnTo>
                  <a:lnTo>
                    <a:pt x="87" y="4"/>
                  </a:lnTo>
                  <a:lnTo>
                    <a:pt x="105" y="4"/>
                  </a:lnTo>
                  <a:lnTo>
                    <a:pt x="113" y="16"/>
                  </a:lnTo>
                  <a:lnTo>
                    <a:pt x="117" y="26"/>
                  </a:lnTo>
                  <a:lnTo>
                    <a:pt x="119" y="30"/>
                  </a:lnTo>
                  <a:lnTo>
                    <a:pt x="125" y="36"/>
                  </a:lnTo>
                  <a:lnTo>
                    <a:pt x="129" y="42"/>
                  </a:lnTo>
                  <a:lnTo>
                    <a:pt x="131" y="44"/>
                  </a:lnTo>
                  <a:lnTo>
                    <a:pt x="141" y="46"/>
                  </a:lnTo>
                  <a:lnTo>
                    <a:pt x="143" y="54"/>
                  </a:lnTo>
                  <a:lnTo>
                    <a:pt x="135" y="56"/>
                  </a:lnTo>
                  <a:lnTo>
                    <a:pt x="123" y="56"/>
                  </a:lnTo>
                  <a:lnTo>
                    <a:pt x="127" y="66"/>
                  </a:lnTo>
                  <a:lnTo>
                    <a:pt x="131" y="76"/>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36" name="Freeform 138"/>
            <p:cNvSpPr>
              <a:spLocks/>
            </p:cNvSpPr>
            <p:nvPr/>
          </p:nvSpPr>
          <p:spPr bwMode="auto">
            <a:xfrm>
              <a:off x="4367213" y="2628900"/>
              <a:ext cx="239712" cy="136525"/>
            </a:xfrm>
            <a:custGeom>
              <a:avLst/>
              <a:gdLst>
                <a:gd name="T0" fmla="*/ 2147483647 w 151"/>
                <a:gd name="T1" fmla="*/ 2147483647 h 86"/>
                <a:gd name="T2" fmla="*/ 2147483647 w 151"/>
                <a:gd name="T3" fmla="*/ 2147483647 h 86"/>
                <a:gd name="T4" fmla="*/ 2147483647 w 151"/>
                <a:gd name="T5" fmla="*/ 2147483647 h 86"/>
                <a:gd name="T6" fmla="*/ 2147483647 w 151"/>
                <a:gd name="T7" fmla="*/ 2147483647 h 86"/>
                <a:gd name="T8" fmla="*/ 2147483647 w 151"/>
                <a:gd name="T9" fmla="*/ 2147483647 h 86"/>
                <a:gd name="T10" fmla="*/ 2147483647 w 151"/>
                <a:gd name="T11" fmla="*/ 2147483647 h 86"/>
                <a:gd name="T12" fmla="*/ 2147483647 w 151"/>
                <a:gd name="T13" fmla="*/ 2147483647 h 86"/>
                <a:gd name="T14" fmla="*/ 2147483647 w 151"/>
                <a:gd name="T15" fmla="*/ 2147483647 h 86"/>
                <a:gd name="T16" fmla="*/ 2147483647 w 151"/>
                <a:gd name="T17" fmla="*/ 2147483647 h 86"/>
                <a:gd name="T18" fmla="*/ 2147483647 w 151"/>
                <a:gd name="T19" fmla="*/ 2147483647 h 86"/>
                <a:gd name="T20" fmla="*/ 2147483647 w 151"/>
                <a:gd name="T21" fmla="*/ 2147483647 h 86"/>
                <a:gd name="T22" fmla="*/ 0 w 151"/>
                <a:gd name="T23" fmla="*/ 2147483647 h 86"/>
                <a:gd name="T24" fmla="*/ 2147483647 w 151"/>
                <a:gd name="T25" fmla="*/ 2147483647 h 86"/>
                <a:gd name="T26" fmla="*/ 2147483647 w 151"/>
                <a:gd name="T27" fmla="*/ 2147483647 h 86"/>
                <a:gd name="T28" fmla="*/ 2147483647 w 151"/>
                <a:gd name="T29" fmla="*/ 2147483647 h 86"/>
                <a:gd name="T30" fmla="*/ 2147483647 w 151"/>
                <a:gd name="T31" fmla="*/ 2147483647 h 86"/>
                <a:gd name="T32" fmla="*/ 2147483647 w 151"/>
                <a:gd name="T33" fmla="*/ 2147483647 h 86"/>
                <a:gd name="T34" fmla="*/ 2147483647 w 151"/>
                <a:gd name="T35" fmla="*/ 2147483647 h 86"/>
                <a:gd name="T36" fmla="*/ 2147483647 w 151"/>
                <a:gd name="T37" fmla="*/ 2147483647 h 86"/>
                <a:gd name="T38" fmla="*/ 2147483647 w 151"/>
                <a:gd name="T39" fmla="*/ 2147483647 h 86"/>
                <a:gd name="T40" fmla="*/ 2147483647 w 151"/>
                <a:gd name="T41" fmla="*/ 2147483647 h 86"/>
                <a:gd name="T42" fmla="*/ 2147483647 w 151"/>
                <a:gd name="T43" fmla="*/ 2147483647 h 86"/>
                <a:gd name="T44" fmla="*/ 2147483647 w 151"/>
                <a:gd name="T45" fmla="*/ 2147483647 h 86"/>
                <a:gd name="T46" fmla="*/ 2147483647 w 151"/>
                <a:gd name="T47" fmla="*/ 2147483647 h 86"/>
                <a:gd name="T48" fmla="*/ 2147483647 w 151"/>
                <a:gd name="T49" fmla="*/ 2147483647 h 86"/>
                <a:gd name="T50" fmla="*/ 2147483647 w 151"/>
                <a:gd name="T51" fmla="*/ 2147483647 h 86"/>
                <a:gd name="T52" fmla="*/ 2147483647 w 151"/>
                <a:gd name="T53" fmla="*/ 2147483647 h 86"/>
                <a:gd name="T54" fmla="*/ 2147483647 w 151"/>
                <a:gd name="T55" fmla="*/ 2147483647 h 86"/>
                <a:gd name="T56" fmla="*/ 2147483647 w 151"/>
                <a:gd name="T57" fmla="*/ 0 h 86"/>
                <a:gd name="T58" fmla="*/ 2147483647 w 151"/>
                <a:gd name="T59" fmla="*/ 2147483647 h 86"/>
                <a:gd name="T60" fmla="*/ 2147483647 w 151"/>
                <a:gd name="T61" fmla="*/ 2147483647 h 86"/>
                <a:gd name="T62" fmla="*/ 2147483647 w 151"/>
                <a:gd name="T63" fmla="*/ 2147483647 h 86"/>
                <a:gd name="T64" fmla="*/ 2147483647 w 151"/>
                <a:gd name="T65" fmla="*/ 2147483647 h 86"/>
                <a:gd name="T66" fmla="*/ 2147483647 w 151"/>
                <a:gd name="T67" fmla="*/ 2147483647 h 86"/>
                <a:gd name="T68" fmla="*/ 2147483647 w 151"/>
                <a:gd name="T69" fmla="*/ 2147483647 h 86"/>
                <a:gd name="T70" fmla="*/ 2147483647 w 151"/>
                <a:gd name="T71" fmla="*/ 2147483647 h 86"/>
                <a:gd name="T72" fmla="*/ 2147483647 w 151"/>
                <a:gd name="T73" fmla="*/ 2147483647 h 86"/>
                <a:gd name="T74" fmla="*/ 2147483647 w 151"/>
                <a:gd name="T75" fmla="*/ 2147483647 h 86"/>
                <a:gd name="T76" fmla="*/ 2147483647 w 151"/>
                <a:gd name="T77" fmla="*/ 2147483647 h 86"/>
                <a:gd name="T78" fmla="*/ 2147483647 w 151"/>
                <a:gd name="T79" fmla="*/ 2147483647 h 86"/>
                <a:gd name="T80" fmla="*/ 2147483647 w 151"/>
                <a:gd name="T81" fmla="*/ 2147483647 h 86"/>
                <a:gd name="T82" fmla="*/ 2147483647 w 151"/>
                <a:gd name="T83" fmla="*/ 2147483647 h 86"/>
                <a:gd name="T84" fmla="*/ 2147483647 w 151"/>
                <a:gd name="T85" fmla="*/ 2147483647 h 86"/>
                <a:gd name="T86" fmla="*/ 2147483647 w 151"/>
                <a:gd name="T87" fmla="*/ 2147483647 h 86"/>
                <a:gd name="T88" fmla="*/ 2147483647 w 151"/>
                <a:gd name="T89" fmla="*/ 2147483647 h 86"/>
                <a:gd name="T90" fmla="*/ 2147483647 w 151"/>
                <a:gd name="T91" fmla="*/ 2147483647 h 86"/>
                <a:gd name="T92" fmla="*/ 2147483647 w 151"/>
                <a:gd name="T93" fmla="*/ 2147483647 h 86"/>
                <a:gd name="T94" fmla="*/ 2147483647 w 151"/>
                <a:gd name="T95" fmla="*/ 2147483647 h 86"/>
                <a:gd name="T96" fmla="*/ 2147483647 w 151"/>
                <a:gd name="T97" fmla="*/ 2147483647 h 86"/>
                <a:gd name="T98" fmla="*/ 2147483647 w 151"/>
                <a:gd name="T99" fmla="*/ 2147483647 h 86"/>
                <a:gd name="T100" fmla="*/ 2147483647 w 151"/>
                <a:gd name="T101" fmla="*/ 2147483647 h 86"/>
                <a:gd name="T102" fmla="*/ 2147483647 w 151"/>
                <a:gd name="T103" fmla="*/ 2147483647 h 86"/>
                <a:gd name="T104" fmla="*/ 2147483647 w 151"/>
                <a:gd name="T105" fmla="*/ 2147483647 h 86"/>
                <a:gd name="T106" fmla="*/ 2147483647 w 151"/>
                <a:gd name="T107" fmla="*/ 2147483647 h 86"/>
                <a:gd name="T108" fmla="*/ 2147483647 w 151"/>
                <a:gd name="T109" fmla="*/ 2147483647 h 86"/>
                <a:gd name="T110" fmla="*/ 2147483647 w 151"/>
                <a:gd name="T111" fmla="*/ 2147483647 h 86"/>
                <a:gd name="T112" fmla="*/ 2147483647 w 151"/>
                <a:gd name="T113" fmla="*/ 2147483647 h 86"/>
                <a:gd name="T114" fmla="*/ 2147483647 w 151"/>
                <a:gd name="T115" fmla="*/ 2147483647 h 86"/>
                <a:gd name="T116" fmla="*/ 2147483647 w 151"/>
                <a:gd name="T117" fmla="*/ 2147483647 h 86"/>
                <a:gd name="T118" fmla="*/ 2147483647 w 151"/>
                <a:gd name="T119" fmla="*/ 2147483647 h 86"/>
                <a:gd name="T120" fmla="*/ 2147483647 w 151"/>
                <a:gd name="T121" fmla="*/ 2147483647 h 86"/>
                <a:gd name="T122" fmla="*/ 2147483647 w 151"/>
                <a:gd name="T123" fmla="*/ 2147483647 h 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1"/>
                <a:gd name="T187" fmla="*/ 0 h 86"/>
                <a:gd name="T188" fmla="*/ 151 w 151"/>
                <a:gd name="T189" fmla="*/ 86 h 8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1" h="86">
                  <a:moveTo>
                    <a:pt x="42" y="78"/>
                  </a:moveTo>
                  <a:lnTo>
                    <a:pt x="36" y="74"/>
                  </a:lnTo>
                  <a:lnTo>
                    <a:pt x="28" y="70"/>
                  </a:lnTo>
                  <a:lnTo>
                    <a:pt x="22" y="66"/>
                  </a:lnTo>
                  <a:lnTo>
                    <a:pt x="20" y="62"/>
                  </a:lnTo>
                  <a:lnTo>
                    <a:pt x="18" y="58"/>
                  </a:lnTo>
                  <a:lnTo>
                    <a:pt x="14" y="56"/>
                  </a:lnTo>
                  <a:lnTo>
                    <a:pt x="12" y="56"/>
                  </a:lnTo>
                  <a:lnTo>
                    <a:pt x="12" y="52"/>
                  </a:lnTo>
                  <a:lnTo>
                    <a:pt x="8" y="50"/>
                  </a:lnTo>
                  <a:lnTo>
                    <a:pt x="6" y="44"/>
                  </a:lnTo>
                  <a:lnTo>
                    <a:pt x="0" y="42"/>
                  </a:lnTo>
                  <a:lnTo>
                    <a:pt x="2" y="40"/>
                  </a:lnTo>
                  <a:lnTo>
                    <a:pt x="8" y="40"/>
                  </a:lnTo>
                  <a:lnTo>
                    <a:pt x="14" y="38"/>
                  </a:lnTo>
                  <a:lnTo>
                    <a:pt x="18" y="34"/>
                  </a:lnTo>
                  <a:lnTo>
                    <a:pt x="20" y="32"/>
                  </a:lnTo>
                  <a:lnTo>
                    <a:pt x="22" y="26"/>
                  </a:lnTo>
                  <a:lnTo>
                    <a:pt x="24" y="18"/>
                  </a:lnTo>
                  <a:lnTo>
                    <a:pt x="28" y="14"/>
                  </a:lnTo>
                  <a:lnTo>
                    <a:pt x="32" y="10"/>
                  </a:lnTo>
                  <a:lnTo>
                    <a:pt x="36" y="8"/>
                  </a:lnTo>
                  <a:lnTo>
                    <a:pt x="38" y="2"/>
                  </a:lnTo>
                  <a:lnTo>
                    <a:pt x="57" y="8"/>
                  </a:lnTo>
                  <a:lnTo>
                    <a:pt x="73" y="10"/>
                  </a:lnTo>
                  <a:lnTo>
                    <a:pt x="79" y="8"/>
                  </a:lnTo>
                  <a:lnTo>
                    <a:pt x="85" y="6"/>
                  </a:lnTo>
                  <a:lnTo>
                    <a:pt x="91" y="2"/>
                  </a:lnTo>
                  <a:lnTo>
                    <a:pt x="97" y="0"/>
                  </a:lnTo>
                  <a:lnTo>
                    <a:pt x="105" y="2"/>
                  </a:lnTo>
                  <a:lnTo>
                    <a:pt x="111" y="8"/>
                  </a:lnTo>
                  <a:lnTo>
                    <a:pt x="115" y="14"/>
                  </a:lnTo>
                  <a:lnTo>
                    <a:pt x="119" y="22"/>
                  </a:lnTo>
                  <a:lnTo>
                    <a:pt x="123" y="40"/>
                  </a:lnTo>
                  <a:lnTo>
                    <a:pt x="125" y="48"/>
                  </a:lnTo>
                  <a:lnTo>
                    <a:pt x="127" y="54"/>
                  </a:lnTo>
                  <a:lnTo>
                    <a:pt x="135" y="50"/>
                  </a:lnTo>
                  <a:lnTo>
                    <a:pt x="145" y="48"/>
                  </a:lnTo>
                  <a:lnTo>
                    <a:pt x="149" y="50"/>
                  </a:lnTo>
                  <a:lnTo>
                    <a:pt x="151" y="54"/>
                  </a:lnTo>
                  <a:lnTo>
                    <a:pt x="151" y="58"/>
                  </a:lnTo>
                  <a:lnTo>
                    <a:pt x="149" y="60"/>
                  </a:lnTo>
                  <a:lnTo>
                    <a:pt x="147" y="60"/>
                  </a:lnTo>
                  <a:lnTo>
                    <a:pt x="141" y="60"/>
                  </a:lnTo>
                  <a:lnTo>
                    <a:pt x="137" y="74"/>
                  </a:lnTo>
                  <a:lnTo>
                    <a:pt x="133" y="86"/>
                  </a:lnTo>
                  <a:lnTo>
                    <a:pt x="123" y="80"/>
                  </a:lnTo>
                  <a:lnTo>
                    <a:pt x="117" y="78"/>
                  </a:lnTo>
                  <a:lnTo>
                    <a:pt x="113" y="78"/>
                  </a:lnTo>
                  <a:lnTo>
                    <a:pt x="105" y="80"/>
                  </a:lnTo>
                  <a:lnTo>
                    <a:pt x="101" y="82"/>
                  </a:lnTo>
                  <a:lnTo>
                    <a:pt x="97" y="86"/>
                  </a:lnTo>
                  <a:lnTo>
                    <a:pt x="91" y="86"/>
                  </a:lnTo>
                  <a:lnTo>
                    <a:pt x="67" y="86"/>
                  </a:lnTo>
                  <a:lnTo>
                    <a:pt x="63" y="84"/>
                  </a:lnTo>
                  <a:lnTo>
                    <a:pt x="57" y="84"/>
                  </a:lnTo>
                  <a:lnTo>
                    <a:pt x="53" y="84"/>
                  </a:lnTo>
                  <a:lnTo>
                    <a:pt x="47" y="82"/>
                  </a:lnTo>
                  <a:lnTo>
                    <a:pt x="44" y="80"/>
                  </a:lnTo>
                  <a:lnTo>
                    <a:pt x="42" y="78"/>
                  </a:lnTo>
                  <a:lnTo>
                    <a:pt x="40" y="78"/>
                  </a:lnTo>
                  <a:lnTo>
                    <a:pt x="42" y="78"/>
                  </a:lnTo>
                  <a:close/>
                </a:path>
              </a:pathLst>
            </a:custGeom>
            <a:solidFill>
              <a:srgbClr val="4BACC6"/>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37" name="Freeform 146"/>
            <p:cNvSpPr>
              <a:spLocks/>
            </p:cNvSpPr>
            <p:nvPr/>
          </p:nvSpPr>
          <p:spPr bwMode="auto">
            <a:xfrm>
              <a:off x="4389438" y="2286000"/>
              <a:ext cx="100012" cy="57150"/>
            </a:xfrm>
            <a:custGeom>
              <a:avLst/>
              <a:gdLst>
                <a:gd name="T0" fmla="*/ 2147483647 w 63"/>
                <a:gd name="T1" fmla="*/ 2147483647 h 36"/>
                <a:gd name="T2" fmla="*/ 2147483647 w 63"/>
                <a:gd name="T3" fmla="*/ 2147483647 h 36"/>
                <a:gd name="T4" fmla="*/ 2147483647 w 63"/>
                <a:gd name="T5" fmla="*/ 2147483647 h 36"/>
                <a:gd name="T6" fmla="*/ 2147483647 w 63"/>
                <a:gd name="T7" fmla="*/ 2147483647 h 36"/>
                <a:gd name="T8" fmla="*/ 2147483647 w 63"/>
                <a:gd name="T9" fmla="*/ 2147483647 h 36"/>
                <a:gd name="T10" fmla="*/ 2147483647 w 63"/>
                <a:gd name="T11" fmla="*/ 2147483647 h 36"/>
                <a:gd name="T12" fmla="*/ 2147483647 w 63"/>
                <a:gd name="T13" fmla="*/ 2147483647 h 36"/>
                <a:gd name="T14" fmla="*/ 2147483647 w 63"/>
                <a:gd name="T15" fmla="*/ 2147483647 h 36"/>
                <a:gd name="T16" fmla="*/ 2147483647 w 63"/>
                <a:gd name="T17" fmla="*/ 2147483647 h 36"/>
                <a:gd name="T18" fmla="*/ 2147483647 w 63"/>
                <a:gd name="T19" fmla="*/ 0 h 36"/>
                <a:gd name="T20" fmla="*/ 2147483647 w 63"/>
                <a:gd name="T21" fmla="*/ 0 h 36"/>
                <a:gd name="T22" fmla="*/ 2147483647 w 63"/>
                <a:gd name="T23" fmla="*/ 2147483647 h 36"/>
                <a:gd name="T24" fmla="*/ 2147483647 w 63"/>
                <a:gd name="T25" fmla="*/ 2147483647 h 36"/>
                <a:gd name="T26" fmla="*/ 2147483647 w 63"/>
                <a:gd name="T27" fmla="*/ 2147483647 h 36"/>
                <a:gd name="T28" fmla="*/ 0 w 63"/>
                <a:gd name="T29" fmla="*/ 2147483647 h 36"/>
                <a:gd name="T30" fmla="*/ 2147483647 w 63"/>
                <a:gd name="T31" fmla="*/ 2147483647 h 36"/>
                <a:gd name="T32" fmla="*/ 2147483647 w 63"/>
                <a:gd name="T33" fmla="*/ 2147483647 h 36"/>
                <a:gd name="T34" fmla="*/ 2147483647 w 63"/>
                <a:gd name="T35" fmla="*/ 2147483647 h 36"/>
                <a:gd name="T36" fmla="*/ 2147483647 w 63"/>
                <a:gd name="T37" fmla="*/ 2147483647 h 36"/>
                <a:gd name="T38" fmla="*/ 2147483647 w 63"/>
                <a:gd name="T39" fmla="*/ 2147483647 h 36"/>
                <a:gd name="T40" fmla="*/ 2147483647 w 63"/>
                <a:gd name="T41" fmla="*/ 2147483647 h 36"/>
                <a:gd name="T42" fmla="*/ 2147483647 w 63"/>
                <a:gd name="T43" fmla="*/ 2147483647 h 36"/>
                <a:gd name="T44" fmla="*/ 2147483647 w 63"/>
                <a:gd name="T45" fmla="*/ 2147483647 h 36"/>
                <a:gd name="T46" fmla="*/ 2147483647 w 63"/>
                <a:gd name="T47" fmla="*/ 2147483647 h 36"/>
                <a:gd name="T48" fmla="*/ 2147483647 w 63"/>
                <a:gd name="T49" fmla="*/ 2147483647 h 36"/>
                <a:gd name="T50" fmla="*/ 2147483647 w 63"/>
                <a:gd name="T51" fmla="*/ 2147483647 h 36"/>
                <a:gd name="T52" fmla="*/ 2147483647 w 63"/>
                <a:gd name="T53" fmla="*/ 2147483647 h 36"/>
                <a:gd name="T54" fmla="*/ 2147483647 w 63"/>
                <a:gd name="T55" fmla="*/ 2147483647 h 36"/>
                <a:gd name="T56" fmla="*/ 2147483647 w 63"/>
                <a:gd name="T57" fmla="*/ 2147483647 h 36"/>
                <a:gd name="T58" fmla="*/ 2147483647 w 63"/>
                <a:gd name="T59" fmla="*/ 2147483647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3"/>
                <a:gd name="T91" fmla="*/ 0 h 36"/>
                <a:gd name="T92" fmla="*/ 63 w 63"/>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3" h="36">
                  <a:moveTo>
                    <a:pt x="63" y="36"/>
                  </a:moveTo>
                  <a:lnTo>
                    <a:pt x="57" y="26"/>
                  </a:lnTo>
                  <a:lnTo>
                    <a:pt x="53" y="16"/>
                  </a:lnTo>
                  <a:lnTo>
                    <a:pt x="57" y="16"/>
                  </a:lnTo>
                  <a:lnTo>
                    <a:pt x="59" y="14"/>
                  </a:lnTo>
                  <a:lnTo>
                    <a:pt x="59" y="4"/>
                  </a:lnTo>
                  <a:lnTo>
                    <a:pt x="55" y="6"/>
                  </a:lnTo>
                  <a:lnTo>
                    <a:pt x="49" y="6"/>
                  </a:lnTo>
                  <a:lnTo>
                    <a:pt x="41" y="4"/>
                  </a:lnTo>
                  <a:lnTo>
                    <a:pt x="35" y="0"/>
                  </a:lnTo>
                  <a:lnTo>
                    <a:pt x="26" y="0"/>
                  </a:lnTo>
                  <a:lnTo>
                    <a:pt x="16" y="2"/>
                  </a:lnTo>
                  <a:lnTo>
                    <a:pt x="6" y="6"/>
                  </a:lnTo>
                  <a:lnTo>
                    <a:pt x="2" y="8"/>
                  </a:lnTo>
                  <a:lnTo>
                    <a:pt x="0" y="10"/>
                  </a:lnTo>
                  <a:lnTo>
                    <a:pt x="2" y="16"/>
                  </a:lnTo>
                  <a:lnTo>
                    <a:pt x="6" y="20"/>
                  </a:lnTo>
                  <a:lnTo>
                    <a:pt x="12" y="24"/>
                  </a:lnTo>
                  <a:lnTo>
                    <a:pt x="20" y="26"/>
                  </a:lnTo>
                  <a:lnTo>
                    <a:pt x="28" y="24"/>
                  </a:lnTo>
                  <a:lnTo>
                    <a:pt x="33" y="24"/>
                  </a:lnTo>
                  <a:lnTo>
                    <a:pt x="37" y="26"/>
                  </a:lnTo>
                  <a:lnTo>
                    <a:pt x="41" y="30"/>
                  </a:lnTo>
                  <a:lnTo>
                    <a:pt x="43" y="34"/>
                  </a:lnTo>
                  <a:lnTo>
                    <a:pt x="47" y="36"/>
                  </a:lnTo>
                  <a:lnTo>
                    <a:pt x="49" y="36"/>
                  </a:lnTo>
                  <a:lnTo>
                    <a:pt x="51" y="32"/>
                  </a:lnTo>
                  <a:lnTo>
                    <a:pt x="55" y="32"/>
                  </a:lnTo>
                  <a:lnTo>
                    <a:pt x="59" y="34"/>
                  </a:lnTo>
                  <a:lnTo>
                    <a:pt x="63" y="36"/>
                  </a:lnTo>
                  <a:close/>
                </a:path>
              </a:pathLst>
            </a:custGeom>
            <a:solidFill>
              <a:srgbClr val="4BACC6"/>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38" name="Freeform 147"/>
            <p:cNvSpPr>
              <a:spLocks/>
            </p:cNvSpPr>
            <p:nvPr/>
          </p:nvSpPr>
          <p:spPr bwMode="auto">
            <a:xfrm>
              <a:off x="4332288" y="2409825"/>
              <a:ext cx="66675" cy="28575"/>
            </a:xfrm>
            <a:custGeom>
              <a:avLst/>
              <a:gdLst>
                <a:gd name="T0" fmla="*/ 2147483647 w 42"/>
                <a:gd name="T1" fmla="*/ 2147483647 h 18"/>
                <a:gd name="T2" fmla="*/ 2147483647 w 42"/>
                <a:gd name="T3" fmla="*/ 2147483647 h 18"/>
                <a:gd name="T4" fmla="*/ 2147483647 w 42"/>
                <a:gd name="T5" fmla="*/ 2147483647 h 18"/>
                <a:gd name="T6" fmla="*/ 2147483647 w 42"/>
                <a:gd name="T7" fmla="*/ 2147483647 h 18"/>
                <a:gd name="T8" fmla="*/ 2147483647 w 42"/>
                <a:gd name="T9" fmla="*/ 2147483647 h 18"/>
                <a:gd name="T10" fmla="*/ 2147483647 w 42"/>
                <a:gd name="T11" fmla="*/ 0 h 18"/>
                <a:gd name="T12" fmla="*/ 2147483647 w 42"/>
                <a:gd name="T13" fmla="*/ 2147483647 h 18"/>
                <a:gd name="T14" fmla="*/ 2147483647 w 42"/>
                <a:gd name="T15" fmla="*/ 2147483647 h 18"/>
                <a:gd name="T16" fmla="*/ 2147483647 w 42"/>
                <a:gd name="T17" fmla="*/ 2147483647 h 18"/>
                <a:gd name="T18" fmla="*/ 2147483647 w 42"/>
                <a:gd name="T19" fmla="*/ 2147483647 h 18"/>
                <a:gd name="T20" fmla="*/ 0 w 42"/>
                <a:gd name="T21" fmla="*/ 2147483647 h 18"/>
                <a:gd name="T22" fmla="*/ 2147483647 w 42"/>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18"/>
                <a:gd name="T38" fmla="*/ 42 w 42"/>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18">
                  <a:moveTo>
                    <a:pt x="40" y="18"/>
                  </a:moveTo>
                  <a:lnTo>
                    <a:pt x="42" y="6"/>
                  </a:lnTo>
                  <a:lnTo>
                    <a:pt x="36" y="4"/>
                  </a:lnTo>
                  <a:lnTo>
                    <a:pt x="30" y="2"/>
                  </a:lnTo>
                  <a:lnTo>
                    <a:pt x="22" y="2"/>
                  </a:lnTo>
                  <a:lnTo>
                    <a:pt x="14" y="0"/>
                  </a:lnTo>
                  <a:lnTo>
                    <a:pt x="12" y="8"/>
                  </a:lnTo>
                  <a:lnTo>
                    <a:pt x="8" y="8"/>
                  </a:lnTo>
                  <a:lnTo>
                    <a:pt x="4" y="10"/>
                  </a:lnTo>
                  <a:lnTo>
                    <a:pt x="2" y="14"/>
                  </a:lnTo>
                  <a:lnTo>
                    <a:pt x="0" y="18"/>
                  </a:lnTo>
                  <a:lnTo>
                    <a:pt x="40" y="18"/>
                  </a:lnTo>
                  <a:close/>
                </a:path>
              </a:pathLst>
            </a:custGeom>
            <a:solidFill>
              <a:srgbClr val="4BACC6"/>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39" name="Freeform 148"/>
            <p:cNvSpPr>
              <a:spLocks/>
            </p:cNvSpPr>
            <p:nvPr/>
          </p:nvSpPr>
          <p:spPr bwMode="auto">
            <a:xfrm>
              <a:off x="3646488" y="2819400"/>
              <a:ext cx="69850" cy="149225"/>
            </a:xfrm>
            <a:custGeom>
              <a:avLst/>
              <a:gdLst>
                <a:gd name="T0" fmla="*/ 2147483647 w 44"/>
                <a:gd name="T1" fmla="*/ 2147483647 h 94"/>
                <a:gd name="T2" fmla="*/ 2147483647 w 44"/>
                <a:gd name="T3" fmla="*/ 2147483647 h 94"/>
                <a:gd name="T4" fmla="*/ 2147483647 w 44"/>
                <a:gd name="T5" fmla="*/ 2147483647 h 94"/>
                <a:gd name="T6" fmla="*/ 2147483647 w 44"/>
                <a:gd name="T7" fmla="*/ 2147483647 h 94"/>
                <a:gd name="T8" fmla="*/ 2147483647 w 44"/>
                <a:gd name="T9" fmla="*/ 2147483647 h 94"/>
                <a:gd name="T10" fmla="*/ 2147483647 w 44"/>
                <a:gd name="T11" fmla="*/ 2147483647 h 94"/>
                <a:gd name="T12" fmla="*/ 2147483647 w 44"/>
                <a:gd name="T13" fmla="*/ 2147483647 h 94"/>
                <a:gd name="T14" fmla="*/ 2147483647 w 44"/>
                <a:gd name="T15" fmla="*/ 2147483647 h 94"/>
                <a:gd name="T16" fmla="*/ 0 w 44"/>
                <a:gd name="T17" fmla="*/ 2147483647 h 94"/>
                <a:gd name="T18" fmla="*/ 0 w 44"/>
                <a:gd name="T19" fmla="*/ 2147483647 h 94"/>
                <a:gd name="T20" fmla="*/ 0 w 44"/>
                <a:gd name="T21" fmla="*/ 2147483647 h 94"/>
                <a:gd name="T22" fmla="*/ 2147483647 w 44"/>
                <a:gd name="T23" fmla="*/ 2147483647 h 94"/>
                <a:gd name="T24" fmla="*/ 2147483647 w 44"/>
                <a:gd name="T25" fmla="*/ 2147483647 h 94"/>
                <a:gd name="T26" fmla="*/ 2147483647 w 44"/>
                <a:gd name="T27" fmla="*/ 2147483647 h 94"/>
                <a:gd name="T28" fmla="*/ 2147483647 w 44"/>
                <a:gd name="T29" fmla="*/ 2147483647 h 94"/>
                <a:gd name="T30" fmla="*/ 2147483647 w 44"/>
                <a:gd name="T31" fmla="*/ 2147483647 h 94"/>
                <a:gd name="T32" fmla="*/ 2147483647 w 44"/>
                <a:gd name="T33" fmla="*/ 2147483647 h 94"/>
                <a:gd name="T34" fmla="*/ 2147483647 w 44"/>
                <a:gd name="T35" fmla="*/ 2147483647 h 94"/>
                <a:gd name="T36" fmla="*/ 2147483647 w 44"/>
                <a:gd name="T37" fmla="*/ 2147483647 h 94"/>
                <a:gd name="T38" fmla="*/ 2147483647 w 44"/>
                <a:gd name="T39" fmla="*/ 2147483647 h 94"/>
                <a:gd name="T40" fmla="*/ 2147483647 w 44"/>
                <a:gd name="T41" fmla="*/ 2147483647 h 94"/>
                <a:gd name="T42" fmla="*/ 2147483647 w 44"/>
                <a:gd name="T43" fmla="*/ 0 h 94"/>
                <a:gd name="T44" fmla="*/ 2147483647 w 44"/>
                <a:gd name="T45" fmla="*/ 2147483647 h 94"/>
                <a:gd name="T46" fmla="*/ 2147483647 w 44"/>
                <a:gd name="T47" fmla="*/ 2147483647 h 94"/>
                <a:gd name="T48" fmla="*/ 2147483647 w 44"/>
                <a:gd name="T49" fmla="*/ 2147483647 h 94"/>
                <a:gd name="T50" fmla="*/ 2147483647 w 44"/>
                <a:gd name="T51" fmla="*/ 2147483647 h 94"/>
                <a:gd name="T52" fmla="*/ 2147483647 w 44"/>
                <a:gd name="T53" fmla="*/ 2147483647 h 94"/>
                <a:gd name="T54" fmla="*/ 2147483647 w 44"/>
                <a:gd name="T55" fmla="*/ 2147483647 h 94"/>
                <a:gd name="T56" fmla="*/ 2147483647 w 44"/>
                <a:gd name="T57" fmla="*/ 2147483647 h 94"/>
                <a:gd name="T58" fmla="*/ 2147483647 w 44"/>
                <a:gd name="T59" fmla="*/ 2147483647 h 94"/>
                <a:gd name="T60" fmla="*/ 2147483647 w 44"/>
                <a:gd name="T61" fmla="*/ 2147483647 h 94"/>
                <a:gd name="T62" fmla="*/ 2147483647 w 44"/>
                <a:gd name="T63" fmla="*/ 2147483647 h 94"/>
                <a:gd name="T64" fmla="*/ 2147483647 w 44"/>
                <a:gd name="T65" fmla="*/ 2147483647 h 94"/>
                <a:gd name="T66" fmla="*/ 2147483647 w 44"/>
                <a:gd name="T67" fmla="*/ 2147483647 h 94"/>
                <a:gd name="T68" fmla="*/ 2147483647 w 44"/>
                <a:gd name="T69" fmla="*/ 2147483647 h 94"/>
                <a:gd name="T70" fmla="*/ 2147483647 w 44"/>
                <a:gd name="T71" fmla="*/ 2147483647 h 94"/>
                <a:gd name="T72" fmla="*/ 2147483647 w 44"/>
                <a:gd name="T73" fmla="*/ 2147483647 h 94"/>
                <a:gd name="T74" fmla="*/ 2147483647 w 44"/>
                <a:gd name="T75" fmla="*/ 2147483647 h 94"/>
                <a:gd name="T76" fmla="*/ 2147483647 w 44"/>
                <a:gd name="T77" fmla="*/ 2147483647 h 94"/>
                <a:gd name="T78" fmla="*/ 2147483647 w 44"/>
                <a:gd name="T79" fmla="*/ 2147483647 h 94"/>
                <a:gd name="T80" fmla="*/ 2147483647 w 44"/>
                <a:gd name="T81" fmla="*/ 2147483647 h 94"/>
                <a:gd name="T82" fmla="*/ 2147483647 w 44"/>
                <a:gd name="T83" fmla="*/ 2147483647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
                <a:gd name="T127" fmla="*/ 0 h 94"/>
                <a:gd name="T128" fmla="*/ 44 w 44"/>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 h="94">
                  <a:moveTo>
                    <a:pt x="26" y="94"/>
                  </a:moveTo>
                  <a:lnTo>
                    <a:pt x="18" y="94"/>
                  </a:lnTo>
                  <a:lnTo>
                    <a:pt x="14" y="94"/>
                  </a:lnTo>
                  <a:lnTo>
                    <a:pt x="10" y="94"/>
                  </a:lnTo>
                  <a:lnTo>
                    <a:pt x="8" y="80"/>
                  </a:lnTo>
                  <a:lnTo>
                    <a:pt x="10" y="70"/>
                  </a:lnTo>
                  <a:lnTo>
                    <a:pt x="8" y="68"/>
                  </a:lnTo>
                  <a:lnTo>
                    <a:pt x="4" y="66"/>
                  </a:lnTo>
                  <a:lnTo>
                    <a:pt x="0" y="64"/>
                  </a:lnTo>
                  <a:lnTo>
                    <a:pt x="0" y="60"/>
                  </a:lnTo>
                  <a:lnTo>
                    <a:pt x="0" y="54"/>
                  </a:lnTo>
                  <a:lnTo>
                    <a:pt x="2" y="50"/>
                  </a:lnTo>
                  <a:lnTo>
                    <a:pt x="6" y="40"/>
                  </a:lnTo>
                  <a:lnTo>
                    <a:pt x="12" y="32"/>
                  </a:lnTo>
                  <a:lnTo>
                    <a:pt x="14" y="26"/>
                  </a:lnTo>
                  <a:lnTo>
                    <a:pt x="14" y="22"/>
                  </a:lnTo>
                  <a:lnTo>
                    <a:pt x="14" y="18"/>
                  </a:lnTo>
                  <a:lnTo>
                    <a:pt x="12" y="16"/>
                  </a:lnTo>
                  <a:lnTo>
                    <a:pt x="10" y="14"/>
                  </a:lnTo>
                  <a:lnTo>
                    <a:pt x="10" y="12"/>
                  </a:lnTo>
                  <a:lnTo>
                    <a:pt x="10" y="4"/>
                  </a:lnTo>
                  <a:lnTo>
                    <a:pt x="12" y="0"/>
                  </a:lnTo>
                  <a:lnTo>
                    <a:pt x="18" y="2"/>
                  </a:lnTo>
                  <a:lnTo>
                    <a:pt x="24" y="4"/>
                  </a:lnTo>
                  <a:lnTo>
                    <a:pt x="40" y="4"/>
                  </a:lnTo>
                  <a:lnTo>
                    <a:pt x="42" y="8"/>
                  </a:lnTo>
                  <a:lnTo>
                    <a:pt x="44" y="12"/>
                  </a:lnTo>
                  <a:lnTo>
                    <a:pt x="42" y="24"/>
                  </a:lnTo>
                  <a:lnTo>
                    <a:pt x="36" y="34"/>
                  </a:lnTo>
                  <a:lnTo>
                    <a:pt x="32" y="42"/>
                  </a:lnTo>
                  <a:lnTo>
                    <a:pt x="30" y="52"/>
                  </a:lnTo>
                  <a:lnTo>
                    <a:pt x="32" y="56"/>
                  </a:lnTo>
                  <a:lnTo>
                    <a:pt x="32" y="62"/>
                  </a:lnTo>
                  <a:lnTo>
                    <a:pt x="32" y="68"/>
                  </a:lnTo>
                  <a:lnTo>
                    <a:pt x="30" y="72"/>
                  </a:lnTo>
                  <a:lnTo>
                    <a:pt x="32" y="74"/>
                  </a:lnTo>
                  <a:lnTo>
                    <a:pt x="34" y="78"/>
                  </a:lnTo>
                  <a:lnTo>
                    <a:pt x="32" y="82"/>
                  </a:lnTo>
                  <a:lnTo>
                    <a:pt x="30" y="84"/>
                  </a:lnTo>
                  <a:lnTo>
                    <a:pt x="28" y="88"/>
                  </a:lnTo>
                  <a:lnTo>
                    <a:pt x="28" y="92"/>
                  </a:lnTo>
                  <a:lnTo>
                    <a:pt x="26" y="94"/>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40" name="Freeform 149"/>
            <p:cNvSpPr>
              <a:spLocks/>
            </p:cNvSpPr>
            <p:nvPr/>
          </p:nvSpPr>
          <p:spPr bwMode="auto">
            <a:xfrm>
              <a:off x="3932238" y="2533650"/>
              <a:ext cx="92075" cy="57150"/>
            </a:xfrm>
            <a:custGeom>
              <a:avLst/>
              <a:gdLst>
                <a:gd name="T0" fmla="*/ 2147483647 w 58"/>
                <a:gd name="T1" fmla="*/ 2147483647 h 36"/>
                <a:gd name="T2" fmla="*/ 2147483647 w 58"/>
                <a:gd name="T3" fmla="*/ 2147483647 h 36"/>
                <a:gd name="T4" fmla="*/ 2147483647 w 58"/>
                <a:gd name="T5" fmla="*/ 2147483647 h 36"/>
                <a:gd name="T6" fmla="*/ 2147483647 w 58"/>
                <a:gd name="T7" fmla="*/ 2147483647 h 36"/>
                <a:gd name="T8" fmla="*/ 2147483647 w 58"/>
                <a:gd name="T9" fmla="*/ 2147483647 h 36"/>
                <a:gd name="T10" fmla="*/ 2147483647 w 58"/>
                <a:gd name="T11" fmla="*/ 2147483647 h 36"/>
                <a:gd name="T12" fmla="*/ 2147483647 w 58"/>
                <a:gd name="T13" fmla="*/ 2147483647 h 36"/>
                <a:gd name="T14" fmla="*/ 2147483647 w 58"/>
                <a:gd name="T15" fmla="*/ 2147483647 h 36"/>
                <a:gd name="T16" fmla="*/ 2147483647 w 58"/>
                <a:gd name="T17" fmla="*/ 2147483647 h 36"/>
                <a:gd name="T18" fmla="*/ 2147483647 w 58"/>
                <a:gd name="T19" fmla="*/ 2147483647 h 36"/>
                <a:gd name="T20" fmla="*/ 2147483647 w 58"/>
                <a:gd name="T21" fmla="*/ 2147483647 h 36"/>
                <a:gd name="T22" fmla="*/ 2147483647 w 58"/>
                <a:gd name="T23" fmla="*/ 0 h 36"/>
                <a:gd name="T24" fmla="*/ 2147483647 w 58"/>
                <a:gd name="T25" fmla="*/ 2147483647 h 36"/>
                <a:gd name="T26" fmla="*/ 2147483647 w 58"/>
                <a:gd name="T27" fmla="*/ 2147483647 h 36"/>
                <a:gd name="T28" fmla="*/ 2147483647 w 58"/>
                <a:gd name="T29" fmla="*/ 0 h 36"/>
                <a:gd name="T30" fmla="*/ 0 w 58"/>
                <a:gd name="T31" fmla="*/ 2147483647 h 36"/>
                <a:gd name="T32" fmla="*/ 2147483647 w 58"/>
                <a:gd name="T33" fmla="*/ 2147483647 h 36"/>
                <a:gd name="T34" fmla="*/ 2147483647 w 58"/>
                <a:gd name="T35" fmla="*/ 2147483647 h 36"/>
                <a:gd name="T36" fmla="*/ 2147483647 w 58"/>
                <a:gd name="T37" fmla="*/ 2147483647 h 36"/>
                <a:gd name="T38" fmla="*/ 2147483647 w 58"/>
                <a:gd name="T39" fmla="*/ 2147483647 h 36"/>
                <a:gd name="T40" fmla="*/ 2147483647 w 58"/>
                <a:gd name="T41" fmla="*/ 2147483647 h 36"/>
                <a:gd name="T42" fmla="*/ 2147483647 w 58"/>
                <a:gd name="T43" fmla="*/ 2147483647 h 36"/>
                <a:gd name="T44" fmla="*/ 2147483647 w 58"/>
                <a:gd name="T45" fmla="*/ 2147483647 h 36"/>
                <a:gd name="T46" fmla="*/ 2147483647 w 58"/>
                <a:gd name="T47" fmla="*/ 2147483647 h 36"/>
                <a:gd name="T48" fmla="*/ 2147483647 w 58"/>
                <a:gd name="T49" fmla="*/ 2147483647 h 36"/>
                <a:gd name="T50" fmla="*/ 2147483647 w 58"/>
                <a:gd name="T51" fmla="*/ 2147483647 h 36"/>
                <a:gd name="T52" fmla="*/ 2147483647 w 58"/>
                <a:gd name="T53" fmla="*/ 2147483647 h 36"/>
                <a:gd name="T54" fmla="*/ 2147483647 w 58"/>
                <a:gd name="T55" fmla="*/ 2147483647 h 36"/>
                <a:gd name="T56" fmla="*/ 2147483647 w 58"/>
                <a:gd name="T57" fmla="*/ 2147483647 h 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36"/>
                <a:gd name="T89" fmla="*/ 58 w 58"/>
                <a:gd name="T90" fmla="*/ 36 h 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36">
                  <a:moveTo>
                    <a:pt x="50" y="36"/>
                  </a:moveTo>
                  <a:lnTo>
                    <a:pt x="48" y="36"/>
                  </a:lnTo>
                  <a:lnTo>
                    <a:pt x="48" y="34"/>
                  </a:lnTo>
                  <a:lnTo>
                    <a:pt x="48" y="30"/>
                  </a:lnTo>
                  <a:lnTo>
                    <a:pt x="50" y="26"/>
                  </a:lnTo>
                  <a:lnTo>
                    <a:pt x="52" y="24"/>
                  </a:lnTo>
                  <a:lnTo>
                    <a:pt x="56" y="22"/>
                  </a:lnTo>
                  <a:lnTo>
                    <a:pt x="58" y="18"/>
                  </a:lnTo>
                  <a:lnTo>
                    <a:pt x="56" y="14"/>
                  </a:lnTo>
                  <a:lnTo>
                    <a:pt x="54" y="12"/>
                  </a:lnTo>
                  <a:lnTo>
                    <a:pt x="48" y="6"/>
                  </a:lnTo>
                  <a:lnTo>
                    <a:pt x="32" y="0"/>
                  </a:lnTo>
                  <a:lnTo>
                    <a:pt x="18" y="4"/>
                  </a:lnTo>
                  <a:lnTo>
                    <a:pt x="14" y="2"/>
                  </a:lnTo>
                  <a:lnTo>
                    <a:pt x="12" y="0"/>
                  </a:lnTo>
                  <a:lnTo>
                    <a:pt x="0" y="6"/>
                  </a:lnTo>
                  <a:lnTo>
                    <a:pt x="4" y="10"/>
                  </a:lnTo>
                  <a:lnTo>
                    <a:pt x="10" y="16"/>
                  </a:lnTo>
                  <a:lnTo>
                    <a:pt x="16" y="18"/>
                  </a:lnTo>
                  <a:lnTo>
                    <a:pt x="24" y="20"/>
                  </a:lnTo>
                  <a:lnTo>
                    <a:pt x="24" y="24"/>
                  </a:lnTo>
                  <a:lnTo>
                    <a:pt x="26" y="26"/>
                  </a:lnTo>
                  <a:lnTo>
                    <a:pt x="30" y="28"/>
                  </a:lnTo>
                  <a:lnTo>
                    <a:pt x="36" y="28"/>
                  </a:lnTo>
                  <a:lnTo>
                    <a:pt x="36" y="30"/>
                  </a:lnTo>
                  <a:lnTo>
                    <a:pt x="38" y="30"/>
                  </a:lnTo>
                  <a:lnTo>
                    <a:pt x="40" y="34"/>
                  </a:lnTo>
                  <a:lnTo>
                    <a:pt x="42" y="36"/>
                  </a:lnTo>
                  <a:lnTo>
                    <a:pt x="50" y="36"/>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Calibri"/>
              </a:endParaRPr>
            </a:p>
          </p:txBody>
        </p:sp>
        <p:sp>
          <p:nvSpPr>
            <p:cNvPr id="241" name="Freeform 150"/>
            <p:cNvSpPr>
              <a:spLocks/>
            </p:cNvSpPr>
            <p:nvPr/>
          </p:nvSpPr>
          <p:spPr bwMode="auto">
            <a:xfrm>
              <a:off x="3826108" y="2370474"/>
              <a:ext cx="85725" cy="82550"/>
            </a:xfrm>
            <a:custGeom>
              <a:avLst/>
              <a:gdLst>
                <a:gd name="T0" fmla="*/ 2147483647 w 54"/>
                <a:gd name="T1" fmla="*/ 0 h 52"/>
                <a:gd name="T2" fmla="*/ 2147483647 w 54"/>
                <a:gd name="T3" fmla="*/ 2147483647 h 52"/>
                <a:gd name="T4" fmla="*/ 2147483647 w 54"/>
                <a:gd name="T5" fmla="*/ 2147483647 h 52"/>
                <a:gd name="T6" fmla="*/ 2147483647 w 54"/>
                <a:gd name="T7" fmla="*/ 2147483647 h 52"/>
                <a:gd name="T8" fmla="*/ 2147483647 w 54"/>
                <a:gd name="T9" fmla="*/ 2147483647 h 52"/>
                <a:gd name="T10" fmla="*/ 2147483647 w 54"/>
                <a:gd name="T11" fmla="*/ 2147483647 h 52"/>
                <a:gd name="T12" fmla="*/ 2147483647 w 54"/>
                <a:gd name="T13" fmla="*/ 2147483647 h 52"/>
                <a:gd name="T14" fmla="*/ 2147483647 w 54"/>
                <a:gd name="T15" fmla="*/ 2147483647 h 52"/>
                <a:gd name="T16" fmla="*/ 2147483647 w 54"/>
                <a:gd name="T17" fmla="*/ 2147483647 h 52"/>
                <a:gd name="T18" fmla="*/ 2147483647 w 54"/>
                <a:gd name="T19" fmla="*/ 2147483647 h 52"/>
                <a:gd name="T20" fmla="*/ 2147483647 w 54"/>
                <a:gd name="T21" fmla="*/ 2147483647 h 52"/>
                <a:gd name="T22" fmla="*/ 2147483647 w 54"/>
                <a:gd name="T23" fmla="*/ 2147483647 h 52"/>
                <a:gd name="T24" fmla="*/ 2147483647 w 54"/>
                <a:gd name="T25" fmla="*/ 2147483647 h 52"/>
                <a:gd name="T26" fmla="*/ 2147483647 w 54"/>
                <a:gd name="T27" fmla="*/ 2147483647 h 52"/>
                <a:gd name="T28" fmla="*/ 2147483647 w 54"/>
                <a:gd name="T29" fmla="*/ 2147483647 h 52"/>
                <a:gd name="T30" fmla="*/ 0 w 54"/>
                <a:gd name="T31" fmla="*/ 2147483647 h 52"/>
                <a:gd name="T32" fmla="*/ 2147483647 w 54"/>
                <a:gd name="T33" fmla="*/ 2147483647 h 52"/>
                <a:gd name="T34" fmla="*/ 2147483647 w 54"/>
                <a:gd name="T35" fmla="*/ 2147483647 h 52"/>
                <a:gd name="T36" fmla="*/ 2147483647 w 54"/>
                <a:gd name="T37" fmla="*/ 2147483647 h 52"/>
                <a:gd name="T38" fmla="*/ 2147483647 w 54"/>
                <a:gd name="T39" fmla="*/ 2147483647 h 52"/>
                <a:gd name="T40" fmla="*/ 2147483647 w 54"/>
                <a:gd name="T41" fmla="*/ 2147483647 h 52"/>
                <a:gd name="T42" fmla="*/ 2147483647 w 54"/>
                <a:gd name="T43" fmla="*/ 2147483647 h 52"/>
                <a:gd name="T44" fmla="*/ 2147483647 w 54"/>
                <a:gd name="T45" fmla="*/ 2147483647 h 52"/>
                <a:gd name="T46" fmla="*/ 2147483647 w 54"/>
                <a:gd name="T47" fmla="*/ 2147483647 h 52"/>
                <a:gd name="T48" fmla="*/ 2147483647 w 54"/>
                <a:gd name="T49" fmla="*/ 2147483647 h 52"/>
                <a:gd name="T50" fmla="*/ 2147483647 w 54"/>
                <a:gd name="T51" fmla="*/ 0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52"/>
                <a:gd name="T80" fmla="*/ 54 w 54"/>
                <a:gd name="T81" fmla="*/ 52 h 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52">
                  <a:moveTo>
                    <a:pt x="54" y="0"/>
                  </a:moveTo>
                  <a:lnTo>
                    <a:pt x="54" y="10"/>
                  </a:lnTo>
                  <a:lnTo>
                    <a:pt x="52" y="18"/>
                  </a:lnTo>
                  <a:lnTo>
                    <a:pt x="52" y="24"/>
                  </a:lnTo>
                  <a:lnTo>
                    <a:pt x="54" y="24"/>
                  </a:lnTo>
                  <a:lnTo>
                    <a:pt x="50" y="32"/>
                  </a:lnTo>
                  <a:lnTo>
                    <a:pt x="46" y="36"/>
                  </a:lnTo>
                  <a:lnTo>
                    <a:pt x="44" y="40"/>
                  </a:lnTo>
                  <a:lnTo>
                    <a:pt x="42" y="46"/>
                  </a:lnTo>
                  <a:lnTo>
                    <a:pt x="40" y="50"/>
                  </a:lnTo>
                  <a:lnTo>
                    <a:pt x="38" y="52"/>
                  </a:lnTo>
                  <a:lnTo>
                    <a:pt x="30" y="46"/>
                  </a:lnTo>
                  <a:lnTo>
                    <a:pt x="20" y="44"/>
                  </a:lnTo>
                  <a:lnTo>
                    <a:pt x="6" y="48"/>
                  </a:lnTo>
                  <a:lnTo>
                    <a:pt x="2" y="46"/>
                  </a:lnTo>
                  <a:lnTo>
                    <a:pt x="0" y="44"/>
                  </a:lnTo>
                  <a:lnTo>
                    <a:pt x="10" y="38"/>
                  </a:lnTo>
                  <a:lnTo>
                    <a:pt x="14" y="32"/>
                  </a:lnTo>
                  <a:lnTo>
                    <a:pt x="18" y="24"/>
                  </a:lnTo>
                  <a:lnTo>
                    <a:pt x="22" y="18"/>
                  </a:lnTo>
                  <a:lnTo>
                    <a:pt x="24" y="14"/>
                  </a:lnTo>
                  <a:lnTo>
                    <a:pt x="30" y="14"/>
                  </a:lnTo>
                  <a:lnTo>
                    <a:pt x="32" y="8"/>
                  </a:lnTo>
                  <a:lnTo>
                    <a:pt x="40" y="4"/>
                  </a:lnTo>
                  <a:lnTo>
                    <a:pt x="46" y="2"/>
                  </a:lnTo>
                  <a:lnTo>
                    <a:pt x="54" y="0"/>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42" name="Freeform 151"/>
            <p:cNvSpPr>
              <a:spLocks/>
            </p:cNvSpPr>
            <p:nvPr/>
          </p:nvSpPr>
          <p:spPr bwMode="auto">
            <a:xfrm>
              <a:off x="4062413" y="2343150"/>
              <a:ext cx="53975" cy="88900"/>
            </a:xfrm>
            <a:custGeom>
              <a:avLst/>
              <a:gdLst>
                <a:gd name="T0" fmla="*/ 2147483647 w 34"/>
                <a:gd name="T1" fmla="*/ 2147483647 h 56"/>
                <a:gd name="T2" fmla="*/ 2147483647 w 34"/>
                <a:gd name="T3" fmla="*/ 2147483647 h 56"/>
                <a:gd name="T4" fmla="*/ 2147483647 w 34"/>
                <a:gd name="T5" fmla="*/ 2147483647 h 56"/>
                <a:gd name="T6" fmla="*/ 2147483647 w 34"/>
                <a:gd name="T7" fmla="*/ 2147483647 h 56"/>
                <a:gd name="T8" fmla="*/ 2147483647 w 34"/>
                <a:gd name="T9" fmla="*/ 2147483647 h 56"/>
                <a:gd name="T10" fmla="*/ 2147483647 w 34"/>
                <a:gd name="T11" fmla="*/ 2147483647 h 56"/>
                <a:gd name="T12" fmla="*/ 2147483647 w 34"/>
                <a:gd name="T13" fmla="*/ 2147483647 h 56"/>
                <a:gd name="T14" fmla="*/ 2147483647 w 34"/>
                <a:gd name="T15" fmla="*/ 2147483647 h 56"/>
                <a:gd name="T16" fmla="*/ 0 w 34"/>
                <a:gd name="T17" fmla="*/ 2147483647 h 56"/>
                <a:gd name="T18" fmla="*/ 2147483647 w 34"/>
                <a:gd name="T19" fmla="*/ 2147483647 h 56"/>
                <a:gd name="T20" fmla="*/ 2147483647 w 34"/>
                <a:gd name="T21" fmla="*/ 2147483647 h 56"/>
                <a:gd name="T22" fmla="*/ 2147483647 w 34"/>
                <a:gd name="T23" fmla="*/ 2147483647 h 56"/>
                <a:gd name="T24" fmla="*/ 2147483647 w 34"/>
                <a:gd name="T25" fmla="*/ 0 h 56"/>
                <a:gd name="T26" fmla="*/ 2147483647 w 34"/>
                <a:gd name="T27" fmla="*/ 2147483647 h 56"/>
                <a:gd name="T28" fmla="*/ 2147483647 w 34"/>
                <a:gd name="T29" fmla="*/ 2147483647 h 56"/>
                <a:gd name="T30" fmla="*/ 2147483647 w 34"/>
                <a:gd name="T31" fmla="*/ 2147483647 h 56"/>
                <a:gd name="T32" fmla="*/ 2147483647 w 34"/>
                <a:gd name="T33" fmla="*/ 2147483647 h 56"/>
                <a:gd name="T34" fmla="*/ 2147483647 w 34"/>
                <a:gd name="T35" fmla="*/ 2147483647 h 56"/>
                <a:gd name="T36" fmla="*/ 2147483647 w 34"/>
                <a:gd name="T37" fmla="*/ 2147483647 h 56"/>
                <a:gd name="T38" fmla="*/ 2147483647 w 34"/>
                <a:gd name="T39" fmla="*/ 2147483647 h 56"/>
                <a:gd name="T40" fmla="*/ 2147483647 w 34"/>
                <a:gd name="T41" fmla="*/ 2147483647 h 56"/>
                <a:gd name="T42" fmla="*/ 2147483647 w 34"/>
                <a:gd name="T43" fmla="*/ 2147483647 h 56"/>
                <a:gd name="T44" fmla="*/ 2147483647 w 34"/>
                <a:gd name="T45" fmla="*/ 2147483647 h 56"/>
                <a:gd name="T46" fmla="*/ 2147483647 w 34"/>
                <a:gd name="T47" fmla="*/ 2147483647 h 56"/>
                <a:gd name="T48" fmla="*/ 2147483647 w 34"/>
                <a:gd name="T49" fmla="*/ 2147483647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
                <a:gd name="T76" fmla="*/ 0 h 56"/>
                <a:gd name="T77" fmla="*/ 34 w 34"/>
                <a:gd name="T78" fmla="*/ 56 h 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 h="56">
                  <a:moveTo>
                    <a:pt x="24" y="56"/>
                  </a:moveTo>
                  <a:lnTo>
                    <a:pt x="10" y="56"/>
                  </a:lnTo>
                  <a:lnTo>
                    <a:pt x="12" y="56"/>
                  </a:lnTo>
                  <a:lnTo>
                    <a:pt x="14" y="54"/>
                  </a:lnTo>
                  <a:lnTo>
                    <a:pt x="6" y="54"/>
                  </a:lnTo>
                  <a:lnTo>
                    <a:pt x="6" y="46"/>
                  </a:lnTo>
                  <a:lnTo>
                    <a:pt x="4" y="40"/>
                  </a:lnTo>
                  <a:lnTo>
                    <a:pt x="2" y="34"/>
                  </a:lnTo>
                  <a:lnTo>
                    <a:pt x="0" y="28"/>
                  </a:lnTo>
                  <a:lnTo>
                    <a:pt x="2" y="24"/>
                  </a:lnTo>
                  <a:lnTo>
                    <a:pt x="4" y="20"/>
                  </a:lnTo>
                  <a:lnTo>
                    <a:pt x="14" y="12"/>
                  </a:lnTo>
                  <a:lnTo>
                    <a:pt x="30" y="0"/>
                  </a:lnTo>
                  <a:lnTo>
                    <a:pt x="30" y="14"/>
                  </a:lnTo>
                  <a:lnTo>
                    <a:pt x="28" y="18"/>
                  </a:lnTo>
                  <a:lnTo>
                    <a:pt x="30" y="20"/>
                  </a:lnTo>
                  <a:lnTo>
                    <a:pt x="34" y="22"/>
                  </a:lnTo>
                  <a:lnTo>
                    <a:pt x="32" y="26"/>
                  </a:lnTo>
                  <a:lnTo>
                    <a:pt x="30" y="30"/>
                  </a:lnTo>
                  <a:lnTo>
                    <a:pt x="28" y="30"/>
                  </a:lnTo>
                  <a:lnTo>
                    <a:pt x="24" y="32"/>
                  </a:lnTo>
                  <a:lnTo>
                    <a:pt x="26" y="38"/>
                  </a:lnTo>
                  <a:lnTo>
                    <a:pt x="30" y="44"/>
                  </a:lnTo>
                  <a:lnTo>
                    <a:pt x="24" y="44"/>
                  </a:lnTo>
                  <a:lnTo>
                    <a:pt x="24" y="56"/>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43" name="Freeform 152"/>
            <p:cNvSpPr>
              <a:spLocks/>
            </p:cNvSpPr>
            <p:nvPr/>
          </p:nvSpPr>
          <p:spPr bwMode="auto">
            <a:xfrm>
              <a:off x="4021138" y="2647950"/>
              <a:ext cx="104775" cy="50800"/>
            </a:xfrm>
            <a:custGeom>
              <a:avLst/>
              <a:gdLst>
                <a:gd name="T0" fmla="*/ 2147483647 w 66"/>
                <a:gd name="T1" fmla="*/ 2147483647 h 32"/>
                <a:gd name="T2" fmla="*/ 2147483647 w 66"/>
                <a:gd name="T3" fmla="*/ 2147483647 h 32"/>
                <a:gd name="T4" fmla="*/ 2147483647 w 66"/>
                <a:gd name="T5" fmla="*/ 0 h 32"/>
                <a:gd name="T6" fmla="*/ 2147483647 w 66"/>
                <a:gd name="T7" fmla="*/ 0 h 32"/>
                <a:gd name="T8" fmla="*/ 2147483647 w 66"/>
                <a:gd name="T9" fmla="*/ 2147483647 h 32"/>
                <a:gd name="T10" fmla="*/ 2147483647 w 66"/>
                <a:gd name="T11" fmla="*/ 2147483647 h 32"/>
                <a:gd name="T12" fmla="*/ 2147483647 w 66"/>
                <a:gd name="T13" fmla="*/ 0 h 32"/>
                <a:gd name="T14" fmla="*/ 2147483647 w 66"/>
                <a:gd name="T15" fmla="*/ 2147483647 h 32"/>
                <a:gd name="T16" fmla="*/ 2147483647 w 66"/>
                <a:gd name="T17" fmla="*/ 2147483647 h 32"/>
                <a:gd name="T18" fmla="*/ 2147483647 w 66"/>
                <a:gd name="T19" fmla="*/ 2147483647 h 32"/>
                <a:gd name="T20" fmla="*/ 2147483647 w 66"/>
                <a:gd name="T21" fmla="*/ 2147483647 h 32"/>
                <a:gd name="T22" fmla="*/ 2147483647 w 66"/>
                <a:gd name="T23" fmla="*/ 2147483647 h 32"/>
                <a:gd name="T24" fmla="*/ 0 w 66"/>
                <a:gd name="T25" fmla="*/ 2147483647 h 32"/>
                <a:gd name="T26" fmla="*/ 0 w 66"/>
                <a:gd name="T27" fmla="*/ 2147483647 h 32"/>
                <a:gd name="T28" fmla="*/ 2147483647 w 66"/>
                <a:gd name="T29" fmla="*/ 2147483647 h 32"/>
                <a:gd name="T30" fmla="*/ 2147483647 w 66"/>
                <a:gd name="T31" fmla="*/ 2147483647 h 32"/>
                <a:gd name="T32" fmla="*/ 2147483647 w 66"/>
                <a:gd name="T33" fmla="*/ 2147483647 h 32"/>
                <a:gd name="T34" fmla="*/ 2147483647 w 66"/>
                <a:gd name="T35" fmla="*/ 2147483647 h 32"/>
                <a:gd name="T36" fmla="*/ 2147483647 w 66"/>
                <a:gd name="T37" fmla="*/ 2147483647 h 32"/>
                <a:gd name="T38" fmla="*/ 2147483647 w 66"/>
                <a:gd name="T39" fmla="*/ 2147483647 h 32"/>
                <a:gd name="T40" fmla="*/ 2147483647 w 66"/>
                <a:gd name="T41" fmla="*/ 2147483647 h 32"/>
                <a:gd name="T42" fmla="*/ 2147483647 w 66"/>
                <a:gd name="T43" fmla="*/ 2147483647 h 32"/>
                <a:gd name="T44" fmla="*/ 2147483647 w 66"/>
                <a:gd name="T45" fmla="*/ 2147483647 h 32"/>
                <a:gd name="T46" fmla="*/ 2147483647 w 66"/>
                <a:gd name="T47" fmla="*/ 2147483647 h 32"/>
                <a:gd name="T48" fmla="*/ 2147483647 w 66"/>
                <a:gd name="T49" fmla="*/ 2147483647 h 32"/>
                <a:gd name="T50" fmla="*/ 2147483647 w 66"/>
                <a:gd name="T51" fmla="*/ 2147483647 h 32"/>
                <a:gd name="T52" fmla="*/ 2147483647 w 66"/>
                <a:gd name="T53" fmla="*/ 2147483647 h 32"/>
                <a:gd name="T54" fmla="*/ 2147483647 w 66"/>
                <a:gd name="T55" fmla="*/ 2147483647 h 32"/>
                <a:gd name="T56" fmla="*/ 2147483647 w 66"/>
                <a:gd name="T57" fmla="*/ 2147483647 h 32"/>
                <a:gd name="T58" fmla="*/ 2147483647 w 66"/>
                <a:gd name="T59" fmla="*/ 2147483647 h 32"/>
                <a:gd name="T60" fmla="*/ 2147483647 w 66"/>
                <a:gd name="T61" fmla="*/ 2147483647 h 32"/>
                <a:gd name="T62" fmla="*/ 2147483647 w 66"/>
                <a:gd name="T63" fmla="*/ 2147483647 h 32"/>
                <a:gd name="T64" fmla="*/ 2147483647 w 66"/>
                <a:gd name="T65" fmla="*/ 2147483647 h 32"/>
                <a:gd name="T66" fmla="*/ 2147483647 w 66"/>
                <a:gd name="T67" fmla="*/ 2147483647 h 32"/>
                <a:gd name="T68" fmla="*/ 2147483647 w 66"/>
                <a:gd name="T69" fmla="*/ 2147483647 h 32"/>
                <a:gd name="T70" fmla="*/ 2147483647 w 66"/>
                <a:gd name="T71" fmla="*/ 2147483647 h 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2"/>
                <a:gd name="T110" fmla="*/ 66 w 66"/>
                <a:gd name="T111" fmla="*/ 32 h 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2">
                  <a:moveTo>
                    <a:pt x="54" y="4"/>
                  </a:moveTo>
                  <a:lnTo>
                    <a:pt x="48" y="2"/>
                  </a:lnTo>
                  <a:lnTo>
                    <a:pt x="38" y="0"/>
                  </a:lnTo>
                  <a:lnTo>
                    <a:pt x="28" y="0"/>
                  </a:lnTo>
                  <a:lnTo>
                    <a:pt x="18" y="2"/>
                  </a:lnTo>
                  <a:lnTo>
                    <a:pt x="20" y="2"/>
                  </a:lnTo>
                  <a:lnTo>
                    <a:pt x="20" y="0"/>
                  </a:lnTo>
                  <a:lnTo>
                    <a:pt x="18" y="2"/>
                  </a:lnTo>
                  <a:lnTo>
                    <a:pt x="16" y="4"/>
                  </a:lnTo>
                  <a:lnTo>
                    <a:pt x="14" y="8"/>
                  </a:lnTo>
                  <a:lnTo>
                    <a:pt x="10" y="10"/>
                  </a:lnTo>
                  <a:lnTo>
                    <a:pt x="6" y="14"/>
                  </a:lnTo>
                  <a:lnTo>
                    <a:pt x="0" y="22"/>
                  </a:lnTo>
                  <a:lnTo>
                    <a:pt x="0" y="30"/>
                  </a:lnTo>
                  <a:lnTo>
                    <a:pt x="4" y="30"/>
                  </a:lnTo>
                  <a:lnTo>
                    <a:pt x="4" y="28"/>
                  </a:lnTo>
                  <a:lnTo>
                    <a:pt x="6" y="24"/>
                  </a:lnTo>
                  <a:lnTo>
                    <a:pt x="10" y="26"/>
                  </a:lnTo>
                  <a:lnTo>
                    <a:pt x="12" y="24"/>
                  </a:lnTo>
                  <a:lnTo>
                    <a:pt x="12" y="32"/>
                  </a:lnTo>
                  <a:lnTo>
                    <a:pt x="28" y="32"/>
                  </a:lnTo>
                  <a:lnTo>
                    <a:pt x="30" y="30"/>
                  </a:lnTo>
                  <a:lnTo>
                    <a:pt x="32" y="28"/>
                  </a:lnTo>
                  <a:lnTo>
                    <a:pt x="34" y="26"/>
                  </a:lnTo>
                  <a:lnTo>
                    <a:pt x="40" y="30"/>
                  </a:lnTo>
                  <a:lnTo>
                    <a:pt x="44" y="32"/>
                  </a:lnTo>
                  <a:lnTo>
                    <a:pt x="48" y="32"/>
                  </a:lnTo>
                  <a:lnTo>
                    <a:pt x="48" y="26"/>
                  </a:lnTo>
                  <a:lnTo>
                    <a:pt x="52" y="24"/>
                  </a:lnTo>
                  <a:lnTo>
                    <a:pt x="58" y="22"/>
                  </a:lnTo>
                  <a:lnTo>
                    <a:pt x="66" y="20"/>
                  </a:lnTo>
                  <a:lnTo>
                    <a:pt x="66" y="14"/>
                  </a:lnTo>
                  <a:lnTo>
                    <a:pt x="62" y="14"/>
                  </a:lnTo>
                  <a:lnTo>
                    <a:pt x="58" y="12"/>
                  </a:lnTo>
                  <a:lnTo>
                    <a:pt x="54" y="8"/>
                  </a:lnTo>
                  <a:lnTo>
                    <a:pt x="54" y="4"/>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44" name="Freeform 153"/>
            <p:cNvSpPr>
              <a:spLocks/>
            </p:cNvSpPr>
            <p:nvPr/>
          </p:nvSpPr>
          <p:spPr bwMode="auto">
            <a:xfrm>
              <a:off x="4106863" y="2606675"/>
              <a:ext cx="180975" cy="76200"/>
            </a:xfrm>
            <a:custGeom>
              <a:avLst/>
              <a:gdLst>
                <a:gd name="T0" fmla="*/ 2147483647 w 114"/>
                <a:gd name="T1" fmla="*/ 2147483647 h 48"/>
                <a:gd name="T2" fmla="*/ 2147483647 w 114"/>
                <a:gd name="T3" fmla="*/ 2147483647 h 48"/>
                <a:gd name="T4" fmla="*/ 2147483647 w 114"/>
                <a:gd name="T5" fmla="*/ 2147483647 h 48"/>
                <a:gd name="T6" fmla="*/ 2147483647 w 114"/>
                <a:gd name="T7" fmla="*/ 2147483647 h 48"/>
                <a:gd name="T8" fmla="*/ 2147483647 w 114"/>
                <a:gd name="T9" fmla="*/ 2147483647 h 48"/>
                <a:gd name="T10" fmla="*/ 2147483647 w 114"/>
                <a:gd name="T11" fmla="*/ 0 h 48"/>
                <a:gd name="T12" fmla="*/ 2147483647 w 114"/>
                <a:gd name="T13" fmla="*/ 2147483647 h 48"/>
                <a:gd name="T14" fmla="*/ 2147483647 w 114"/>
                <a:gd name="T15" fmla="*/ 2147483647 h 48"/>
                <a:gd name="T16" fmla="*/ 2147483647 w 114"/>
                <a:gd name="T17" fmla="*/ 2147483647 h 48"/>
                <a:gd name="T18" fmla="*/ 2147483647 w 114"/>
                <a:gd name="T19" fmla="*/ 2147483647 h 48"/>
                <a:gd name="T20" fmla="*/ 2147483647 w 114"/>
                <a:gd name="T21" fmla="*/ 2147483647 h 48"/>
                <a:gd name="T22" fmla="*/ 2147483647 w 114"/>
                <a:gd name="T23" fmla="*/ 2147483647 h 48"/>
                <a:gd name="T24" fmla="*/ 2147483647 w 114"/>
                <a:gd name="T25" fmla="*/ 2147483647 h 48"/>
                <a:gd name="T26" fmla="*/ 2147483647 w 114"/>
                <a:gd name="T27" fmla="*/ 2147483647 h 48"/>
                <a:gd name="T28" fmla="*/ 2147483647 w 114"/>
                <a:gd name="T29" fmla="*/ 2147483647 h 48"/>
                <a:gd name="T30" fmla="*/ 2147483647 w 114"/>
                <a:gd name="T31" fmla="*/ 2147483647 h 48"/>
                <a:gd name="T32" fmla="*/ 2147483647 w 114"/>
                <a:gd name="T33" fmla="*/ 2147483647 h 48"/>
                <a:gd name="T34" fmla="*/ 2147483647 w 114"/>
                <a:gd name="T35" fmla="*/ 2147483647 h 48"/>
                <a:gd name="T36" fmla="*/ 2147483647 w 114"/>
                <a:gd name="T37" fmla="*/ 2147483647 h 48"/>
                <a:gd name="T38" fmla="*/ 2147483647 w 114"/>
                <a:gd name="T39" fmla="*/ 2147483647 h 48"/>
                <a:gd name="T40" fmla="*/ 2147483647 w 114"/>
                <a:gd name="T41" fmla="*/ 2147483647 h 48"/>
                <a:gd name="T42" fmla="*/ 2147483647 w 114"/>
                <a:gd name="T43" fmla="*/ 2147483647 h 48"/>
                <a:gd name="T44" fmla="*/ 2147483647 w 114"/>
                <a:gd name="T45" fmla="*/ 2147483647 h 48"/>
                <a:gd name="T46" fmla="*/ 2147483647 w 114"/>
                <a:gd name="T47" fmla="*/ 2147483647 h 48"/>
                <a:gd name="T48" fmla="*/ 2147483647 w 114"/>
                <a:gd name="T49" fmla="*/ 2147483647 h 48"/>
                <a:gd name="T50" fmla="*/ 2147483647 w 114"/>
                <a:gd name="T51" fmla="*/ 2147483647 h 48"/>
                <a:gd name="T52" fmla="*/ 2147483647 w 114"/>
                <a:gd name="T53" fmla="*/ 2147483647 h 48"/>
                <a:gd name="T54" fmla="*/ 2147483647 w 114"/>
                <a:gd name="T55" fmla="*/ 2147483647 h 48"/>
                <a:gd name="T56" fmla="*/ 2147483647 w 114"/>
                <a:gd name="T57" fmla="*/ 2147483647 h 48"/>
                <a:gd name="T58" fmla="*/ 0 w 114"/>
                <a:gd name="T59" fmla="*/ 2147483647 h 48"/>
                <a:gd name="T60" fmla="*/ 0 w 114"/>
                <a:gd name="T61" fmla="*/ 2147483647 h 48"/>
                <a:gd name="T62" fmla="*/ 2147483647 w 114"/>
                <a:gd name="T63" fmla="*/ 2147483647 h 48"/>
                <a:gd name="T64" fmla="*/ 2147483647 w 114"/>
                <a:gd name="T65" fmla="*/ 2147483647 h 48"/>
                <a:gd name="T66" fmla="*/ 2147483647 w 114"/>
                <a:gd name="T67" fmla="*/ 2147483647 h 48"/>
                <a:gd name="T68" fmla="*/ 2147483647 w 114"/>
                <a:gd name="T69" fmla="*/ 2147483647 h 48"/>
                <a:gd name="T70" fmla="*/ 2147483647 w 114"/>
                <a:gd name="T71" fmla="*/ 2147483647 h 48"/>
                <a:gd name="T72" fmla="*/ 2147483647 w 114"/>
                <a:gd name="T73" fmla="*/ 2147483647 h 48"/>
                <a:gd name="T74" fmla="*/ 2147483647 w 114"/>
                <a:gd name="T75" fmla="*/ 2147483647 h 48"/>
                <a:gd name="T76" fmla="*/ 2147483647 w 114"/>
                <a:gd name="T77" fmla="*/ 2147483647 h 48"/>
                <a:gd name="T78" fmla="*/ 2147483647 w 114"/>
                <a:gd name="T79" fmla="*/ 2147483647 h 48"/>
                <a:gd name="T80" fmla="*/ 2147483647 w 114"/>
                <a:gd name="T81" fmla="*/ 2147483647 h 48"/>
                <a:gd name="T82" fmla="*/ 2147483647 w 114"/>
                <a:gd name="T83" fmla="*/ 2147483647 h 48"/>
                <a:gd name="T84" fmla="*/ 2147483647 w 114"/>
                <a:gd name="T85" fmla="*/ 2147483647 h 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4"/>
                <a:gd name="T130" fmla="*/ 0 h 48"/>
                <a:gd name="T131" fmla="*/ 114 w 114"/>
                <a:gd name="T132" fmla="*/ 48 h 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4" h="48">
                  <a:moveTo>
                    <a:pt x="60" y="8"/>
                  </a:moveTo>
                  <a:lnTo>
                    <a:pt x="68" y="8"/>
                  </a:lnTo>
                  <a:lnTo>
                    <a:pt x="74" y="6"/>
                  </a:lnTo>
                  <a:lnTo>
                    <a:pt x="76" y="4"/>
                  </a:lnTo>
                  <a:lnTo>
                    <a:pt x="80" y="2"/>
                  </a:lnTo>
                  <a:lnTo>
                    <a:pt x="84" y="0"/>
                  </a:lnTo>
                  <a:lnTo>
                    <a:pt x="90" y="2"/>
                  </a:lnTo>
                  <a:lnTo>
                    <a:pt x="96" y="4"/>
                  </a:lnTo>
                  <a:lnTo>
                    <a:pt x="102" y="6"/>
                  </a:lnTo>
                  <a:lnTo>
                    <a:pt x="108" y="6"/>
                  </a:lnTo>
                  <a:lnTo>
                    <a:pt x="110" y="14"/>
                  </a:lnTo>
                  <a:lnTo>
                    <a:pt x="114" y="18"/>
                  </a:lnTo>
                  <a:lnTo>
                    <a:pt x="108" y="24"/>
                  </a:lnTo>
                  <a:lnTo>
                    <a:pt x="106" y="32"/>
                  </a:lnTo>
                  <a:lnTo>
                    <a:pt x="102" y="40"/>
                  </a:lnTo>
                  <a:lnTo>
                    <a:pt x="98" y="44"/>
                  </a:lnTo>
                  <a:lnTo>
                    <a:pt x="84" y="44"/>
                  </a:lnTo>
                  <a:lnTo>
                    <a:pt x="80" y="46"/>
                  </a:lnTo>
                  <a:lnTo>
                    <a:pt x="78" y="48"/>
                  </a:lnTo>
                  <a:lnTo>
                    <a:pt x="70" y="48"/>
                  </a:lnTo>
                  <a:lnTo>
                    <a:pt x="56" y="46"/>
                  </a:lnTo>
                  <a:lnTo>
                    <a:pt x="46" y="42"/>
                  </a:lnTo>
                  <a:lnTo>
                    <a:pt x="38" y="40"/>
                  </a:lnTo>
                  <a:lnTo>
                    <a:pt x="28" y="38"/>
                  </a:lnTo>
                  <a:lnTo>
                    <a:pt x="24" y="38"/>
                  </a:lnTo>
                  <a:lnTo>
                    <a:pt x="24" y="40"/>
                  </a:lnTo>
                  <a:lnTo>
                    <a:pt x="12" y="40"/>
                  </a:lnTo>
                  <a:lnTo>
                    <a:pt x="8" y="40"/>
                  </a:lnTo>
                  <a:lnTo>
                    <a:pt x="4" y="38"/>
                  </a:lnTo>
                  <a:lnTo>
                    <a:pt x="0" y="34"/>
                  </a:lnTo>
                  <a:lnTo>
                    <a:pt x="0" y="30"/>
                  </a:lnTo>
                  <a:lnTo>
                    <a:pt x="6" y="30"/>
                  </a:lnTo>
                  <a:lnTo>
                    <a:pt x="20" y="30"/>
                  </a:lnTo>
                  <a:lnTo>
                    <a:pt x="26" y="30"/>
                  </a:lnTo>
                  <a:lnTo>
                    <a:pt x="34" y="26"/>
                  </a:lnTo>
                  <a:lnTo>
                    <a:pt x="50" y="26"/>
                  </a:lnTo>
                  <a:lnTo>
                    <a:pt x="50" y="24"/>
                  </a:lnTo>
                  <a:lnTo>
                    <a:pt x="48" y="20"/>
                  </a:lnTo>
                  <a:lnTo>
                    <a:pt x="50" y="14"/>
                  </a:lnTo>
                  <a:lnTo>
                    <a:pt x="54" y="12"/>
                  </a:lnTo>
                  <a:lnTo>
                    <a:pt x="58" y="8"/>
                  </a:lnTo>
                  <a:lnTo>
                    <a:pt x="62" y="6"/>
                  </a:lnTo>
                  <a:lnTo>
                    <a:pt x="60" y="8"/>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45" name="Freeform 154"/>
            <p:cNvSpPr>
              <a:spLocks/>
            </p:cNvSpPr>
            <p:nvPr/>
          </p:nvSpPr>
          <p:spPr bwMode="auto">
            <a:xfrm>
              <a:off x="4032250" y="2651125"/>
              <a:ext cx="311150" cy="276225"/>
            </a:xfrm>
            <a:custGeom>
              <a:avLst/>
              <a:gdLst>
                <a:gd name="T0" fmla="*/ 2147483647 w 196"/>
                <a:gd name="T1" fmla="*/ 2147483647 h 174"/>
                <a:gd name="T2" fmla="*/ 0 w 196"/>
                <a:gd name="T3" fmla="*/ 2147483647 h 174"/>
                <a:gd name="T4" fmla="*/ 2147483647 w 196"/>
                <a:gd name="T5" fmla="*/ 2147483647 h 174"/>
                <a:gd name="T6" fmla="*/ 2147483647 w 196"/>
                <a:gd name="T7" fmla="*/ 2147483647 h 174"/>
                <a:gd name="T8" fmla="*/ 2147483647 w 196"/>
                <a:gd name="T9" fmla="*/ 2147483647 h 174"/>
                <a:gd name="T10" fmla="*/ 2147483647 w 196"/>
                <a:gd name="T11" fmla="*/ 2147483647 h 174"/>
                <a:gd name="T12" fmla="*/ 2147483647 w 196"/>
                <a:gd name="T13" fmla="*/ 2147483647 h 174"/>
                <a:gd name="T14" fmla="*/ 2147483647 w 196"/>
                <a:gd name="T15" fmla="*/ 2147483647 h 174"/>
                <a:gd name="T16" fmla="*/ 2147483647 w 196"/>
                <a:gd name="T17" fmla="*/ 2147483647 h 174"/>
                <a:gd name="T18" fmla="*/ 2147483647 w 196"/>
                <a:gd name="T19" fmla="*/ 2147483647 h 174"/>
                <a:gd name="T20" fmla="*/ 2147483647 w 196"/>
                <a:gd name="T21" fmla="*/ 2147483647 h 174"/>
                <a:gd name="T22" fmla="*/ 2147483647 w 196"/>
                <a:gd name="T23" fmla="*/ 0 h 174"/>
                <a:gd name="T24" fmla="*/ 2147483647 w 196"/>
                <a:gd name="T25" fmla="*/ 0 h 174"/>
                <a:gd name="T26" fmla="*/ 2147483647 w 196"/>
                <a:gd name="T27" fmla="*/ 2147483647 h 174"/>
                <a:gd name="T28" fmla="*/ 2147483647 w 196"/>
                <a:gd name="T29" fmla="*/ 2147483647 h 174"/>
                <a:gd name="T30" fmla="*/ 2147483647 w 196"/>
                <a:gd name="T31" fmla="*/ 2147483647 h 174"/>
                <a:gd name="T32" fmla="*/ 2147483647 w 196"/>
                <a:gd name="T33" fmla="*/ 2147483647 h 174"/>
                <a:gd name="T34" fmla="*/ 2147483647 w 196"/>
                <a:gd name="T35" fmla="*/ 2147483647 h 174"/>
                <a:gd name="T36" fmla="*/ 2147483647 w 196"/>
                <a:gd name="T37" fmla="*/ 2147483647 h 174"/>
                <a:gd name="T38" fmla="*/ 2147483647 w 196"/>
                <a:gd name="T39" fmla="*/ 2147483647 h 174"/>
                <a:gd name="T40" fmla="*/ 2147483647 w 196"/>
                <a:gd name="T41" fmla="*/ 2147483647 h 174"/>
                <a:gd name="T42" fmla="*/ 2147483647 w 196"/>
                <a:gd name="T43" fmla="*/ 2147483647 h 174"/>
                <a:gd name="T44" fmla="*/ 2147483647 w 196"/>
                <a:gd name="T45" fmla="*/ 2147483647 h 174"/>
                <a:gd name="T46" fmla="*/ 2147483647 w 196"/>
                <a:gd name="T47" fmla="*/ 2147483647 h 174"/>
                <a:gd name="T48" fmla="*/ 2147483647 w 196"/>
                <a:gd name="T49" fmla="*/ 2147483647 h 174"/>
                <a:gd name="T50" fmla="*/ 2147483647 w 196"/>
                <a:gd name="T51" fmla="*/ 2147483647 h 174"/>
                <a:gd name="T52" fmla="*/ 2147483647 w 196"/>
                <a:gd name="T53" fmla="*/ 2147483647 h 174"/>
                <a:gd name="T54" fmla="*/ 2147483647 w 196"/>
                <a:gd name="T55" fmla="*/ 2147483647 h 174"/>
                <a:gd name="T56" fmla="*/ 2147483647 w 196"/>
                <a:gd name="T57" fmla="*/ 2147483647 h 174"/>
                <a:gd name="T58" fmla="*/ 2147483647 w 196"/>
                <a:gd name="T59" fmla="*/ 2147483647 h 174"/>
                <a:gd name="T60" fmla="*/ 2147483647 w 196"/>
                <a:gd name="T61" fmla="*/ 2147483647 h 174"/>
                <a:gd name="T62" fmla="*/ 2147483647 w 196"/>
                <a:gd name="T63" fmla="*/ 2147483647 h 174"/>
                <a:gd name="T64" fmla="*/ 2147483647 w 196"/>
                <a:gd name="T65" fmla="*/ 2147483647 h 174"/>
                <a:gd name="T66" fmla="*/ 2147483647 w 196"/>
                <a:gd name="T67" fmla="*/ 2147483647 h 174"/>
                <a:gd name="T68" fmla="*/ 2147483647 w 196"/>
                <a:gd name="T69" fmla="*/ 2147483647 h 174"/>
                <a:gd name="T70" fmla="*/ 2147483647 w 196"/>
                <a:gd name="T71" fmla="*/ 2147483647 h 174"/>
                <a:gd name="T72" fmla="*/ 2147483647 w 196"/>
                <a:gd name="T73" fmla="*/ 2147483647 h 174"/>
                <a:gd name="T74" fmla="*/ 2147483647 w 196"/>
                <a:gd name="T75" fmla="*/ 2147483647 h 174"/>
                <a:gd name="T76" fmla="*/ 2147483647 w 196"/>
                <a:gd name="T77" fmla="*/ 2147483647 h 174"/>
                <a:gd name="T78" fmla="*/ 2147483647 w 196"/>
                <a:gd name="T79" fmla="*/ 2147483647 h 174"/>
                <a:gd name="T80" fmla="*/ 2147483647 w 196"/>
                <a:gd name="T81" fmla="*/ 2147483647 h 174"/>
                <a:gd name="T82" fmla="*/ 2147483647 w 196"/>
                <a:gd name="T83" fmla="*/ 2147483647 h 174"/>
                <a:gd name="T84" fmla="*/ 2147483647 w 196"/>
                <a:gd name="T85" fmla="*/ 2147483647 h 174"/>
                <a:gd name="T86" fmla="*/ 2147483647 w 196"/>
                <a:gd name="T87" fmla="*/ 2147483647 h 174"/>
                <a:gd name="T88" fmla="*/ 2147483647 w 196"/>
                <a:gd name="T89" fmla="*/ 2147483647 h 174"/>
                <a:gd name="T90" fmla="*/ 2147483647 w 196"/>
                <a:gd name="T91" fmla="*/ 2147483647 h 174"/>
                <a:gd name="T92" fmla="*/ 2147483647 w 196"/>
                <a:gd name="T93" fmla="*/ 2147483647 h 174"/>
                <a:gd name="T94" fmla="*/ 2147483647 w 196"/>
                <a:gd name="T95" fmla="*/ 2147483647 h 174"/>
                <a:gd name="T96" fmla="*/ 2147483647 w 196"/>
                <a:gd name="T97" fmla="*/ 2147483647 h 1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6"/>
                <a:gd name="T148" fmla="*/ 0 h 174"/>
                <a:gd name="T149" fmla="*/ 196 w 196"/>
                <a:gd name="T150" fmla="*/ 174 h 1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6" h="174">
                  <a:moveTo>
                    <a:pt x="18" y="60"/>
                  </a:moveTo>
                  <a:lnTo>
                    <a:pt x="12" y="56"/>
                  </a:lnTo>
                  <a:lnTo>
                    <a:pt x="8" y="50"/>
                  </a:lnTo>
                  <a:lnTo>
                    <a:pt x="0" y="38"/>
                  </a:lnTo>
                  <a:lnTo>
                    <a:pt x="8" y="32"/>
                  </a:lnTo>
                  <a:lnTo>
                    <a:pt x="8" y="30"/>
                  </a:lnTo>
                  <a:lnTo>
                    <a:pt x="6" y="28"/>
                  </a:lnTo>
                  <a:lnTo>
                    <a:pt x="4" y="26"/>
                  </a:lnTo>
                  <a:lnTo>
                    <a:pt x="4" y="24"/>
                  </a:lnTo>
                  <a:lnTo>
                    <a:pt x="2" y="20"/>
                  </a:lnTo>
                  <a:lnTo>
                    <a:pt x="18" y="20"/>
                  </a:lnTo>
                  <a:lnTo>
                    <a:pt x="20" y="18"/>
                  </a:lnTo>
                  <a:lnTo>
                    <a:pt x="22" y="16"/>
                  </a:lnTo>
                  <a:lnTo>
                    <a:pt x="24" y="14"/>
                  </a:lnTo>
                  <a:lnTo>
                    <a:pt x="30" y="18"/>
                  </a:lnTo>
                  <a:lnTo>
                    <a:pt x="34" y="20"/>
                  </a:lnTo>
                  <a:lnTo>
                    <a:pt x="38" y="20"/>
                  </a:lnTo>
                  <a:lnTo>
                    <a:pt x="38" y="14"/>
                  </a:lnTo>
                  <a:lnTo>
                    <a:pt x="42" y="12"/>
                  </a:lnTo>
                  <a:lnTo>
                    <a:pt x="48" y="10"/>
                  </a:lnTo>
                  <a:lnTo>
                    <a:pt x="56" y="8"/>
                  </a:lnTo>
                  <a:lnTo>
                    <a:pt x="56" y="2"/>
                  </a:lnTo>
                  <a:lnTo>
                    <a:pt x="68" y="2"/>
                  </a:lnTo>
                  <a:lnTo>
                    <a:pt x="68" y="0"/>
                  </a:lnTo>
                  <a:lnTo>
                    <a:pt x="72" y="0"/>
                  </a:lnTo>
                  <a:lnTo>
                    <a:pt x="80" y="0"/>
                  </a:lnTo>
                  <a:lnTo>
                    <a:pt x="86" y="4"/>
                  </a:lnTo>
                  <a:lnTo>
                    <a:pt x="102" y="8"/>
                  </a:lnTo>
                  <a:lnTo>
                    <a:pt x="102" y="18"/>
                  </a:lnTo>
                  <a:lnTo>
                    <a:pt x="94" y="26"/>
                  </a:lnTo>
                  <a:lnTo>
                    <a:pt x="92" y="30"/>
                  </a:lnTo>
                  <a:lnTo>
                    <a:pt x="92" y="34"/>
                  </a:lnTo>
                  <a:lnTo>
                    <a:pt x="90" y="40"/>
                  </a:lnTo>
                  <a:lnTo>
                    <a:pt x="90" y="48"/>
                  </a:lnTo>
                  <a:lnTo>
                    <a:pt x="90" y="52"/>
                  </a:lnTo>
                  <a:lnTo>
                    <a:pt x="94" y="56"/>
                  </a:lnTo>
                  <a:lnTo>
                    <a:pt x="102" y="62"/>
                  </a:lnTo>
                  <a:lnTo>
                    <a:pt x="112" y="66"/>
                  </a:lnTo>
                  <a:lnTo>
                    <a:pt x="116" y="68"/>
                  </a:lnTo>
                  <a:lnTo>
                    <a:pt x="122" y="72"/>
                  </a:lnTo>
                  <a:lnTo>
                    <a:pt x="126" y="78"/>
                  </a:lnTo>
                  <a:lnTo>
                    <a:pt x="128" y="86"/>
                  </a:lnTo>
                  <a:lnTo>
                    <a:pt x="132" y="92"/>
                  </a:lnTo>
                  <a:lnTo>
                    <a:pt x="138" y="96"/>
                  </a:lnTo>
                  <a:lnTo>
                    <a:pt x="144" y="98"/>
                  </a:lnTo>
                  <a:lnTo>
                    <a:pt x="146" y="98"/>
                  </a:lnTo>
                  <a:lnTo>
                    <a:pt x="148" y="96"/>
                  </a:lnTo>
                  <a:lnTo>
                    <a:pt x="150" y="100"/>
                  </a:lnTo>
                  <a:lnTo>
                    <a:pt x="154" y="106"/>
                  </a:lnTo>
                  <a:lnTo>
                    <a:pt x="158" y="110"/>
                  </a:lnTo>
                  <a:lnTo>
                    <a:pt x="170" y="116"/>
                  </a:lnTo>
                  <a:lnTo>
                    <a:pt x="184" y="122"/>
                  </a:lnTo>
                  <a:lnTo>
                    <a:pt x="190" y="128"/>
                  </a:lnTo>
                  <a:lnTo>
                    <a:pt x="196" y="132"/>
                  </a:lnTo>
                  <a:lnTo>
                    <a:pt x="190" y="134"/>
                  </a:lnTo>
                  <a:lnTo>
                    <a:pt x="184" y="132"/>
                  </a:lnTo>
                  <a:lnTo>
                    <a:pt x="180" y="130"/>
                  </a:lnTo>
                  <a:lnTo>
                    <a:pt x="174" y="126"/>
                  </a:lnTo>
                  <a:lnTo>
                    <a:pt x="168" y="126"/>
                  </a:lnTo>
                  <a:lnTo>
                    <a:pt x="162" y="128"/>
                  </a:lnTo>
                  <a:lnTo>
                    <a:pt x="162" y="132"/>
                  </a:lnTo>
                  <a:lnTo>
                    <a:pt x="162" y="136"/>
                  </a:lnTo>
                  <a:lnTo>
                    <a:pt x="164" y="138"/>
                  </a:lnTo>
                  <a:lnTo>
                    <a:pt x="168" y="142"/>
                  </a:lnTo>
                  <a:lnTo>
                    <a:pt x="172" y="146"/>
                  </a:lnTo>
                  <a:lnTo>
                    <a:pt x="174" y="148"/>
                  </a:lnTo>
                  <a:lnTo>
                    <a:pt x="174" y="150"/>
                  </a:lnTo>
                  <a:lnTo>
                    <a:pt x="174" y="154"/>
                  </a:lnTo>
                  <a:lnTo>
                    <a:pt x="172" y="156"/>
                  </a:lnTo>
                  <a:lnTo>
                    <a:pt x="164" y="154"/>
                  </a:lnTo>
                  <a:lnTo>
                    <a:pt x="164" y="162"/>
                  </a:lnTo>
                  <a:lnTo>
                    <a:pt x="164" y="166"/>
                  </a:lnTo>
                  <a:lnTo>
                    <a:pt x="160" y="170"/>
                  </a:lnTo>
                  <a:lnTo>
                    <a:pt x="156" y="174"/>
                  </a:lnTo>
                  <a:lnTo>
                    <a:pt x="150" y="174"/>
                  </a:lnTo>
                  <a:lnTo>
                    <a:pt x="150" y="168"/>
                  </a:lnTo>
                  <a:lnTo>
                    <a:pt x="154" y="162"/>
                  </a:lnTo>
                  <a:lnTo>
                    <a:pt x="156" y="158"/>
                  </a:lnTo>
                  <a:lnTo>
                    <a:pt x="156" y="152"/>
                  </a:lnTo>
                  <a:lnTo>
                    <a:pt x="156" y="146"/>
                  </a:lnTo>
                  <a:lnTo>
                    <a:pt x="154" y="142"/>
                  </a:lnTo>
                  <a:lnTo>
                    <a:pt x="150" y="136"/>
                  </a:lnTo>
                  <a:lnTo>
                    <a:pt x="144" y="132"/>
                  </a:lnTo>
                  <a:lnTo>
                    <a:pt x="136" y="128"/>
                  </a:lnTo>
                  <a:lnTo>
                    <a:pt x="126" y="120"/>
                  </a:lnTo>
                  <a:lnTo>
                    <a:pt x="114" y="112"/>
                  </a:lnTo>
                  <a:lnTo>
                    <a:pt x="90" y="98"/>
                  </a:lnTo>
                  <a:lnTo>
                    <a:pt x="78" y="90"/>
                  </a:lnTo>
                  <a:lnTo>
                    <a:pt x="68" y="80"/>
                  </a:lnTo>
                  <a:lnTo>
                    <a:pt x="60" y="68"/>
                  </a:lnTo>
                  <a:lnTo>
                    <a:pt x="56" y="54"/>
                  </a:lnTo>
                  <a:lnTo>
                    <a:pt x="44" y="52"/>
                  </a:lnTo>
                  <a:lnTo>
                    <a:pt x="38" y="48"/>
                  </a:lnTo>
                  <a:lnTo>
                    <a:pt x="34" y="50"/>
                  </a:lnTo>
                  <a:lnTo>
                    <a:pt x="30" y="54"/>
                  </a:lnTo>
                  <a:lnTo>
                    <a:pt x="26" y="58"/>
                  </a:lnTo>
                  <a:lnTo>
                    <a:pt x="20" y="60"/>
                  </a:lnTo>
                  <a:lnTo>
                    <a:pt x="18" y="60"/>
                  </a:lnTo>
                  <a:close/>
                </a:path>
              </a:pathLst>
            </a:custGeom>
            <a:solidFill>
              <a:srgbClr val="4BACC6"/>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46" name="Freeform 156"/>
            <p:cNvSpPr>
              <a:spLocks/>
            </p:cNvSpPr>
            <p:nvPr/>
          </p:nvSpPr>
          <p:spPr bwMode="auto">
            <a:xfrm>
              <a:off x="4265613" y="2619375"/>
              <a:ext cx="161925" cy="85725"/>
            </a:xfrm>
            <a:custGeom>
              <a:avLst/>
              <a:gdLst>
                <a:gd name="T0" fmla="*/ 2147483647 w 102"/>
                <a:gd name="T1" fmla="*/ 2147483647 h 54"/>
                <a:gd name="T2" fmla="*/ 2147483647 w 102"/>
                <a:gd name="T3" fmla="*/ 2147483647 h 54"/>
                <a:gd name="T4" fmla="*/ 2147483647 w 102"/>
                <a:gd name="T5" fmla="*/ 2147483647 h 54"/>
                <a:gd name="T6" fmla="*/ 2147483647 w 102"/>
                <a:gd name="T7" fmla="*/ 2147483647 h 54"/>
                <a:gd name="T8" fmla="*/ 2147483647 w 102"/>
                <a:gd name="T9" fmla="*/ 2147483647 h 54"/>
                <a:gd name="T10" fmla="*/ 2147483647 w 102"/>
                <a:gd name="T11" fmla="*/ 2147483647 h 54"/>
                <a:gd name="T12" fmla="*/ 2147483647 w 102"/>
                <a:gd name="T13" fmla="*/ 2147483647 h 54"/>
                <a:gd name="T14" fmla="*/ 2147483647 w 102"/>
                <a:gd name="T15" fmla="*/ 2147483647 h 54"/>
                <a:gd name="T16" fmla="*/ 2147483647 w 102"/>
                <a:gd name="T17" fmla="*/ 2147483647 h 54"/>
                <a:gd name="T18" fmla="*/ 2147483647 w 102"/>
                <a:gd name="T19" fmla="*/ 2147483647 h 54"/>
                <a:gd name="T20" fmla="*/ 0 w 102"/>
                <a:gd name="T21" fmla="*/ 2147483647 h 54"/>
                <a:gd name="T22" fmla="*/ 2147483647 w 102"/>
                <a:gd name="T23" fmla="*/ 2147483647 h 54"/>
                <a:gd name="T24" fmla="*/ 2147483647 w 102"/>
                <a:gd name="T25" fmla="*/ 2147483647 h 54"/>
                <a:gd name="T26" fmla="*/ 2147483647 w 102"/>
                <a:gd name="T27" fmla="*/ 2147483647 h 54"/>
                <a:gd name="T28" fmla="*/ 2147483647 w 102"/>
                <a:gd name="T29" fmla="*/ 2147483647 h 54"/>
                <a:gd name="T30" fmla="*/ 2147483647 w 102"/>
                <a:gd name="T31" fmla="*/ 2147483647 h 54"/>
                <a:gd name="T32" fmla="*/ 2147483647 w 102"/>
                <a:gd name="T33" fmla="*/ 2147483647 h 54"/>
                <a:gd name="T34" fmla="*/ 2147483647 w 102"/>
                <a:gd name="T35" fmla="*/ 2147483647 h 54"/>
                <a:gd name="T36" fmla="*/ 2147483647 w 102"/>
                <a:gd name="T37" fmla="*/ 2147483647 h 54"/>
                <a:gd name="T38" fmla="*/ 2147483647 w 102"/>
                <a:gd name="T39" fmla="*/ 2147483647 h 54"/>
                <a:gd name="T40" fmla="*/ 2147483647 w 102"/>
                <a:gd name="T41" fmla="*/ 0 h 54"/>
                <a:gd name="T42" fmla="*/ 2147483647 w 102"/>
                <a:gd name="T43" fmla="*/ 0 h 54"/>
                <a:gd name="T44" fmla="*/ 2147483647 w 102"/>
                <a:gd name="T45" fmla="*/ 0 h 54"/>
                <a:gd name="T46" fmla="*/ 2147483647 w 102"/>
                <a:gd name="T47" fmla="*/ 2147483647 h 54"/>
                <a:gd name="T48" fmla="*/ 2147483647 w 102"/>
                <a:gd name="T49" fmla="*/ 2147483647 h 54"/>
                <a:gd name="T50" fmla="*/ 2147483647 w 102"/>
                <a:gd name="T51" fmla="*/ 0 h 54"/>
                <a:gd name="T52" fmla="*/ 2147483647 w 102"/>
                <a:gd name="T53" fmla="*/ 2147483647 h 54"/>
                <a:gd name="T54" fmla="*/ 2147483647 w 102"/>
                <a:gd name="T55" fmla="*/ 2147483647 h 54"/>
                <a:gd name="T56" fmla="*/ 2147483647 w 102"/>
                <a:gd name="T57" fmla="*/ 2147483647 h 54"/>
                <a:gd name="T58" fmla="*/ 2147483647 w 102"/>
                <a:gd name="T59" fmla="*/ 2147483647 h 54"/>
                <a:gd name="T60" fmla="*/ 2147483647 w 102"/>
                <a:gd name="T61" fmla="*/ 2147483647 h 54"/>
                <a:gd name="T62" fmla="*/ 2147483647 w 102"/>
                <a:gd name="T63" fmla="*/ 2147483647 h 54"/>
                <a:gd name="T64" fmla="*/ 2147483647 w 102"/>
                <a:gd name="T65" fmla="*/ 2147483647 h 54"/>
                <a:gd name="T66" fmla="*/ 2147483647 w 102"/>
                <a:gd name="T67" fmla="*/ 2147483647 h 54"/>
                <a:gd name="T68" fmla="*/ 2147483647 w 102"/>
                <a:gd name="T69" fmla="*/ 2147483647 h 54"/>
                <a:gd name="T70" fmla="*/ 2147483647 w 102"/>
                <a:gd name="T71" fmla="*/ 2147483647 h 54"/>
                <a:gd name="T72" fmla="*/ 2147483647 w 102"/>
                <a:gd name="T73" fmla="*/ 2147483647 h 54"/>
                <a:gd name="T74" fmla="*/ 2147483647 w 102"/>
                <a:gd name="T75" fmla="*/ 2147483647 h 54"/>
                <a:gd name="T76" fmla="*/ 2147483647 w 102"/>
                <a:gd name="T77" fmla="*/ 2147483647 h 54"/>
                <a:gd name="T78" fmla="*/ 2147483647 w 102"/>
                <a:gd name="T79" fmla="*/ 2147483647 h 54"/>
                <a:gd name="T80" fmla="*/ 2147483647 w 102"/>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54"/>
                <a:gd name="T125" fmla="*/ 102 w 102"/>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54">
                  <a:moveTo>
                    <a:pt x="62" y="50"/>
                  </a:moveTo>
                  <a:lnTo>
                    <a:pt x="60" y="48"/>
                  </a:lnTo>
                  <a:lnTo>
                    <a:pt x="56" y="44"/>
                  </a:lnTo>
                  <a:lnTo>
                    <a:pt x="46" y="50"/>
                  </a:lnTo>
                  <a:lnTo>
                    <a:pt x="40" y="52"/>
                  </a:lnTo>
                  <a:lnTo>
                    <a:pt x="32" y="54"/>
                  </a:lnTo>
                  <a:lnTo>
                    <a:pt x="28" y="54"/>
                  </a:lnTo>
                  <a:lnTo>
                    <a:pt x="22" y="52"/>
                  </a:lnTo>
                  <a:lnTo>
                    <a:pt x="16" y="46"/>
                  </a:lnTo>
                  <a:lnTo>
                    <a:pt x="8" y="40"/>
                  </a:lnTo>
                  <a:lnTo>
                    <a:pt x="0" y="36"/>
                  </a:lnTo>
                  <a:lnTo>
                    <a:pt x="4" y="32"/>
                  </a:lnTo>
                  <a:lnTo>
                    <a:pt x="6" y="24"/>
                  </a:lnTo>
                  <a:lnTo>
                    <a:pt x="10" y="16"/>
                  </a:lnTo>
                  <a:lnTo>
                    <a:pt x="14" y="10"/>
                  </a:lnTo>
                  <a:lnTo>
                    <a:pt x="20" y="14"/>
                  </a:lnTo>
                  <a:lnTo>
                    <a:pt x="30" y="16"/>
                  </a:lnTo>
                  <a:lnTo>
                    <a:pt x="46" y="10"/>
                  </a:lnTo>
                  <a:lnTo>
                    <a:pt x="56" y="6"/>
                  </a:lnTo>
                  <a:lnTo>
                    <a:pt x="62" y="2"/>
                  </a:lnTo>
                  <a:lnTo>
                    <a:pt x="64" y="0"/>
                  </a:lnTo>
                  <a:lnTo>
                    <a:pt x="68" y="0"/>
                  </a:lnTo>
                  <a:lnTo>
                    <a:pt x="76" y="0"/>
                  </a:lnTo>
                  <a:lnTo>
                    <a:pt x="84" y="2"/>
                  </a:lnTo>
                  <a:lnTo>
                    <a:pt x="90" y="2"/>
                  </a:lnTo>
                  <a:lnTo>
                    <a:pt x="90" y="0"/>
                  </a:lnTo>
                  <a:lnTo>
                    <a:pt x="92" y="2"/>
                  </a:lnTo>
                  <a:lnTo>
                    <a:pt x="94" y="4"/>
                  </a:lnTo>
                  <a:lnTo>
                    <a:pt x="102" y="8"/>
                  </a:lnTo>
                  <a:lnTo>
                    <a:pt x="100" y="14"/>
                  </a:lnTo>
                  <a:lnTo>
                    <a:pt x="96" y="16"/>
                  </a:lnTo>
                  <a:lnTo>
                    <a:pt x="92" y="20"/>
                  </a:lnTo>
                  <a:lnTo>
                    <a:pt x="88" y="24"/>
                  </a:lnTo>
                  <a:lnTo>
                    <a:pt x="86" y="32"/>
                  </a:lnTo>
                  <a:lnTo>
                    <a:pt x="84" y="38"/>
                  </a:lnTo>
                  <a:lnTo>
                    <a:pt x="82" y="40"/>
                  </a:lnTo>
                  <a:lnTo>
                    <a:pt x="78" y="44"/>
                  </a:lnTo>
                  <a:lnTo>
                    <a:pt x="72" y="46"/>
                  </a:lnTo>
                  <a:lnTo>
                    <a:pt x="66" y="46"/>
                  </a:lnTo>
                  <a:lnTo>
                    <a:pt x="64" y="48"/>
                  </a:lnTo>
                  <a:lnTo>
                    <a:pt x="62" y="50"/>
                  </a:lnTo>
                  <a:close/>
                </a:path>
              </a:pathLst>
            </a:custGeom>
            <a:solidFill>
              <a:srgbClr val="00B050"/>
            </a:solidFill>
            <a:ln w="8001">
              <a:solidFill>
                <a:srgbClr val="002C6C"/>
              </a:solidFill>
              <a:round/>
              <a:headEnd/>
              <a:tailEnd/>
            </a:ln>
          </p:spPr>
          <p:txBody>
            <a:bodyPr/>
            <a:lstStyle/>
            <a:p>
              <a:pPr defTabSz="685800">
                <a:defRPr/>
              </a:pPr>
              <a:endParaRPr lang="en-US" sz="1350" kern="0">
                <a:solidFill>
                  <a:prstClr val="black"/>
                </a:solidFill>
                <a:latin typeface="Arial" pitchFamily="34" charset="0"/>
              </a:endParaRPr>
            </a:p>
          </p:txBody>
        </p:sp>
        <p:sp>
          <p:nvSpPr>
            <p:cNvPr id="247" name="Freeform 157"/>
            <p:cNvSpPr>
              <a:spLocks/>
            </p:cNvSpPr>
            <p:nvPr/>
          </p:nvSpPr>
          <p:spPr bwMode="auto">
            <a:xfrm>
              <a:off x="4430713" y="2752725"/>
              <a:ext cx="150812" cy="88900"/>
            </a:xfrm>
            <a:custGeom>
              <a:avLst/>
              <a:gdLst>
                <a:gd name="T0" fmla="*/ 2147483647 w 95"/>
                <a:gd name="T1" fmla="*/ 2147483647 h 56"/>
                <a:gd name="T2" fmla="*/ 2147483647 w 95"/>
                <a:gd name="T3" fmla="*/ 2147483647 h 56"/>
                <a:gd name="T4" fmla="*/ 2147483647 w 95"/>
                <a:gd name="T5" fmla="*/ 2147483647 h 56"/>
                <a:gd name="T6" fmla="*/ 2147483647 w 95"/>
                <a:gd name="T7" fmla="*/ 2147483647 h 56"/>
                <a:gd name="T8" fmla="*/ 2147483647 w 95"/>
                <a:gd name="T9" fmla="*/ 2147483647 h 56"/>
                <a:gd name="T10" fmla="*/ 2147483647 w 95"/>
                <a:gd name="T11" fmla="*/ 2147483647 h 56"/>
                <a:gd name="T12" fmla="*/ 2147483647 w 95"/>
                <a:gd name="T13" fmla="*/ 2147483647 h 56"/>
                <a:gd name="T14" fmla="*/ 2147483647 w 95"/>
                <a:gd name="T15" fmla="*/ 2147483647 h 56"/>
                <a:gd name="T16" fmla="*/ 2147483647 w 95"/>
                <a:gd name="T17" fmla="*/ 2147483647 h 56"/>
                <a:gd name="T18" fmla="*/ 0 w 95"/>
                <a:gd name="T19" fmla="*/ 2147483647 h 56"/>
                <a:gd name="T20" fmla="*/ 0 w 95"/>
                <a:gd name="T21" fmla="*/ 2147483647 h 56"/>
                <a:gd name="T22" fmla="*/ 0 w 95"/>
                <a:gd name="T23" fmla="*/ 0 h 56"/>
                <a:gd name="T24" fmla="*/ 2147483647 w 95"/>
                <a:gd name="T25" fmla="*/ 0 h 56"/>
                <a:gd name="T26" fmla="*/ 2147483647 w 95"/>
                <a:gd name="T27" fmla="*/ 2147483647 h 56"/>
                <a:gd name="T28" fmla="*/ 2147483647 w 95"/>
                <a:gd name="T29" fmla="*/ 2147483647 h 56"/>
                <a:gd name="T30" fmla="*/ 2147483647 w 95"/>
                <a:gd name="T31" fmla="*/ 2147483647 h 56"/>
                <a:gd name="T32" fmla="*/ 2147483647 w 95"/>
                <a:gd name="T33" fmla="*/ 2147483647 h 56"/>
                <a:gd name="T34" fmla="*/ 2147483647 w 95"/>
                <a:gd name="T35" fmla="*/ 2147483647 h 56"/>
                <a:gd name="T36" fmla="*/ 2147483647 w 95"/>
                <a:gd name="T37" fmla="*/ 2147483647 h 56"/>
                <a:gd name="T38" fmla="*/ 2147483647 w 95"/>
                <a:gd name="T39" fmla="*/ 2147483647 h 56"/>
                <a:gd name="T40" fmla="*/ 2147483647 w 95"/>
                <a:gd name="T41" fmla="*/ 2147483647 h 56"/>
                <a:gd name="T42" fmla="*/ 2147483647 w 95"/>
                <a:gd name="T43" fmla="*/ 2147483647 h 56"/>
                <a:gd name="T44" fmla="*/ 2147483647 w 95"/>
                <a:gd name="T45" fmla="*/ 2147483647 h 56"/>
                <a:gd name="T46" fmla="*/ 2147483647 w 95"/>
                <a:gd name="T47" fmla="*/ 0 h 56"/>
                <a:gd name="T48" fmla="*/ 2147483647 w 95"/>
                <a:gd name="T49" fmla="*/ 0 h 56"/>
                <a:gd name="T50" fmla="*/ 2147483647 w 95"/>
                <a:gd name="T51" fmla="*/ 2147483647 h 56"/>
                <a:gd name="T52" fmla="*/ 2147483647 w 95"/>
                <a:gd name="T53" fmla="*/ 2147483647 h 56"/>
                <a:gd name="T54" fmla="*/ 2147483647 w 95"/>
                <a:gd name="T55" fmla="*/ 2147483647 h 56"/>
                <a:gd name="T56" fmla="*/ 2147483647 w 95"/>
                <a:gd name="T57" fmla="*/ 2147483647 h 56"/>
                <a:gd name="T58" fmla="*/ 2147483647 w 95"/>
                <a:gd name="T59" fmla="*/ 2147483647 h 56"/>
                <a:gd name="T60" fmla="*/ 2147483647 w 95"/>
                <a:gd name="T61" fmla="*/ 2147483647 h 56"/>
                <a:gd name="T62" fmla="*/ 2147483647 w 95"/>
                <a:gd name="T63" fmla="*/ 2147483647 h 56"/>
                <a:gd name="T64" fmla="*/ 2147483647 w 95"/>
                <a:gd name="T65" fmla="*/ 2147483647 h 56"/>
                <a:gd name="T66" fmla="*/ 2147483647 w 95"/>
                <a:gd name="T67" fmla="*/ 2147483647 h 56"/>
                <a:gd name="T68" fmla="*/ 2147483647 w 95"/>
                <a:gd name="T69" fmla="*/ 2147483647 h 56"/>
                <a:gd name="T70" fmla="*/ 2147483647 w 95"/>
                <a:gd name="T71" fmla="*/ 2147483647 h 56"/>
                <a:gd name="T72" fmla="*/ 2147483647 w 95"/>
                <a:gd name="T73" fmla="*/ 2147483647 h 56"/>
                <a:gd name="T74" fmla="*/ 2147483647 w 95"/>
                <a:gd name="T75" fmla="*/ 2147483647 h 56"/>
                <a:gd name="T76" fmla="*/ 2147483647 w 95"/>
                <a:gd name="T77" fmla="*/ 2147483647 h 56"/>
                <a:gd name="T78" fmla="*/ 2147483647 w 95"/>
                <a:gd name="T79" fmla="*/ 2147483647 h 56"/>
                <a:gd name="T80" fmla="*/ 2147483647 w 95"/>
                <a:gd name="T81" fmla="*/ 2147483647 h 56"/>
                <a:gd name="T82" fmla="*/ 2147483647 w 95"/>
                <a:gd name="T83" fmla="*/ 2147483647 h 56"/>
                <a:gd name="T84" fmla="*/ 2147483647 w 95"/>
                <a:gd name="T85" fmla="*/ 2147483647 h 56"/>
                <a:gd name="T86" fmla="*/ 2147483647 w 95"/>
                <a:gd name="T87" fmla="*/ 2147483647 h 56"/>
                <a:gd name="T88" fmla="*/ 2147483647 w 95"/>
                <a:gd name="T89" fmla="*/ 2147483647 h 56"/>
                <a:gd name="T90" fmla="*/ 2147483647 w 95"/>
                <a:gd name="T91" fmla="*/ 2147483647 h 56"/>
                <a:gd name="T92" fmla="*/ 2147483647 w 95"/>
                <a:gd name="T93" fmla="*/ 2147483647 h 56"/>
                <a:gd name="T94" fmla="*/ 2147483647 w 95"/>
                <a:gd name="T95" fmla="*/ 2147483647 h 56"/>
                <a:gd name="T96" fmla="*/ 2147483647 w 95"/>
                <a:gd name="T97" fmla="*/ 2147483647 h 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5"/>
                <a:gd name="T148" fmla="*/ 0 h 56"/>
                <a:gd name="T149" fmla="*/ 95 w 95"/>
                <a:gd name="T150" fmla="*/ 56 h 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5" h="56">
                  <a:moveTo>
                    <a:pt x="11" y="52"/>
                  </a:moveTo>
                  <a:lnTo>
                    <a:pt x="11" y="42"/>
                  </a:lnTo>
                  <a:lnTo>
                    <a:pt x="7" y="40"/>
                  </a:lnTo>
                  <a:lnTo>
                    <a:pt x="4" y="38"/>
                  </a:lnTo>
                  <a:lnTo>
                    <a:pt x="2" y="34"/>
                  </a:lnTo>
                  <a:lnTo>
                    <a:pt x="4" y="26"/>
                  </a:lnTo>
                  <a:lnTo>
                    <a:pt x="9" y="18"/>
                  </a:lnTo>
                  <a:lnTo>
                    <a:pt x="4" y="12"/>
                  </a:lnTo>
                  <a:lnTo>
                    <a:pt x="2" y="6"/>
                  </a:lnTo>
                  <a:lnTo>
                    <a:pt x="0" y="4"/>
                  </a:lnTo>
                  <a:lnTo>
                    <a:pt x="0" y="2"/>
                  </a:lnTo>
                  <a:lnTo>
                    <a:pt x="0" y="0"/>
                  </a:lnTo>
                  <a:lnTo>
                    <a:pt x="2" y="0"/>
                  </a:lnTo>
                  <a:lnTo>
                    <a:pt x="4" y="2"/>
                  </a:lnTo>
                  <a:lnTo>
                    <a:pt x="7" y="4"/>
                  </a:lnTo>
                  <a:lnTo>
                    <a:pt x="13" y="6"/>
                  </a:lnTo>
                  <a:lnTo>
                    <a:pt x="17" y="6"/>
                  </a:lnTo>
                  <a:lnTo>
                    <a:pt x="23" y="6"/>
                  </a:lnTo>
                  <a:lnTo>
                    <a:pt x="27" y="8"/>
                  </a:lnTo>
                  <a:lnTo>
                    <a:pt x="51" y="8"/>
                  </a:lnTo>
                  <a:lnTo>
                    <a:pt x="57" y="8"/>
                  </a:lnTo>
                  <a:lnTo>
                    <a:pt x="61" y="4"/>
                  </a:lnTo>
                  <a:lnTo>
                    <a:pt x="65" y="2"/>
                  </a:lnTo>
                  <a:lnTo>
                    <a:pt x="73" y="0"/>
                  </a:lnTo>
                  <a:lnTo>
                    <a:pt x="77" y="0"/>
                  </a:lnTo>
                  <a:lnTo>
                    <a:pt x="83" y="2"/>
                  </a:lnTo>
                  <a:lnTo>
                    <a:pt x="93" y="8"/>
                  </a:lnTo>
                  <a:lnTo>
                    <a:pt x="91" y="14"/>
                  </a:lnTo>
                  <a:lnTo>
                    <a:pt x="91" y="24"/>
                  </a:lnTo>
                  <a:lnTo>
                    <a:pt x="91" y="32"/>
                  </a:lnTo>
                  <a:lnTo>
                    <a:pt x="95" y="40"/>
                  </a:lnTo>
                  <a:lnTo>
                    <a:pt x="77" y="42"/>
                  </a:lnTo>
                  <a:lnTo>
                    <a:pt x="69" y="44"/>
                  </a:lnTo>
                  <a:lnTo>
                    <a:pt x="67" y="46"/>
                  </a:lnTo>
                  <a:lnTo>
                    <a:pt x="65" y="48"/>
                  </a:lnTo>
                  <a:lnTo>
                    <a:pt x="63" y="50"/>
                  </a:lnTo>
                  <a:lnTo>
                    <a:pt x="61" y="54"/>
                  </a:lnTo>
                  <a:lnTo>
                    <a:pt x="57" y="54"/>
                  </a:lnTo>
                  <a:lnTo>
                    <a:pt x="55" y="56"/>
                  </a:lnTo>
                  <a:lnTo>
                    <a:pt x="53" y="56"/>
                  </a:lnTo>
                  <a:lnTo>
                    <a:pt x="47" y="56"/>
                  </a:lnTo>
                  <a:lnTo>
                    <a:pt x="43" y="54"/>
                  </a:lnTo>
                  <a:lnTo>
                    <a:pt x="39" y="52"/>
                  </a:lnTo>
                  <a:lnTo>
                    <a:pt x="35" y="50"/>
                  </a:lnTo>
                  <a:lnTo>
                    <a:pt x="29" y="52"/>
                  </a:lnTo>
                  <a:lnTo>
                    <a:pt x="23" y="54"/>
                  </a:lnTo>
                  <a:lnTo>
                    <a:pt x="17" y="54"/>
                  </a:lnTo>
                  <a:lnTo>
                    <a:pt x="11" y="54"/>
                  </a:lnTo>
                  <a:lnTo>
                    <a:pt x="11" y="52"/>
                  </a:lnTo>
                  <a:close/>
                </a:path>
              </a:pathLst>
            </a:custGeom>
            <a:solidFill>
              <a:srgbClr val="4BACC6"/>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48" name="Freeform 158"/>
            <p:cNvSpPr>
              <a:spLocks/>
            </p:cNvSpPr>
            <p:nvPr/>
          </p:nvSpPr>
          <p:spPr bwMode="auto">
            <a:xfrm>
              <a:off x="4342277" y="2762193"/>
              <a:ext cx="80169" cy="139133"/>
            </a:xfrm>
            <a:custGeom>
              <a:avLst/>
              <a:gdLst>
                <a:gd name="T0" fmla="*/ 2147483647 w 101"/>
                <a:gd name="T1" fmla="*/ 2147483647 h 106"/>
                <a:gd name="T2" fmla="*/ 2147483647 w 101"/>
                <a:gd name="T3" fmla="*/ 2147483647 h 106"/>
                <a:gd name="T4" fmla="*/ 2147483647 w 101"/>
                <a:gd name="T5" fmla="*/ 2147483647 h 106"/>
                <a:gd name="T6" fmla="*/ 2147483647 w 101"/>
                <a:gd name="T7" fmla="*/ 2147483647 h 106"/>
                <a:gd name="T8" fmla="*/ 2147483647 w 101"/>
                <a:gd name="T9" fmla="*/ 2147483647 h 106"/>
                <a:gd name="T10" fmla="*/ 2147483647 w 101"/>
                <a:gd name="T11" fmla="*/ 2147483647 h 106"/>
                <a:gd name="T12" fmla="*/ 2147483647 w 101"/>
                <a:gd name="T13" fmla="*/ 2147483647 h 106"/>
                <a:gd name="T14" fmla="*/ 2147483647 w 101"/>
                <a:gd name="T15" fmla="*/ 2147483647 h 106"/>
                <a:gd name="T16" fmla="*/ 2147483647 w 101"/>
                <a:gd name="T17" fmla="*/ 2147483647 h 106"/>
                <a:gd name="T18" fmla="*/ 2147483647 w 101"/>
                <a:gd name="T19" fmla="*/ 0 h 106"/>
                <a:gd name="T20" fmla="*/ 2147483647 w 101"/>
                <a:gd name="T21" fmla="*/ 2147483647 h 106"/>
                <a:gd name="T22" fmla="*/ 2147483647 w 101"/>
                <a:gd name="T23" fmla="*/ 2147483647 h 106"/>
                <a:gd name="T24" fmla="*/ 2147483647 w 101"/>
                <a:gd name="T25" fmla="*/ 2147483647 h 106"/>
                <a:gd name="T26" fmla="*/ 2147483647 w 101"/>
                <a:gd name="T27" fmla="*/ 2147483647 h 106"/>
                <a:gd name="T28" fmla="*/ 2147483647 w 101"/>
                <a:gd name="T29" fmla="*/ 2147483647 h 106"/>
                <a:gd name="T30" fmla="*/ 2147483647 w 101"/>
                <a:gd name="T31" fmla="*/ 2147483647 h 106"/>
                <a:gd name="T32" fmla="*/ 2147483647 w 101"/>
                <a:gd name="T33" fmla="*/ 2147483647 h 106"/>
                <a:gd name="T34" fmla="*/ 2147483647 w 101"/>
                <a:gd name="T35" fmla="*/ 2147483647 h 106"/>
                <a:gd name="T36" fmla="*/ 2147483647 w 101"/>
                <a:gd name="T37" fmla="*/ 2147483647 h 106"/>
                <a:gd name="T38" fmla="*/ 2147483647 w 101"/>
                <a:gd name="T39" fmla="*/ 2147483647 h 106"/>
                <a:gd name="T40" fmla="*/ 2147483647 w 101"/>
                <a:gd name="T41" fmla="*/ 2147483647 h 106"/>
                <a:gd name="T42" fmla="*/ 2147483647 w 101"/>
                <a:gd name="T43" fmla="*/ 2147483647 h 106"/>
                <a:gd name="T44" fmla="*/ 2147483647 w 101"/>
                <a:gd name="T45" fmla="*/ 2147483647 h 106"/>
                <a:gd name="T46" fmla="*/ 2147483647 w 101"/>
                <a:gd name="T47" fmla="*/ 2147483647 h 106"/>
                <a:gd name="T48" fmla="*/ 2147483647 w 101"/>
                <a:gd name="T49" fmla="*/ 2147483647 h 106"/>
                <a:gd name="T50" fmla="*/ 2147483647 w 101"/>
                <a:gd name="T51" fmla="*/ 2147483647 h 106"/>
                <a:gd name="T52" fmla="*/ 2147483647 w 101"/>
                <a:gd name="T53" fmla="*/ 2147483647 h 106"/>
                <a:gd name="T54" fmla="*/ 2147483647 w 101"/>
                <a:gd name="T55" fmla="*/ 2147483647 h 106"/>
                <a:gd name="T56" fmla="*/ 2147483647 w 101"/>
                <a:gd name="T57" fmla="*/ 2147483647 h 106"/>
                <a:gd name="T58" fmla="*/ 2147483647 w 101"/>
                <a:gd name="T59" fmla="*/ 2147483647 h 106"/>
                <a:gd name="T60" fmla="*/ 2147483647 w 101"/>
                <a:gd name="T61" fmla="*/ 2147483647 h 106"/>
                <a:gd name="T62" fmla="*/ 2147483647 w 101"/>
                <a:gd name="T63" fmla="*/ 2147483647 h 106"/>
                <a:gd name="T64" fmla="*/ 2147483647 w 101"/>
                <a:gd name="T65" fmla="*/ 2147483647 h 106"/>
                <a:gd name="T66" fmla="*/ 2147483647 w 101"/>
                <a:gd name="T67" fmla="*/ 2147483647 h 106"/>
                <a:gd name="T68" fmla="*/ 2147483647 w 101"/>
                <a:gd name="T69" fmla="*/ 2147483647 h 106"/>
                <a:gd name="T70" fmla="*/ 2147483647 w 101"/>
                <a:gd name="T71" fmla="*/ 2147483647 h 10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106"/>
                <a:gd name="T110" fmla="*/ 101 w 101"/>
                <a:gd name="T111" fmla="*/ 106 h 10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106">
                  <a:moveTo>
                    <a:pt x="14" y="16"/>
                  </a:moveTo>
                  <a:lnTo>
                    <a:pt x="22" y="14"/>
                  </a:lnTo>
                  <a:lnTo>
                    <a:pt x="32" y="12"/>
                  </a:lnTo>
                  <a:lnTo>
                    <a:pt x="39" y="10"/>
                  </a:lnTo>
                  <a:lnTo>
                    <a:pt x="41" y="8"/>
                  </a:lnTo>
                  <a:lnTo>
                    <a:pt x="41" y="4"/>
                  </a:lnTo>
                  <a:lnTo>
                    <a:pt x="41" y="6"/>
                  </a:lnTo>
                  <a:lnTo>
                    <a:pt x="47" y="6"/>
                  </a:lnTo>
                  <a:lnTo>
                    <a:pt x="53" y="6"/>
                  </a:lnTo>
                  <a:lnTo>
                    <a:pt x="59" y="4"/>
                  </a:lnTo>
                  <a:lnTo>
                    <a:pt x="65" y="2"/>
                  </a:lnTo>
                  <a:lnTo>
                    <a:pt x="69" y="4"/>
                  </a:lnTo>
                  <a:lnTo>
                    <a:pt x="73" y="6"/>
                  </a:lnTo>
                  <a:lnTo>
                    <a:pt x="77" y="8"/>
                  </a:lnTo>
                  <a:lnTo>
                    <a:pt x="83" y="8"/>
                  </a:lnTo>
                  <a:lnTo>
                    <a:pt x="85" y="8"/>
                  </a:lnTo>
                  <a:lnTo>
                    <a:pt x="87" y="6"/>
                  </a:lnTo>
                  <a:lnTo>
                    <a:pt x="91" y="6"/>
                  </a:lnTo>
                  <a:lnTo>
                    <a:pt x="93" y="2"/>
                  </a:lnTo>
                  <a:lnTo>
                    <a:pt x="95" y="0"/>
                  </a:lnTo>
                  <a:lnTo>
                    <a:pt x="97" y="4"/>
                  </a:lnTo>
                  <a:lnTo>
                    <a:pt x="97" y="6"/>
                  </a:lnTo>
                  <a:lnTo>
                    <a:pt x="101" y="8"/>
                  </a:lnTo>
                  <a:lnTo>
                    <a:pt x="101" y="18"/>
                  </a:lnTo>
                  <a:lnTo>
                    <a:pt x="63" y="18"/>
                  </a:lnTo>
                  <a:lnTo>
                    <a:pt x="65" y="22"/>
                  </a:lnTo>
                  <a:lnTo>
                    <a:pt x="67" y="26"/>
                  </a:lnTo>
                  <a:lnTo>
                    <a:pt x="63" y="26"/>
                  </a:lnTo>
                  <a:lnTo>
                    <a:pt x="61" y="28"/>
                  </a:lnTo>
                  <a:lnTo>
                    <a:pt x="61" y="32"/>
                  </a:lnTo>
                  <a:lnTo>
                    <a:pt x="55" y="30"/>
                  </a:lnTo>
                  <a:lnTo>
                    <a:pt x="51" y="28"/>
                  </a:lnTo>
                  <a:lnTo>
                    <a:pt x="45" y="22"/>
                  </a:lnTo>
                  <a:lnTo>
                    <a:pt x="43" y="24"/>
                  </a:lnTo>
                  <a:lnTo>
                    <a:pt x="43" y="26"/>
                  </a:lnTo>
                  <a:lnTo>
                    <a:pt x="45" y="30"/>
                  </a:lnTo>
                  <a:lnTo>
                    <a:pt x="45" y="36"/>
                  </a:lnTo>
                  <a:lnTo>
                    <a:pt x="49" y="42"/>
                  </a:lnTo>
                  <a:lnTo>
                    <a:pt x="53" y="48"/>
                  </a:lnTo>
                  <a:lnTo>
                    <a:pt x="59" y="52"/>
                  </a:lnTo>
                  <a:lnTo>
                    <a:pt x="71" y="60"/>
                  </a:lnTo>
                  <a:lnTo>
                    <a:pt x="77" y="66"/>
                  </a:lnTo>
                  <a:lnTo>
                    <a:pt x="81" y="70"/>
                  </a:lnTo>
                  <a:lnTo>
                    <a:pt x="73" y="70"/>
                  </a:lnTo>
                  <a:lnTo>
                    <a:pt x="69" y="74"/>
                  </a:lnTo>
                  <a:lnTo>
                    <a:pt x="65" y="74"/>
                  </a:lnTo>
                  <a:lnTo>
                    <a:pt x="61" y="72"/>
                  </a:lnTo>
                  <a:lnTo>
                    <a:pt x="57" y="70"/>
                  </a:lnTo>
                  <a:lnTo>
                    <a:pt x="59" y="76"/>
                  </a:lnTo>
                  <a:lnTo>
                    <a:pt x="63" y="80"/>
                  </a:lnTo>
                  <a:lnTo>
                    <a:pt x="57" y="82"/>
                  </a:lnTo>
                  <a:lnTo>
                    <a:pt x="51" y="80"/>
                  </a:lnTo>
                  <a:lnTo>
                    <a:pt x="53" y="88"/>
                  </a:lnTo>
                  <a:lnTo>
                    <a:pt x="55" y="92"/>
                  </a:lnTo>
                  <a:lnTo>
                    <a:pt x="57" y="98"/>
                  </a:lnTo>
                  <a:lnTo>
                    <a:pt x="59" y="106"/>
                  </a:lnTo>
                  <a:lnTo>
                    <a:pt x="53" y="100"/>
                  </a:lnTo>
                  <a:lnTo>
                    <a:pt x="47" y="98"/>
                  </a:lnTo>
                  <a:lnTo>
                    <a:pt x="43" y="96"/>
                  </a:lnTo>
                  <a:lnTo>
                    <a:pt x="41" y="92"/>
                  </a:lnTo>
                  <a:lnTo>
                    <a:pt x="37" y="92"/>
                  </a:lnTo>
                  <a:lnTo>
                    <a:pt x="32" y="90"/>
                  </a:lnTo>
                  <a:lnTo>
                    <a:pt x="28" y="88"/>
                  </a:lnTo>
                  <a:lnTo>
                    <a:pt x="26" y="84"/>
                  </a:lnTo>
                  <a:lnTo>
                    <a:pt x="22" y="74"/>
                  </a:lnTo>
                  <a:lnTo>
                    <a:pt x="20" y="64"/>
                  </a:lnTo>
                  <a:lnTo>
                    <a:pt x="18" y="56"/>
                  </a:lnTo>
                  <a:lnTo>
                    <a:pt x="12" y="50"/>
                  </a:lnTo>
                  <a:lnTo>
                    <a:pt x="0" y="40"/>
                  </a:lnTo>
                  <a:lnTo>
                    <a:pt x="4" y="34"/>
                  </a:lnTo>
                  <a:lnTo>
                    <a:pt x="8" y="28"/>
                  </a:lnTo>
                  <a:lnTo>
                    <a:pt x="12" y="24"/>
                  </a:lnTo>
                  <a:lnTo>
                    <a:pt x="14" y="16"/>
                  </a:lnTo>
                  <a:close/>
                </a:path>
              </a:pathLst>
            </a:custGeom>
            <a:solidFill>
              <a:srgbClr val="4BACC6"/>
            </a:solidFill>
            <a:ln w="8001">
              <a:solidFill>
                <a:srgbClr val="000000"/>
              </a:solidFill>
              <a:round/>
              <a:headEnd/>
              <a:tailEnd/>
            </a:ln>
          </p:spPr>
          <p:txBody>
            <a:bodyPr/>
            <a:lstStyle/>
            <a:p>
              <a:pPr defTabSz="685800">
                <a:defRPr/>
              </a:pPr>
              <a:endParaRPr lang="en-US" sz="1350" kern="0">
                <a:solidFill>
                  <a:prstClr val="black"/>
                </a:solidFill>
                <a:latin typeface="Calibri"/>
              </a:endParaRPr>
            </a:p>
          </p:txBody>
        </p:sp>
        <p:sp>
          <p:nvSpPr>
            <p:cNvPr id="249" name="Freeform 167"/>
            <p:cNvSpPr>
              <a:spLocks/>
            </p:cNvSpPr>
            <p:nvPr/>
          </p:nvSpPr>
          <p:spPr bwMode="auto">
            <a:xfrm>
              <a:off x="4164013" y="2549525"/>
              <a:ext cx="152400" cy="69850"/>
            </a:xfrm>
            <a:custGeom>
              <a:avLst/>
              <a:gdLst>
                <a:gd name="T0" fmla="*/ 2147483647 w 96"/>
                <a:gd name="T1" fmla="*/ 2147483647 h 44"/>
                <a:gd name="T2" fmla="*/ 2147483647 w 96"/>
                <a:gd name="T3" fmla="*/ 2147483647 h 44"/>
                <a:gd name="T4" fmla="*/ 2147483647 w 96"/>
                <a:gd name="T5" fmla="*/ 2147483647 h 44"/>
                <a:gd name="T6" fmla="*/ 2147483647 w 96"/>
                <a:gd name="T7" fmla="*/ 2147483647 h 44"/>
                <a:gd name="T8" fmla="*/ 2147483647 w 96"/>
                <a:gd name="T9" fmla="*/ 2147483647 h 44"/>
                <a:gd name="T10" fmla="*/ 2147483647 w 96"/>
                <a:gd name="T11" fmla="*/ 2147483647 h 44"/>
                <a:gd name="T12" fmla="*/ 2147483647 w 96"/>
                <a:gd name="T13" fmla="*/ 2147483647 h 44"/>
                <a:gd name="T14" fmla="*/ 2147483647 w 96"/>
                <a:gd name="T15" fmla="*/ 2147483647 h 44"/>
                <a:gd name="T16" fmla="*/ 2147483647 w 96"/>
                <a:gd name="T17" fmla="*/ 2147483647 h 44"/>
                <a:gd name="T18" fmla="*/ 2147483647 w 96"/>
                <a:gd name="T19" fmla="*/ 0 h 44"/>
                <a:gd name="T20" fmla="*/ 2147483647 w 96"/>
                <a:gd name="T21" fmla="*/ 0 h 44"/>
                <a:gd name="T22" fmla="*/ 2147483647 w 96"/>
                <a:gd name="T23" fmla="*/ 0 h 44"/>
                <a:gd name="T24" fmla="*/ 0 w 96"/>
                <a:gd name="T25" fmla="*/ 2147483647 h 44"/>
                <a:gd name="T26" fmla="*/ 2147483647 w 96"/>
                <a:gd name="T27" fmla="*/ 2147483647 h 44"/>
                <a:gd name="T28" fmla="*/ 2147483647 w 96"/>
                <a:gd name="T29" fmla="*/ 2147483647 h 44"/>
                <a:gd name="T30" fmla="*/ 2147483647 w 96"/>
                <a:gd name="T31" fmla="*/ 2147483647 h 44"/>
                <a:gd name="T32" fmla="*/ 2147483647 w 96"/>
                <a:gd name="T33" fmla="*/ 2147483647 h 44"/>
                <a:gd name="T34" fmla="*/ 2147483647 w 96"/>
                <a:gd name="T35" fmla="*/ 2147483647 h 44"/>
                <a:gd name="T36" fmla="*/ 2147483647 w 96"/>
                <a:gd name="T37" fmla="*/ 2147483647 h 44"/>
                <a:gd name="T38" fmla="*/ 2147483647 w 96"/>
                <a:gd name="T39" fmla="*/ 2147483647 h 44"/>
                <a:gd name="T40" fmla="*/ 2147483647 w 96"/>
                <a:gd name="T41" fmla="*/ 2147483647 h 44"/>
                <a:gd name="T42" fmla="*/ 2147483647 w 96"/>
                <a:gd name="T43" fmla="*/ 2147483647 h 44"/>
                <a:gd name="T44" fmla="*/ 2147483647 w 96"/>
                <a:gd name="T45" fmla="*/ 2147483647 h 44"/>
                <a:gd name="T46" fmla="*/ 2147483647 w 96"/>
                <a:gd name="T47" fmla="*/ 2147483647 h 44"/>
                <a:gd name="T48" fmla="*/ 2147483647 w 96"/>
                <a:gd name="T49" fmla="*/ 2147483647 h 44"/>
                <a:gd name="T50" fmla="*/ 2147483647 w 96"/>
                <a:gd name="T51" fmla="*/ 2147483647 h 44"/>
                <a:gd name="T52" fmla="*/ 2147483647 w 96"/>
                <a:gd name="T53" fmla="*/ 2147483647 h 44"/>
                <a:gd name="T54" fmla="*/ 2147483647 w 96"/>
                <a:gd name="T55" fmla="*/ 2147483647 h 44"/>
                <a:gd name="T56" fmla="*/ 2147483647 w 96"/>
                <a:gd name="T57" fmla="*/ 2147483647 h 44"/>
                <a:gd name="T58" fmla="*/ 2147483647 w 96"/>
                <a:gd name="T59" fmla="*/ 2147483647 h 44"/>
                <a:gd name="T60" fmla="*/ 2147483647 w 96"/>
                <a:gd name="T61" fmla="*/ 2147483647 h 44"/>
                <a:gd name="T62" fmla="*/ 2147483647 w 96"/>
                <a:gd name="T63" fmla="*/ 2147483647 h 44"/>
                <a:gd name="T64" fmla="*/ 2147483647 w 96"/>
                <a:gd name="T65" fmla="*/ 2147483647 h 44"/>
                <a:gd name="T66" fmla="*/ 2147483647 w 96"/>
                <a:gd name="T67" fmla="*/ 2147483647 h 44"/>
                <a:gd name="T68" fmla="*/ 2147483647 w 96"/>
                <a:gd name="T69" fmla="*/ 2147483647 h 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
                <a:gd name="T106" fmla="*/ 0 h 44"/>
                <a:gd name="T107" fmla="*/ 96 w 96"/>
                <a:gd name="T108" fmla="*/ 44 h 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 h="44">
                  <a:moveTo>
                    <a:pt x="96" y="18"/>
                  </a:moveTo>
                  <a:lnTo>
                    <a:pt x="90" y="16"/>
                  </a:lnTo>
                  <a:lnTo>
                    <a:pt x="84" y="14"/>
                  </a:lnTo>
                  <a:lnTo>
                    <a:pt x="76" y="12"/>
                  </a:lnTo>
                  <a:lnTo>
                    <a:pt x="72" y="8"/>
                  </a:lnTo>
                  <a:lnTo>
                    <a:pt x="70" y="12"/>
                  </a:lnTo>
                  <a:lnTo>
                    <a:pt x="66" y="12"/>
                  </a:lnTo>
                  <a:lnTo>
                    <a:pt x="64" y="12"/>
                  </a:lnTo>
                  <a:lnTo>
                    <a:pt x="62" y="8"/>
                  </a:lnTo>
                  <a:lnTo>
                    <a:pt x="40" y="0"/>
                  </a:lnTo>
                  <a:lnTo>
                    <a:pt x="34" y="0"/>
                  </a:lnTo>
                  <a:lnTo>
                    <a:pt x="30" y="0"/>
                  </a:lnTo>
                  <a:lnTo>
                    <a:pt x="0" y="12"/>
                  </a:lnTo>
                  <a:lnTo>
                    <a:pt x="2" y="16"/>
                  </a:lnTo>
                  <a:lnTo>
                    <a:pt x="4" y="22"/>
                  </a:lnTo>
                  <a:lnTo>
                    <a:pt x="12" y="28"/>
                  </a:lnTo>
                  <a:lnTo>
                    <a:pt x="20" y="36"/>
                  </a:lnTo>
                  <a:lnTo>
                    <a:pt x="26" y="42"/>
                  </a:lnTo>
                  <a:lnTo>
                    <a:pt x="32" y="44"/>
                  </a:lnTo>
                  <a:lnTo>
                    <a:pt x="38" y="42"/>
                  </a:lnTo>
                  <a:lnTo>
                    <a:pt x="40" y="40"/>
                  </a:lnTo>
                  <a:lnTo>
                    <a:pt x="44" y="38"/>
                  </a:lnTo>
                  <a:lnTo>
                    <a:pt x="48" y="36"/>
                  </a:lnTo>
                  <a:lnTo>
                    <a:pt x="54" y="38"/>
                  </a:lnTo>
                  <a:lnTo>
                    <a:pt x="58" y="40"/>
                  </a:lnTo>
                  <a:lnTo>
                    <a:pt x="64" y="42"/>
                  </a:lnTo>
                  <a:lnTo>
                    <a:pt x="70" y="42"/>
                  </a:lnTo>
                  <a:lnTo>
                    <a:pt x="72" y="40"/>
                  </a:lnTo>
                  <a:lnTo>
                    <a:pt x="76" y="36"/>
                  </a:lnTo>
                  <a:lnTo>
                    <a:pt x="82" y="34"/>
                  </a:lnTo>
                  <a:lnTo>
                    <a:pt x="90" y="30"/>
                  </a:lnTo>
                  <a:lnTo>
                    <a:pt x="92" y="28"/>
                  </a:lnTo>
                  <a:lnTo>
                    <a:pt x="92" y="24"/>
                  </a:lnTo>
                  <a:lnTo>
                    <a:pt x="94" y="24"/>
                  </a:lnTo>
                  <a:lnTo>
                    <a:pt x="96" y="18"/>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50" name="Freeform 168"/>
            <p:cNvSpPr>
              <a:spLocks/>
            </p:cNvSpPr>
            <p:nvPr/>
          </p:nvSpPr>
          <p:spPr bwMode="auto">
            <a:xfrm>
              <a:off x="4521200" y="2616200"/>
              <a:ext cx="85725" cy="85725"/>
            </a:xfrm>
            <a:custGeom>
              <a:avLst/>
              <a:gdLst>
                <a:gd name="T0" fmla="*/ 2147483647 w 54"/>
                <a:gd name="T1" fmla="*/ 2147483647 h 54"/>
                <a:gd name="T2" fmla="*/ 2147483647 w 54"/>
                <a:gd name="T3" fmla="*/ 2147483647 h 54"/>
                <a:gd name="T4" fmla="*/ 2147483647 w 54"/>
                <a:gd name="T5" fmla="*/ 2147483647 h 54"/>
                <a:gd name="T6" fmla="*/ 2147483647 w 54"/>
                <a:gd name="T7" fmla="*/ 2147483647 h 54"/>
                <a:gd name="T8" fmla="*/ 2147483647 w 54"/>
                <a:gd name="T9" fmla="*/ 2147483647 h 54"/>
                <a:gd name="T10" fmla="*/ 0 w 54"/>
                <a:gd name="T11" fmla="*/ 2147483647 h 54"/>
                <a:gd name="T12" fmla="*/ 2147483647 w 54"/>
                <a:gd name="T13" fmla="*/ 0 h 54"/>
                <a:gd name="T14" fmla="*/ 2147483647 w 54"/>
                <a:gd name="T15" fmla="*/ 2147483647 h 54"/>
                <a:gd name="T16" fmla="*/ 2147483647 w 54"/>
                <a:gd name="T17" fmla="*/ 2147483647 h 54"/>
                <a:gd name="T18" fmla="*/ 2147483647 w 54"/>
                <a:gd name="T19" fmla="*/ 2147483647 h 54"/>
                <a:gd name="T20" fmla="*/ 2147483647 w 54"/>
                <a:gd name="T21" fmla="*/ 2147483647 h 54"/>
                <a:gd name="T22" fmla="*/ 2147483647 w 54"/>
                <a:gd name="T23" fmla="*/ 2147483647 h 54"/>
                <a:gd name="T24" fmla="*/ 2147483647 w 54"/>
                <a:gd name="T25" fmla="*/ 2147483647 h 54"/>
                <a:gd name="T26" fmla="*/ 2147483647 w 54"/>
                <a:gd name="T27" fmla="*/ 2147483647 h 54"/>
                <a:gd name="T28" fmla="*/ 2147483647 w 54"/>
                <a:gd name="T29" fmla="*/ 2147483647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54"/>
                <a:gd name="T47" fmla="*/ 54 w 54"/>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54">
                  <a:moveTo>
                    <a:pt x="26" y="54"/>
                  </a:moveTo>
                  <a:lnTo>
                    <a:pt x="22" y="40"/>
                  </a:lnTo>
                  <a:lnTo>
                    <a:pt x="20" y="26"/>
                  </a:lnTo>
                  <a:lnTo>
                    <a:pt x="16" y="16"/>
                  </a:lnTo>
                  <a:lnTo>
                    <a:pt x="10" y="10"/>
                  </a:lnTo>
                  <a:lnTo>
                    <a:pt x="0" y="8"/>
                  </a:lnTo>
                  <a:lnTo>
                    <a:pt x="18" y="0"/>
                  </a:lnTo>
                  <a:lnTo>
                    <a:pt x="26" y="2"/>
                  </a:lnTo>
                  <a:lnTo>
                    <a:pt x="34" y="6"/>
                  </a:lnTo>
                  <a:lnTo>
                    <a:pt x="44" y="18"/>
                  </a:lnTo>
                  <a:lnTo>
                    <a:pt x="48" y="26"/>
                  </a:lnTo>
                  <a:lnTo>
                    <a:pt x="54" y="38"/>
                  </a:lnTo>
                  <a:lnTo>
                    <a:pt x="36" y="36"/>
                  </a:lnTo>
                  <a:lnTo>
                    <a:pt x="36" y="48"/>
                  </a:lnTo>
                  <a:lnTo>
                    <a:pt x="26" y="54"/>
                  </a:lnTo>
                  <a:close/>
                </a:path>
              </a:pathLst>
            </a:custGeom>
            <a:solidFill>
              <a:srgbClr val="4BACC6"/>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51" name="Freeform 185"/>
            <p:cNvSpPr>
              <a:spLocks/>
            </p:cNvSpPr>
            <p:nvPr/>
          </p:nvSpPr>
          <p:spPr bwMode="auto">
            <a:xfrm rot="5400000">
              <a:off x="4492726" y="3021000"/>
              <a:ext cx="90158" cy="10287"/>
            </a:xfrm>
            <a:custGeom>
              <a:avLst/>
              <a:gdLst>
                <a:gd name="T0" fmla="*/ 2147483647 w 46"/>
                <a:gd name="T1" fmla="*/ 2147483647 h 8"/>
                <a:gd name="T2" fmla="*/ 2147483647 w 46"/>
                <a:gd name="T3" fmla="*/ 2147483647 h 8"/>
                <a:gd name="T4" fmla="*/ 0 w 46"/>
                <a:gd name="T5" fmla="*/ 0 h 8"/>
                <a:gd name="T6" fmla="*/ 2147483647 w 46"/>
                <a:gd name="T7" fmla="*/ 2147483647 h 8"/>
                <a:gd name="T8" fmla="*/ 2147483647 w 46"/>
                <a:gd name="T9" fmla="*/ 2147483647 h 8"/>
                <a:gd name="T10" fmla="*/ 2147483647 w 46"/>
                <a:gd name="T11" fmla="*/ 2147483647 h 8"/>
                <a:gd name="T12" fmla="*/ 2147483647 w 46"/>
                <a:gd name="T13" fmla="*/ 2147483647 h 8"/>
                <a:gd name="T14" fmla="*/ 2147483647 w 46"/>
                <a:gd name="T15" fmla="*/ 2147483647 h 8"/>
                <a:gd name="T16" fmla="*/ 2147483647 w 46"/>
                <a:gd name="T17" fmla="*/ 2147483647 h 8"/>
                <a:gd name="T18" fmla="*/ 2147483647 w 46"/>
                <a:gd name="T19" fmla="*/ 0 h 8"/>
                <a:gd name="T20" fmla="*/ 2147483647 w 46"/>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8"/>
                <a:gd name="T35" fmla="*/ 46 w 46"/>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8">
                  <a:moveTo>
                    <a:pt x="22" y="2"/>
                  </a:moveTo>
                  <a:lnTo>
                    <a:pt x="10" y="2"/>
                  </a:lnTo>
                  <a:lnTo>
                    <a:pt x="0" y="0"/>
                  </a:lnTo>
                  <a:lnTo>
                    <a:pt x="4" y="2"/>
                  </a:lnTo>
                  <a:lnTo>
                    <a:pt x="10" y="6"/>
                  </a:lnTo>
                  <a:lnTo>
                    <a:pt x="24" y="8"/>
                  </a:lnTo>
                  <a:lnTo>
                    <a:pt x="36" y="8"/>
                  </a:lnTo>
                  <a:lnTo>
                    <a:pt x="46" y="6"/>
                  </a:lnTo>
                  <a:lnTo>
                    <a:pt x="40" y="2"/>
                  </a:lnTo>
                  <a:lnTo>
                    <a:pt x="34" y="0"/>
                  </a:lnTo>
                  <a:lnTo>
                    <a:pt x="22" y="2"/>
                  </a:lnTo>
                  <a:close/>
                </a:path>
              </a:pathLst>
            </a:custGeom>
            <a:solidFill>
              <a:srgbClr val="4BACC6"/>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52" name="Freeform 186"/>
            <p:cNvSpPr>
              <a:spLocks/>
            </p:cNvSpPr>
            <p:nvPr/>
          </p:nvSpPr>
          <p:spPr bwMode="auto">
            <a:xfrm>
              <a:off x="3938588" y="2882900"/>
              <a:ext cx="25400" cy="15875"/>
            </a:xfrm>
            <a:custGeom>
              <a:avLst/>
              <a:gdLst>
                <a:gd name="T0" fmla="*/ 2147483647 w 16"/>
                <a:gd name="T1" fmla="*/ 2147483647 h 10"/>
                <a:gd name="T2" fmla="*/ 2147483647 w 16"/>
                <a:gd name="T3" fmla="*/ 0 h 10"/>
                <a:gd name="T4" fmla="*/ 2147483647 w 16"/>
                <a:gd name="T5" fmla="*/ 0 h 10"/>
                <a:gd name="T6" fmla="*/ 2147483647 w 16"/>
                <a:gd name="T7" fmla="*/ 0 h 10"/>
                <a:gd name="T8" fmla="*/ 2147483647 w 16"/>
                <a:gd name="T9" fmla="*/ 2147483647 h 10"/>
                <a:gd name="T10" fmla="*/ 0 w 16"/>
                <a:gd name="T11" fmla="*/ 2147483647 h 10"/>
                <a:gd name="T12" fmla="*/ 2147483647 w 16"/>
                <a:gd name="T13" fmla="*/ 2147483647 h 10"/>
                <a:gd name="T14" fmla="*/ 2147483647 w 16"/>
                <a:gd name="T15" fmla="*/ 2147483647 h 10"/>
                <a:gd name="T16" fmla="*/ 2147483647 w 16"/>
                <a:gd name="T17" fmla="*/ 2147483647 h 10"/>
                <a:gd name="T18" fmla="*/ 2147483647 w 16"/>
                <a:gd name="T19" fmla="*/ 214748364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0"/>
                <a:gd name="T32" fmla="*/ 16 w 1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0">
                  <a:moveTo>
                    <a:pt x="16" y="6"/>
                  </a:moveTo>
                  <a:lnTo>
                    <a:pt x="12" y="0"/>
                  </a:lnTo>
                  <a:lnTo>
                    <a:pt x="6" y="0"/>
                  </a:lnTo>
                  <a:lnTo>
                    <a:pt x="4" y="0"/>
                  </a:lnTo>
                  <a:lnTo>
                    <a:pt x="2" y="2"/>
                  </a:lnTo>
                  <a:lnTo>
                    <a:pt x="0" y="10"/>
                  </a:lnTo>
                  <a:lnTo>
                    <a:pt x="16" y="10"/>
                  </a:lnTo>
                  <a:lnTo>
                    <a:pt x="14" y="4"/>
                  </a:lnTo>
                  <a:lnTo>
                    <a:pt x="10" y="2"/>
                  </a:lnTo>
                  <a:lnTo>
                    <a:pt x="16" y="6"/>
                  </a:lnTo>
                  <a:close/>
                </a:path>
              </a:pathLst>
            </a:custGeom>
            <a:solidFill>
              <a:srgbClr val="4BACC6"/>
            </a:solidFill>
            <a:ln w="7938">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53" name="Freeform 187"/>
            <p:cNvSpPr>
              <a:spLocks/>
            </p:cNvSpPr>
            <p:nvPr/>
          </p:nvSpPr>
          <p:spPr bwMode="auto">
            <a:xfrm>
              <a:off x="4100513" y="2790825"/>
              <a:ext cx="15875" cy="47625"/>
            </a:xfrm>
            <a:custGeom>
              <a:avLst/>
              <a:gdLst>
                <a:gd name="T0" fmla="*/ 0 w 10"/>
                <a:gd name="T1" fmla="*/ 2147483647 h 30"/>
                <a:gd name="T2" fmla="*/ 0 w 10"/>
                <a:gd name="T3" fmla="*/ 2147483647 h 30"/>
                <a:gd name="T4" fmla="*/ 2147483647 w 10"/>
                <a:gd name="T5" fmla="*/ 2147483647 h 30"/>
                <a:gd name="T6" fmla="*/ 2147483647 w 10"/>
                <a:gd name="T7" fmla="*/ 0 h 30"/>
                <a:gd name="T8" fmla="*/ 2147483647 w 10"/>
                <a:gd name="T9" fmla="*/ 2147483647 h 30"/>
                <a:gd name="T10" fmla="*/ 2147483647 w 10"/>
                <a:gd name="T11" fmla="*/ 2147483647 h 30"/>
                <a:gd name="T12" fmla="*/ 2147483647 w 10"/>
                <a:gd name="T13" fmla="*/ 2147483647 h 30"/>
                <a:gd name="T14" fmla="*/ 0 w 10"/>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30"/>
                <a:gd name="T26" fmla="*/ 10 w 1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30">
                  <a:moveTo>
                    <a:pt x="0" y="30"/>
                  </a:moveTo>
                  <a:lnTo>
                    <a:pt x="0" y="12"/>
                  </a:lnTo>
                  <a:lnTo>
                    <a:pt x="2" y="6"/>
                  </a:lnTo>
                  <a:lnTo>
                    <a:pt x="6" y="0"/>
                  </a:lnTo>
                  <a:lnTo>
                    <a:pt x="8" y="6"/>
                  </a:lnTo>
                  <a:lnTo>
                    <a:pt x="10" y="10"/>
                  </a:lnTo>
                  <a:lnTo>
                    <a:pt x="10" y="30"/>
                  </a:lnTo>
                  <a:lnTo>
                    <a:pt x="0" y="30"/>
                  </a:lnTo>
                  <a:close/>
                </a:path>
              </a:pathLst>
            </a:custGeom>
            <a:solidFill>
              <a:srgbClr val="4BACC6"/>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54" name="Freeform 188"/>
            <p:cNvSpPr>
              <a:spLocks/>
            </p:cNvSpPr>
            <p:nvPr/>
          </p:nvSpPr>
          <p:spPr bwMode="auto">
            <a:xfrm>
              <a:off x="4078288" y="2844800"/>
              <a:ext cx="44450" cy="66675"/>
            </a:xfrm>
            <a:custGeom>
              <a:avLst/>
              <a:gdLst>
                <a:gd name="T0" fmla="*/ 2147483647 w 28"/>
                <a:gd name="T1" fmla="*/ 2147483647 h 42"/>
                <a:gd name="T2" fmla="*/ 2147483647 w 28"/>
                <a:gd name="T3" fmla="*/ 2147483647 h 42"/>
                <a:gd name="T4" fmla="*/ 2147483647 w 28"/>
                <a:gd name="T5" fmla="*/ 0 h 42"/>
                <a:gd name="T6" fmla="*/ 2147483647 w 28"/>
                <a:gd name="T7" fmla="*/ 2147483647 h 42"/>
                <a:gd name="T8" fmla="*/ 2147483647 w 28"/>
                <a:gd name="T9" fmla="*/ 2147483647 h 42"/>
                <a:gd name="T10" fmla="*/ 2147483647 w 28"/>
                <a:gd name="T11" fmla="*/ 2147483647 h 42"/>
                <a:gd name="T12" fmla="*/ 2147483647 w 28"/>
                <a:gd name="T13" fmla="*/ 2147483647 h 42"/>
                <a:gd name="T14" fmla="*/ 2147483647 w 28"/>
                <a:gd name="T15" fmla="*/ 2147483647 h 42"/>
                <a:gd name="T16" fmla="*/ 2147483647 w 28"/>
                <a:gd name="T17" fmla="*/ 2147483647 h 42"/>
                <a:gd name="T18" fmla="*/ 2147483647 w 28"/>
                <a:gd name="T19" fmla="*/ 2147483647 h 42"/>
                <a:gd name="T20" fmla="*/ 2147483647 w 28"/>
                <a:gd name="T21" fmla="*/ 2147483647 h 42"/>
                <a:gd name="T22" fmla="*/ 2147483647 w 28"/>
                <a:gd name="T23" fmla="*/ 2147483647 h 42"/>
                <a:gd name="T24" fmla="*/ 2147483647 w 28"/>
                <a:gd name="T25" fmla="*/ 2147483647 h 42"/>
                <a:gd name="T26" fmla="*/ 2147483647 w 28"/>
                <a:gd name="T27" fmla="*/ 2147483647 h 42"/>
                <a:gd name="T28" fmla="*/ 0 w 28"/>
                <a:gd name="T29" fmla="*/ 2147483647 h 42"/>
                <a:gd name="T30" fmla="*/ 2147483647 w 28"/>
                <a:gd name="T31" fmla="*/ 2147483647 h 42"/>
                <a:gd name="T32" fmla="*/ 2147483647 w 28"/>
                <a:gd name="T33" fmla="*/ 2147483647 h 42"/>
                <a:gd name="T34" fmla="*/ 2147483647 w 28"/>
                <a:gd name="T35" fmla="*/ 2147483647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42"/>
                <a:gd name="T56" fmla="*/ 28 w 28"/>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42">
                  <a:moveTo>
                    <a:pt x="12" y="8"/>
                  </a:moveTo>
                  <a:lnTo>
                    <a:pt x="16" y="4"/>
                  </a:lnTo>
                  <a:lnTo>
                    <a:pt x="20" y="0"/>
                  </a:lnTo>
                  <a:lnTo>
                    <a:pt x="24" y="4"/>
                  </a:lnTo>
                  <a:lnTo>
                    <a:pt x="28" y="8"/>
                  </a:lnTo>
                  <a:lnTo>
                    <a:pt x="28" y="36"/>
                  </a:lnTo>
                  <a:lnTo>
                    <a:pt x="24" y="38"/>
                  </a:lnTo>
                  <a:lnTo>
                    <a:pt x="20" y="40"/>
                  </a:lnTo>
                  <a:lnTo>
                    <a:pt x="14" y="42"/>
                  </a:lnTo>
                  <a:lnTo>
                    <a:pt x="10" y="38"/>
                  </a:lnTo>
                  <a:lnTo>
                    <a:pt x="10" y="36"/>
                  </a:lnTo>
                  <a:lnTo>
                    <a:pt x="10" y="32"/>
                  </a:lnTo>
                  <a:lnTo>
                    <a:pt x="10" y="14"/>
                  </a:lnTo>
                  <a:lnTo>
                    <a:pt x="4" y="12"/>
                  </a:lnTo>
                  <a:lnTo>
                    <a:pt x="0" y="8"/>
                  </a:lnTo>
                  <a:lnTo>
                    <a:pt x="4" y="6"/>
                  </a:lnTo>
                  <a:lnTo>
                    <a:pt x="8" y="6"/>
                  </a:lnTo>
                  <a:lnTo>
                    <a:pt x="12" y="8"/>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55" name="Freeform 189"/>
            <p:cNvSpPr>
              <a:spLocks/>
            </p:cNvSpPr>
            <p:nvPr/>
          </p:nvSpPr>
          <p:spPr bwMode="auto">
            <a:xfrm>
              <a:off x="4198938" y="2940050"/>
              <a:ext cx="69850" cy="41275"/>
            </a:xfrm>
            <a:custGeom>
              <a:avLst/>
              <a:gdLst>
                <a:gd name="T0" fmla="*/ 2147483647 w 44"/>
                <a:gd name="T1" fmla="*/ 2147483647 h 26"/>
                <a:gd name="T2" fmla="*/ 2147483647 w 44"/>
                <a:gd name="T3" fmla="*/ 2147483647 h 26"/>
                <a:gd name="T4" fmla="*/ 2147483647 w 44"/>
                <a:gd name="T5" fmla="*/ 2147483647 h 26"/>
                <a:gd name="T6" fmla="*/ 2147483647 w 44"/>
                <a:gd name="T7" fmla="*/ 2147483647 h 26"/>
                <a:gd name="T8" fmla="*/ 2147483647 w 44"/>
                <a:gd name="T9" fmla="*/ 2147483647 h 26"/>
                <a:gd name="T10" fmla="*/ 2147483647 w 44"/>
                <a:gd name="T11" fmla="*/ 2147483647 h 26"/>
                <a:gd name="T12" fmla="*/ 2147483647 w 44"/>
                <a:gd name="T13" fmla="*/ 2147483647 h 26"/>
                <a:gd name="T14" fmla="*/ 2147483647 w 44"/>
                <a:gd name="T15" fmla="*/ 2147483647 h 26"/>
                <a:gd name="T16" fmla="*/ 0 w 44"/>
                <a:gd name="T17" fmla="*/ 2147483647 h 26"/>
                <a:gd name="T18" fmla="*/ 0 w 44"/>
                <a:gd name="T19" fmla="*/ 2147483647 h 26"/>
                <a:gd name="T20" fmla="*/ 2147483647 w 44"/>
                <a:gd name="T21" fmla="*/ 0 h 26"/>
                <a:gd name="T22" fmla="*/ 2147483647 w 44"/>
                <a:gd name="T23" fmla="*/ 0 h 26"/>
                <a:gd name="T24" fmla="*/ 2147483647 w 44"/>
                <a:gd name="T25" fmla="*/ 2147483647 h 26"/>
                <a:gd name="T26" fmla="*/ 2147483647 w 44"/>
                <a:gd name="T27" fmla="*/ 2147483647 h 26"/>
                <a:gd name="T28" fmla="*/ 2147483647 w 44"/>
                <a:gd name="T29" fmla="*/ 2147483647 h 26"/>
                <a:gd name="T30" fmla="*/ 2147483647 w 44"/>
                <a:gd name="T31" fmla="*/ 0 h 26"/>
                <a:gd name="T32" fmla="*/ 2147483647 w 44"/>
                <a:gd name="T33" fmla="*/ 2147483647 h 26"/>
                <a:gd name="T34" fmla="*/ 2147483647 w 44"/>
                <a:gd name="T35" fmla="*/ 2147483647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
                <a:gd name="T55" fmla="*/ 0 h 26"/>
                <a:gd name="T56" fmla="*/ 44 w 44"/>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 h="26">
                  <a:moveTo>
                    <a:pt x="44" y="12"/>
                  </a:moveTo>
                  <a:lnTo>
                    <a:pt x="42" y="16"/>
                  </a:lnTo>
                  <a:lnTo>
                    <a:pt x="42" y="20"/>
                  </a:lnTo>
                  <a:lnTo>
                    <a:pt x="42" y="24"/>
                  </a:lnTo>
                  <a:lnTo>
                    <a:pt x="42" y="26"/>
                  </a:lnTo>
                  <a:lnTo>
                    <a:pt x="32" y="24"/>
                  </a:lnTo>
                  <a:lnTo>
                    <a:pt x="18" y="16"/>
                  </a:lnTo>
                  <a:lnTo>
                    <a:pt x="4" y="10"/>
                  </a:lnTo>
                  <a:lnTo>
                    <a:pt x="0" y="6"/>
                  </a:lnTo>
                  <a:lnTo>
                    <a:pt x="0" y="2"/>
                  </a:lnTo>
                  <a:lnTo>
                    <a:pt x="2" y="0"/>
                  </a:lnTo>
                  <a:lnTo>
                    <a:pt x="8" y="0"/>
                  </a:lnTo>
                  <a:lnTo>
                    <a:pt x="20" y="2"/>
                  </a:lnTo>
                  <a:lnTo>
                    <a:pt x="28" y="4"/>
                  </a:lnTo>
                  <a:lnTo>
                    <a:pt x="34" y="2"/>
                  </a:lnTo>
                  <a:lnTo>
                    <a:pt x="44" y="0"/>
                  </a:lnTo>
                  <a:lnTo>
                    <a:pt x="44" y="4"/>
                  </a:lnTo>
                  <a:lnTo>
                    <a:pt x="44" y="12"/>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56" name="Freeform 191"/>
            <p:cNvSpPr>
              <a:spLocks/>
            </p:cNvSpPr>
            <p:nvPr/>
          </p:nvSpPr>
          <p:spPr bwMode="auto">
            <a:xfrm>
              <a:off x="4533900" y="2816225"/>
              <a:ext cx="57150" cy="41275"/>
            </a:xfrm>
            <a:custGeom>
              <a:avLst/>
              <a:gdLst>
                <a:gd name="T0" fmla="*/ 2147483647 w 36"/>
                <a:gd name="T1" fmla="*/ 0 h 26"/>
                <a:gd name="T2" fmla="*/ 2147483647 w 36"/>
                <a:gd name="T3" fmla="*/ 2147483647 h 26"/>
                <a:gd name="T4" fmla="*/ 2147483647 w 36"/>
                <a:gd name="T5" fmla="*/ 2147483647 h 26"/>
                <a:gd name="T6" fmla="*/ 2147483647 w 36"/>
                <a:gd name="T7" fmla="*/ 2147483647 h 26"/>
                <a:gd name="T8" fmla="*/ 0 w 36"/>
                <a:gd name="T9" fmla="*/ 2147483647 h 26"/>
                <a:gd name="T10" fmla="*/ 2147483647 w 36"/>
                <a:gd name="T11" fmla="*/ 2147483647 h 26"/>
                <a:gd name="T12" fmla="*/ 2147483647 w 36"/>
                <a:gd name="T13" fmla="*/ 2147483647 h 26"/>
                <a:gd name="T14" fmla="*/ 2147483647 w 36"/>
                <a:gd name="T15" fmla="*/ 2147483647 h 26"/>
                <a:gd name="T16" fmla="*/ 2147483647 w 36"/>
                <a:gd name="T17" fmla="*/ 2147483647 h 26"/>
                <a:gd name="T18" fmla="*/ 2147483647 w 36"/>
                <a:gd name="T19" fmla="*/ 2147483647 h 26"/>
                <a:gd name="T20" fmla="*/ 2147483647 w 36"/>
                <a:gd name="T21" fmla="*/ 2147483647 h 26"/>
                <a:gd name="T22" fmla="*/ 2147483647 w 36"/>
                <a:gd name="T23" fmla="*/ 2147483647 h 26"/>
                <a:gd name="T24" fmla="*/ 2147483647 w 36"/>
                <a:gd name="T25" fmla="*/ 2147483647 h 26"/>
                <a:gd name="T26" fmla="*/ 2147483647 w 36"/>
                <a:gd name="T27" fmla="*/ 0 h 26"/>
                <a:gd name="T28" fmla="*/ 2147483647 w 36"/>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26"/>
                <a:gd name="T47" fmla="*/ 36 w 36"/>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26">
                  <a:moveTo>
                    <a:pt x="30" y="0"/>
                  </a:moveTo>
                  <a:lnTo>
                    <a:pt x="12" y="2"/>
                  </a:lnTo>
                  <a:lnTo>
                    <a:pt x="4" y="4"/>
                  </a:lnTo>
                  <a:lnTo>
                    <a:pt x="2" y="6"/>
                  </a:lnTo>
                  <a:lnTo>
                    <a:pt x="0" y="8"/>
                  </a:lnTo>
                  <a:lnTo>
                    <a:pt x="2" y="12"/>
                  </a:lnTo>
                  <a:lnTo>
                    <a:pt x="2" y="14"/>
                  </a:lnTo>
                  <a:lnTo>
                    <a:pt x="6" y="16"/>
                  </a:lnTo>
                  <a:lnTo>
                    <a:pt x="6" y="26"/>
                  </a:lnTo>
                  <a:lnTo>
                    <a:pt x="14" y="24"/>
                  </a:lnTo>
                  <a:lnTo>
                    <a:pt x="22" y="20"/>
                  </a:lnTo>
                  <a:lnTo>
                    <a:pt x="36" y="8"/>
                  </a:lnTo>
                  <a:lnTo>
                    <a:pt x="32" y="6"/>
                  </a:lnTo>
                  <a:lnTo>
                    <a:pt x="28" y="0"/>
                  </a:lnTo>
                  <a:lnTo>
                    <a:pt x="30" y="0"/>
                  </a:lnTo>
                  <a:close/>
                </a:path>
              </a:pathLst>
            </a:custGeom>
            <a:solidFill>
              <a:srgbClr val="4BACC6"/>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57" name="Freeform 195"/>
            <p:cNvSpPr>
              <a:spLocks/>
            </p:cNvSpPr>
            <p:nvPr/>
          </p:nvSpPr>
          <p:spPr bwMode="auto">
            <a:xfrm>
              <a:off x="3903663" y="2800350"/>
              <a:ext cx="25400" cy="12700"/>
            </a:xfrm>
            <a:custGeom>
              <a:avLst/>
              <a:gdLst>
                <a:gd name="T0" fmla="*/ 2147483647 w 16"/>
                <a:gd name="T1" fmla="*/ 2147483647 h 8"/>
                <a:gd name="T2" fmla="*/ 2147483647 w 16"/>
                <a:gd name="T3" fmla="*/ 2147483647 h 8"/>
                <a:gd name="T4" fmla="*/ 2147483647 w 16"/>
                <a:gd name="T5" fmla="*/ 2147483647 h 8"/>
                <a:gd name="T6" fmla="*/ 2147483647 w 16"/>
                <a:gd name="T7" fmla="*/ 2147483647 h 8"/>
                <a:gd name="T8" fmla="*/ 0 w 16"/>
                <a:gd name="T9" fmla="*/ 2147483647 h 8"/>
                <a:gd name="T10" fmla="*/ 0 w 16"/>
                <a:gd name="T11" fmla="*/ 2147483647 h 8"/>
                <a:gd name="T12" fmla="*/ 2147483647 w 16"/>
                <a:gd name="T13" fmla="*/ 0 h 8"/>
                <a:gd name="T14" fmla="*/ 2147483647 w 16"/>
                <a:gd name="T15" fmla="*/ 0 h 8"/>
                <a:gd name="T16" fmla="*/ 2147483647 w 16"/>
                <a:gd name="T17" fmla="*/ 0 h 8"/>
                <a:gd name="T18" fmla="*/ 2147483647 w 16"/>
                <a:gd name="T19" fmla="*/ 2147483647 h 8"/>
                <a:gd name="T20" fmla="*/ 2147483647 w 16"/>
                <a:gd name="T21" fmla="*/ 2147483647 h 8"/>
                <a:gd name="T22" fmla="*/ 2147483647 w 16"/>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8"/>
                <a:gd name="T38" fmla="*/ 16 w 16"/>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8">
                  <a:moveTo>
                    <a:pt x="14" y="4"/>
                  </a:moveTo>
                  <a:lnTo>
                    <a:pt x="12" y="6"/>
                  </a:lnTo>
                  <a:lnTo>
                    <a:pt x="6" y="8"/>
                  </a:lnTo>
                  <a:lnTo>
                    <a:pt x="2" y="8"/>
                  </a:lnTo>
                  <a:lnTo>
                    <a:pt x="0" y="6"/>
                  </a:lnTo>
                  <a:lnTo>
                    <a:pt x="0" y="4"/>
                  </a:lnTo>
                  <a:lnTo>
                    <a:pt x="2" y="0"/>
                  </a:lnTo>
                  <a:lnTo>
                    <a:pt x="6" y="0"/>
                  </a:lnTo>
                  <a:lnTo>
                    <a:pt x="8" y="0"/>
                  </a:lnTo>
                  <a:lnTo>
                    <a:pt x="10" y="2"/>
                  </a:lnTo>
                  <a:lnTo>
                    <a:pt x="16" y="6"/>
                  </a:lnTo>
                  <a:lnTo>
                    <a:pt x="14" y="4"/>
                  </a:lnTo>
                  <a:close/>
                </a:path>
              </a:pathLst>
            </a:custGeom>
            <a:solidFill>
              <a:srgbClr val="4BACC6"/>
            </a:solidFill>
            <a:ln w="7938">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58" name="Freeform 196"/>
            <p:cNvSpPr>
              <a:spLocks/>
            </p:cNvSpPr>
            <p:nvPr/>
          </p:nvSpPr>
          <p:spPr bwMode="auto">
            <a:xfrm>
              <a:off x="4572000" y="2498725"/>
              <a:ext cx="22225" cy="25400"/>
            </a:xfrm>
            <a:custGeom>
              <a:avLst/>
              <a:gdLst>
                <a:gd name="T0" fmla="*/ 2147483647 w 14"/>
                <a:gd name="T1" fmla="*/ 0 h 16"/>
                <a:gd name="T2" fmla="*/ 2147483647 w 14"/>
                <a:gd name="T3" fmla="*/ 2147483647 h 16"/>
                <a:gd name="T4" fmla="*/ 2147483647 w 14"/>
                <a:gd name="T5" fmla="*/ 2147483647 h 16"/>
                <a:gd name="T6" fmla="*/ 2147483647 w 14"/>
                <a:gd name="T7" fmla="*/ 2147483647 h 16"/>
                <a:gd name="T8" fmla="*/ 0 w 14"/>
                <a:gd name="T9" fmla="*/ 2147483647 h 16"/>
                <a:gd name="T10" fmla="*/ 2147483647 w 14"/>
                <a:gd name="T11" fmla="*/ 2147483647 h 16"/>
                <a:gd name="T12" fmla="*/ 2147483647 w 14"/>
                <a:gd name="T13" fmla="*/ 2147483647 h 16"/>
                <a:gd name="T14" fmla="*/ 2147483647 w 14"/>
                <a:gd name="T15" fmla="*/ 2147483647 h 16"/>
                <a:gd name="T16" fmla="*/ 2147483647 w 14"/>
                <a:gd name="T17" fmla="*/ 2147483647 h 16"/>
                <a:gd name="T18" fmla="*/ 2147483647 w 14"/>
                <a:gd name="T19" fmla="*/ 2147483647 h 16"/>
                <a:gd name="T20" fmla="*/ 2147483647 w 14"/>
                <a:gd name="T21" fmla="*/ 2147483647 h 16"/>
                <a:gd name="T22" fmla="*/ 2147483647 w 14"/>
                <a:gd name="T23" fmla="*/ 2147483647 h 16"/>
                <a:gd name="T24" fmla="*/ 2147483647 w 14"/>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6"/>
                <a:gd name="T41" fmla="*/ 14 w 14"/>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6">
                  <a:moveTo>
                    <a:pt x="8" y="0"/>
                  </a:moveTo>
                  <a:lnTo>
                    <a:pt x="6" y="2"/>
                  </a:lnTo>
                  <a:lnTo>
                    <a:pt x="4" y="4"/>
                  </a:lnTo>
                  <a:lnTo>
                    <a:pt x="2" y="6"/>
                  </a:lnTo>
                  <a:lnTo>
                    <a:pt x="0" y="8"/>
                  </a:lnTo>
                  <a:lnTo>
                    <a:pt x="2" y="12"/>
                  </a:lnTo>
                  <a:lnTo>
                    <a:pt x="2" y="14"/>
                  </a:lnTo>
                  <a:lnTo>
                    <a:pt x="8" y="14"/>
                  </a:lnTo>
                  <a:lnTo>
                    <a:pt x="14" y="16"/>
                  </a:lnTo>
                  <a:lnTo>
                    <a:pt x="12" y="16"/>
                  </a:lnTo>
                  <a:lnTo>
                    <a:pt x="12" y="12"/>
                  </a:lnTo>
                  <a:lnTo>
                    <a:pt x="12" y="8"/>
                  </a:lnTo>
                  <a:lnTo>
                    <a:pt x="8" y="0"/>
                  </a:lnTo>
                  <a:close/>
                </a:path>
              </a:pathLst>
            </a:custGeom>
            <a:solidFill>
              <a:srgbClr val="4BACC6"/>
            </a:solidFill>
            <a:ln w="7938">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59" name="Freeform 197"/>
            <p:cNvSpPr>
              <a:spLocks/>
            </p:cNvSpPr>
            <p:nvPr/>
          </p:nvSpPr>
          <p:spPr bwMode="auto">
            <a:xfrm>
              <a:off x="4393899" y="2735171"/>
              <a:ext cx="47625" cy="88900"/>
            </a:xfrm>
            <a:custGeom>
              <a:avLst/>
              <a:gdLst>
                <a:gd name="T0" fmla="*/ 2147483647 w 30"/>
                <a:gd name="T1" fmla="*/ 2147483647 h 56"/>
                <a:gd name="T2" fmla="*/ 2147483647 w 30"/>
                <a:gd name="T3" fmla="*/ 2147483647 h 56"/>
                <a:gd name="T4" fmla="*/ 2147483647 w 30"/>
                <a:gd name="T5" fmla="*/ 2147483647 h 56"/>
                <a:gd name="T6" fmla="*/ 2147483647 w 30"/>
                <a:gd name="T7" fmla="*/ 2147483647 h 56"/>
                <a:gd name="T8" fmla="*/ 2147483647 w 30"/>
                <a:gd name="T9" fmla="*/ 2147483647 h 56"/>
                <a:gd name="T10" fmla="*/ 2147483647 w 30"/>
                <a:gd name="T11" fmla="*/ 2147483647 h 56"/>
                <a:gd name="T12" fmla="*/ 2147483647 w 30"/>
                <a:gd name="T13" fmla="*/ 2147483647 h 56"/>
                <a:gd name="T14" fmla="*/ 2147483647 w 30"/>
                <a:gd name="T15" fmla="*/ 2147483647 h 56"/>
                <a:gd name="T16" fmla="*/ 2147483647 w 30"/>
                <a:gd name="T17" fmla="*/ 2147483647 h 56"/>
                <a:gd name="T18" fmla="*/ 0 w 30"/>
                <a:gd name="T19" fmla="*/ 2147483647 h 56"/>
                <a:gd name="T20" fmla="*/ 0 w 30"/>
                <a:gd name="T21" fmla="*/ 2147483647 h 56"/>
                <a:gd name="T22" fmla="*/ 2147483647 w 30"/>
                <a:gd name="T23" fmla="*/ 2147483647 h 56"/>
                <a:gd name="T24" fmla="*/ 2147483647 w 30"/>
                <a:gd name="T25" fmla="*/ 0 h 56"/>
                <a:gd name="T26" fmla="*/ 2147483647 w 30"/>
                <a:gd name="T27" fmla="*/ 0 h 56"/>
                <a:gd name="T28" fmla="*/ 2147483647 w 30"/>
                <a:gd name="T29" fmla="*/ 0 h 56"/>
                <a:gd name="T30" fmla="*/ 2147483647 w 30"/>
                <a:gd name="T31" fmla="*/ 2147483647 h 56"/>
                <a:gd name="T32" fmla="*/ 2147483647 w 30"/>
                <a:gd name="T33" fmla="*/ 2147483647 h 56"/>
                <a:gd name="T34" fmla="*/ 2147483647 w 30"/>
                <a:gd name="T35" fmla="*/ 2147483647 h 56"/>
                <a:gd name="T36" fmla="*/ 2147483647 w 30"/>
                <a:gd name="T37" fmla="*/ 2147483647 h 56"/>
                <a:gd name="T38" fmla="*/ 2147483647 w 30"/>
                <a:gd name="T39" fmla="*/ 2147483647 h 56"/>
                <a:gd name="T40" fmla="*/ 2147483647 w 30"/>
                <a:gd name="T41" fmla="*/ 2147483647 h 56"/>
                <a:gd name="T42" fmla="*/ 2147483647 w 30"/>
                <a:gd name="T43" fmla="*/ 2147483647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56"/>
                <a:gd name="T68" fmla="*/ 30 w 30"/>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56">
                  <a:moveTo>
                    <a:pt x="30" y="32"/>
                  </a:moveTo>
                  <a:lnTo>
                    <a:pt x="28" y="40"/>
                  </a:lnTo>
                  <a:lnTo>
                    <a:pt x="24" y="44"/>
                  </a:lnTo>
                  <a:lnTo>
                    <a:pt x="20" y="50"/>
                  </a:lnTo>
                  <a:lnTo>
                    <a:pt x="16" y="56"/>
                  </a:lnTo>
                  <a:lnTo>
                    <a:pt x="12" y="50"/>
                  </a:lnTo>
                  <a:lnTo>
                    <a:pt x="8" y="44"/>
                  </a:lnTo>
                  <a:lnTo>
                    <a:pt x="6" y="28"/>
                  </a:lnTo>
                  <a:lnTo>
                    <a:pt x="4" y="16"/>
                  </a:lnTo>
                  <a:lnTo>
                    <a:pt x="0" y="8"/>
                  </a:lnTo>
                  <a:lnTo>
                    <a:pt x="0" y="6"/>
                  </a:lnTo>
                  <a:lnTo>
                    <a:pt x="2" y="2"/>
                  </a:lnTo>
                  <a:lnTo>
                    <a:pt x="2" y="0"/>
                  </a:lnTo>
                  <a:lnTo>
                    <a:pt x="6" y="0"/>
                  </a:lnTo>
                  <a:lnTo>
                    <a:pt x="10" y="0"/>
                  </a:lnTo>
                  <a:lnTo>
                    <a:pt x="12" y="2"/>
                  </a:lnTo>
                  <a:lnTo>
                    <a:pt x="18" y="8"/>
                  </a:lnTo>
                  <a:lnTo>
                    <a:pt x="18" y="16"/>
                  </a:lnTo>
                  <a:lnTo>
                    <a:pt x="18" y="24"/>
                  </a:lnTo>
                  <a:lnTo>
                    <a:pt x="22" y="30"/>
                  </a:lnTo>
                  <a:lnTo>
                    <a:pt x="26" y="30"/>
                  </a:lnTo>
                  <a:lnTo>
                    <a:pt x="30" y="32"/>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60" name="Freeform 198"/>
            <p:cNvSpPr>
              <a:spLocks/>
            </p:cNvSpPr>
            <p:nvPr/>
          </p:nvSpPr>
          <p:spPr bwMode="auto">
            <a:xfrm>
              <a:off x="4278313" y="2578100"/>
              <a:ext cx="136525" cy="66675"/>
            </a:xfrm>
            <a:custGeom>
              <a:avLst/>
              <a:gdLst>
                <a:gd name="T0" fmla="*/ 2147483647 w 86"/>
                <a:gd name="T1" fmla="*/ 0 h 42"/>
                <a:gd name="T2" fmla="*/ 2147483647 w 86"/>
                <a:gd name="T3" fmla="*/ 2147483647 h 42"/>
                <a:gd name="T4" fmla="*/ 2147483647 w 86"/>
                <a:gd name="T5" fmla="*/ 2147483647 h 42"/>
                <a:gd name="T6" fmla="*/ 2147483647 w 86"/>
                <a:gd name="T7" fmla="*/ 2147483647 h 42"/>
                <a:gd name="T8" fmla="*/ 2147483647 w 86"/>
                <a:gd name="T9" fmla="*/ 2147483647 h 42"/>
                <a:gd name="T10" fmla="*/ 2147483647 w 86"/>
                <a:gd name="T11" fmla="*/ 2147483647 h 42"/>
                <a:gd name="T12" fmla="*/ 2147483647 w 86"/>
                <a:gd name="T13" fmla="*/ 2147483647 h 42"/>
                <a:gd name="T14" fmla="*/ 2147483647 w 86"/>
                <a:gd name="T15" fmla="*/ 2147483647 h 42"/>
                <a:gd name="T16" fmla="*/ 2147483647 w 86"/>
                <a:gd name="T17" fmla="*/ 2147483647 h 42"/>
                <a:gd name="T18" fmla="*/ 2147483647 w 86"/>
                <a:gd name="T19" fmla="*/ 2147483647 h 42"/>
                <a:gd name="T20" fmla="*/ 2147483647 w 86"/>
                <a:gd name="T21" fmla="*/ 2147483647 h 42"/>
                <a:gd name="T22" fmla="*/ 2147483647 w 86"/>
                <a:gd name="T23" fmla="*/ 2147483647 h 42"/>
                <a:gd name="T24" fmla="*/ 2147483647 w 86"/>
                <a:gd name="T25" fmla="*/ 2147483647 h 42"/>
                <a:gd name="T26" fmla="*/ 2147483647 w 86"/>
                <a:gd name="T27" fmla="*/ 2147483647 h 42"/>
                <a:gd name="T28" fmla="*/ 2147483647 w 86"/>
                <a:gd name="T29" fmla="*/ 2147483647 h 42"/>
                <a:gd name="T30" fmla="*/ 2147483647 w 86"/>
                <a:gd name="T31" fmla="*/ 2147483647 h 42"/>
                <a:gd name="T32" fmla="*/ 2147483647 w 86"/>
                <a:gd name="T33" fmla="*/ 2147483647 h 42"/>
                <a:gd name="T34" fmla="*/ 2147483647 w 86"/>
                <a:gd name="T35" fmla="*/ 2147483647 h 42"/>
                <a:gd name="T36" fmla="*/ 2147483647 w 86"/>
                <a:gd name="T37" fmla="*/ 2147483647 h 42"/>
                <a:gd name="T38" fmla="*/ 2147483647 w 86"/>
                <a:gd name="T39" fmla="*/ 2147483647 h 42"/>
                <a:gd name="T40" fmla="*/ 2147483647 w 86"/>
                <a:gd name="T41" fmla="*/ 2147483647 h 42"/>
                <a:gd name="T42" fmla="*/ 2147483647 w 86"/>
                <a:gd name="T43" fmla="*/ 2147483647 h 42"/>
                <a:gd name="T44" fmla="*/ 2147483647 w 86"/>
                <a:gd name="T45" fmla="*/ 2147483647 h 42"/>
                <a:gd name="T46" fmla="*/ 2147483647 w 86"/>
                <a:gd name="T47" fmla="*/ 2147483647 h 42"/>
                <a:gd name="T48" fmla="*/ 2147483647 w 86"/>
                <a:gd name="T49" fmla="*/ 2147483647 h 42"/>
                <a:gd name="T50" fmla="*/ 2147483647 w 86"/>
                <a:gd name="T51" fmla="*/ 2147483647 h 42"/>
                <a:gd name="T52" fmla="*/ 2147483647 w 86"/>
                <a:gd name="T53" fmla="*/ 2147483647 h 42"/>
                <a:gd name="T54" fmla="*/ 2147483647 w 86"/>
                <a:gd name="T55" fmla="*/ 2147483647 h 42"/>
                <a:gd name="T56" fmla="*/ 0 w 86"/>
                <a:gd name="T57" fmla="*/ 2147483647 h 42"/>
                <a:gd name="T58" fmla="*/ 2147483647 w 86"/>
                <a:gd name="T59" fmla="*/ 2147483647 h 42"/>
                <a:gd name="T60" fmla="*/ 2147483647 w 86"/>
                <a:gd name="T61" fmla="*/ 2147483647 h 42"/>
                <a:gd name="T62" fmla="*/ 2147483647 w 86"/>
                <a:gd name="T63" fmla="*/ 2147483647 h 42"/>
                <a:gd name="T64" fmla="*/ 2147483647 w 86"/>
                <a:gd name="T65" fmla="*/ 2147483647 h 42"/>
                <a:gd name="T66" fmla="*/ 2147483647 w 86"/>
                <a:gd name="T67" fmla="*/ 2147483647 h 42"/>
                <a:gd name="T68" fmla="*/ 2147483647 w 86"/>
                <a:gd name="T69" fmla="*/ 2147483647 h 42"/>
                <a:gd name="T70" fmla="*/ 2147483647 w 86"/>
                <a:gd name="T71" fmla="*/ 0 h 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
                <a:gd name="T109" fmla="*/ 0 h 42"/>
                <a:gd name="T110" fmla="*/ 86 w 86"/>
                <a:gd name="T111" fmla="*/ 42 h 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 h="42">
                  <a:moveTo>
                    <a:pt x="24" y="0"/>
                  </a:moveTo>
                  <a:lnTo>
                    <a:pt x="26" y="6"/>
                  </a:lnTo>
                  <a:lnTo>
                    <a:pt x="28" y="8"/>
                  </a:lnTo>
                  <a:lnTo>
                    <a:pt x="30" y="8"/>
                  </a:lnTo>
                  <a:lnTo>
                    <a:pt x="34" y="8"/>
                  </a:lnTo>
                  <a:lnTo>
                    <a:pt x="40" y="8"/>
                  </a:lnTo>
                  <a:lnTo>
                    <a:pt x="42" y="12"/>
                  </a:lnTo>
                  <a:lnTo>
                    <a:pt x="42" y="14"/>
                  </a:lnTo>
                  <a:lnTo>
                    <a:pt x="44" y="14"/>
                  </a:lnTo>
                  <a:lnTo>
                    <a:pt x="52" y="12"/>
                  </a:lnTo>
                  <a:lnTo>
                    <a:pt x="62" y="10"/>
                  </a:lnTo>
                  <a:lnTo>
                    <a:pt x="72" y="12"/>
                  </a:lnTo>
                  <a:lnTo>
                    <a:pt x="80" y="14"/>
                  </a:lnTo>
                  <a:lnTo>
                    <a:pt x="84" y="14"/>
                  </a:lnTo>
                  <a:lnTo>
                    <a:pt x="86" y="16"/>
                  </a:lnTo>
                  <a:lnTo>
                    <a:pt x="82" y="26"/>
                  </a:lnTo>
                  <a:lnTo>
                    <a:pt x="82" y="28"/>
                  </a:lnTo>
                  <a:lnTo>
                    <a:pt x="76" y="28"/>
                  </a:lnTo>
                  <a:lnTo>
                    <a:pt x="68" y="26"/>
                  </a:lnTo>
                  <a:lnTo>
                    <a:pt x="60" y="26"/>
                  </a:lnTo>
                  <a:lnTo>
                    <a:pt x="56" y="26"/>
                  </a:lnTo>
                  <a:lnTo>
                    <a:pt x="54" y="28"/>
                  </a:lnTo>
                  <a:lnTo>
                    <a:pt x="48" y="32"/>
                  </a:lnTo>
                  <a:lnTo>
                    <a:pt x="38" y="36"/>
                  </a:lnTo>
                  <a:lnTo>
                    <a:pt x="22" y="42"/>
                  </a:lnTo>
                  <a:lnTo>
                    <a:pt x="12" y="40"/>
                  </a:lnTo>
                  <a:lnTo>
                    <a:pt x="6" y="36"/>
                  </a:lnTo>
                  <a:lnTo>
                    <a:pt x="2" y="32"/>
                  </a:lnTo>
                  <a:lnTo>
                    <a:pt x="0" y="24"/>
                  </a:lnTo>
                  <a:lnTo>
                    <a:pt x="6" y="18"/>
                  </a:lnTo>
                  <a:lnTo>
                    <a:pt x="12" y="16"/>
                  </a:lnTo>
                  <a:lnTo>
                    <a:pt x="18" y="12"/>
                  </a:lnTo>
                  <a:lnTo>
                    <a:pt x="20" y="10"/>
                  </a:lnTo>
                  <a:lnTo>
                    <a:pt x="20" y="6"/>
                  </a:lnTo>
                  <a:lnTo>
                    <a:pt x="22" y="6"/>
                  </a:lnTo>
                  <a:lnTo>
                    <a:pt x="24" y="0"/>
                  </a:lnTo>
                  <a:close/>
                </a:path>
              </a:pathLst>
            </a:custGeom>
            <a:solidFill>
              <a:srgbClr val="4BACC6"/>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sp>
          <p:nvSpPr>
            <p:cNvPr id="261" name="Freeform 260"/>
            <p:cNvSpPr>
              <a:spLocks/>
            </p:cNvSpPr>
            <p:nvPr/>
          </p:nvSpPr>
          <p:spPr bwMode="auto">
            <a:xfrm>
              <a:off x="4533900" y="2816225"/>
              <a:ext cx="57150" cy="41275"/>
            </a:xfrm>
            <a:custGeom>
              <a:avLst/>
              <a:gdLst>
                <a:gd name="T0" fmla="*/ 2147483647 w 36"/>
                <a:gd name="T1" fmla="*/ 0 h 26"/>
                <a:gd name="T2" fmla="*/ 2147483647 w 36"/>
                <a:gd name="T3" fmla="*/ 2147483647 h 26"/>
                <a:gd name="T4" fmla="*/ 2147483647 w 36"/>
                <a:gd name="T5" fmla="*/ 2147483647 h 26"/>
                <a:gd name="T6" fmla="*/ 2147483647 w 36"/>
                <a:gd name="T7" fmla="*/ 2147483647 h 26"/>
                <a:gd name="T8" fmla="*/ 0 w 36"/>
                <a:gd name="T9" fmla="*/ 2147483647 h 26"/>
                <a:gd name="T10" fmla="*/ 2147483647 w 36"/>
                <a:gd name="T11" fmla="*/ 2147483647 h 26"/>
                <a:gd name="T12" fmla="*/ 2147483647 w 36"/>
                <a:gd name="T13" fmla="*/ 2147483647 h 26"/>
                <a:gd name="T14" fmla="*/ 2147483647 w 36"/>
                <a:gd name="T15" fmla="*/ 2147483647 h 26"/>
                <a:gd name="T16" fmla="*/ 2147483647 w 36"/>
                <a:gd name="T17" fmla="*/ 2147483647 h 26"/>
                <a:gd name="T18" fmla="*/ 2147483647 w 36"/>
                <a:gd name="T19" fmla="*/ 2147483647 h 26"/>
                <a:gd name="T20" fmla="*/ 2147483647 w 36"/>
                <a:gd name="T21" fmla="*/ 2147483647 h 26"/>
                <a:gd name="T22" fmla="*/ 2147483647 w 36"/>
                <a:gd name="T23" fmla="*/ 2147483647 h 26"/>
                <a:gd name="T24" fmla="*/ 2147483647 w 36"/>
                <a:gd name="T25" fmla="*/ 2147483647 h 26"/>
                <a:gd name="T26" fmla="*/ 2147483647 w 36"/>
                <a:gd name="T27" fmla="*/ 0 h 26"/>
                <a:gd name="T28" fmla="*/ 2147483647 w 36"/>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26"/>
                <a:gd name="T47" fmla="*/ 36 w 36"/>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26">
                  <a:moveTo>
                    <a:pt x="30" y="0"/>
                  </a:moveTo>
                  <a:lnTo>
                    <a:pt x="12" y="2"/>
                  </a:lnTo>
                  <a:lnTo>
                    <a:pt x="4" y="4"/>
                  </a:lnTo>
                  <a:lnTo>
                    <a:pt x="2" y="6"/>
                  </a:lnTo>
                  <a:lnTo>
                    <a:pt x="0" y="8"/>
                  </a:lnTo>
                  <a:lnTo>
                    <a:pt x="2" y="12"/>
                  </a:lnTo>
                  <a:lnTo>
                    <a:pt x="2" y="14"/>
                  </a:lnTo>
                  <a:lnTo>
                    <a:pt x="6" y="16"/>
                  </a:lnTo>
                  <a:lnTo>
                    <a:pt x="6" y="26"/>
                  </a:lnTo>
                  <a:lnTo>
                    <a:pt x="14" y="24"/>
                  </a:lnTo>
                  <a:lnTo>
                    <a:pt x="22" y="20"/>
                  </a:lnTo>
                  <a:lnTo>
                    <a:pt x="36" y="8"/>
                  </a:lnTo>
                  <a:lnTo>
                    <a:pt x="32" y="6"/>
                  </a:lnTo>
                  <a:lnTo>
                    <a:pt x="28" y="0"/>
                  </a:lnTo>
                  <a:lnTo>
                    <a:pt x="30" y="0"/>
                  </a:lnTo>
                  <a:close/>
                </a:path>
              </a:pathLst>
            </a:custGeom>
            <a:solidFill>
              <a:srgbClr val="4BACC6"/>
            </a:solidFill>
            <a:ln w="8001">
              <a:solidFill>
                <a:srgbClr val="000000"/>
              </a:solidFill>
              <a:round/>
              <a:headEnd/>
              <a:tailEnd/>
            </a:ln>
          </p:spPr>
          <p:txBody>
            <a:bodyPr/>
            <a:lstStyle/>
            <a:p>
              <a:pPr defTabSz="685800">
                <a:defRPr/>
              </a:pPr>
              <a:endParaRPr lang="en-US" sz="1350" kern="0">
                <a:solidFill>
                  <a:prstClr val="black"/>
                </a:solidFill>
                <a:latin typeface="Calibri"/>
              </a:endParaRPr>
            </a:p>
          </p:txBody>
        </p:sp>
        <p:sp>
          <p:nvSpPr>
            <p:cNvPr id="262" name="Freeform 103"/>
            <p:cNvSpPr>
              <a:spLocks/>
            </p:cNvSpPr>
            <p:nvPr/>
          </p:nvSpPr>
          <p:spPr bwMode="auto">
            <a:xfrm>
              <a:off x="4340239" y="2724783"/>
              <a:ext cx="67178" cy="103833"/>
            </a:xfrm>
            <a:custGeom>
              <a:avLst/>
              <a:gdLst>
                <a:gd name="T0" fmla="*/ 2147483647 w 78"/>
                <a:gd name="T1" fmla="*/ 2147483647 h 120"/>
                <a:gd name="T2" fmla="*/ 2147483647 w 78"/>
                <a:gd name="T3" fmla="*/ 2147483647 h 120"/>
                <a:gd name="T4" fmla="*/ 2147483647 w 78"/>
                <a:gd name="T5" fmla="*/ 2147483647 h 120"/>
                <a:gd name="T6" fmla="*/ 2147483647 w 78"/>
                <a:gd name="T7" fmla="*/ 2147483647 h 120"/>
                <a:gd name="T8" fmla="*/ 2147483647 w 78"/>
                <a:gd name="T9" fmla="*/ 2147483647 h 120"/>
                <a:gd name="T10" fmla="*/ 2147483647 w 78"/>
                <a:gd name="T11" fmla="*/ 2147483647 h 120"/>
                <a:gd name="T12" fmla="*/ 2147483647 w 78"/>
                <a:gd name="T13" fmla="*/ 2147483647 h 120"/>
                <a:gd name="T14" fmla="*/ 2147483647 w 78"/>
                <a:gd name="T15" fmla="*/ 2147483647 h 120"/>
                <a:gd name="T16" fmla="*/ 0 w 78"/>
                <a:gd name="T17" fmla="*/ 2147483647 h 120"/>
                <a:gd name="T18" fmla="*/ 2147483647 w 78"/>
                <a:gd name="T19" fmla="*/ 2147483647 h 120"/>
                <a:gd name="T20" fmla="*/ 2147483647 w 78"/>
                <a:gd name="T21" fmla="*/ 2147483647 h 120"/>
                <a:gd name="T22" fmla="*/ 2147483647 w 78"/>
                <a:gd name="T23" fmla="*/ 2147483647 h 120"/>
                <a:gd name="T24" fmla="*/ 2147483647 w 78"/>
                <a:gd name="T25" fmla="*/ 2147483647 h 120"/>
                <a:gd name="T26" fmla="*/ 2147483647 w 78"/>
                <a:gd name="T27" fmla="*/ 2147483647 h 120"/>
                <a:gd name="T28" fmla="*/ 2147483647 w 78"/>
                <a:gd name="T29" fmla="*/ 2147483647 h 120"/>
                <a:gd name="T30" fmla="*/ 2147483647 w 78"/>
                <a:gd name="T31" fmla="*/ 2147483647 h 120"/>
                <a:gd name="T32" fmla="*/ 2147483647 w 78"/>
                <a:gd name="T33" fmla="*/ 2147483647 h 120"/>
                <a:gd name="T34" fmla="*/ 2147483647 w 78"/>
                <a:gd name="T35" fmla="*/ 0 h 120"/>
                <a:gd name="T36" fmla="*/ 2147483647 w 78"/>
                <a:gd name="T37" fmla="*/ 0 h 120"/>
                <a:gd name="T38" fmla="*/ 2147483647 w 78"/>
                <a:gd name="T39" fmla="*/ 0 h 120"/>
                <a:gd name="T40" fmla="*/ 2147483647 w 78"/>
                <a:gd name="T41" fmla="*/ 0 h 120"/>
                <a:gd name="T42" fmla="*/ 2147483647 w 78"/>
                <a:gd name="T43" fmla="*/ 0 h 120"/>
                <a:gd name="T44" fmla="*/ 2147483647 w 78"/>
                <a:gd name="T45" fmla="*/ 2147483647 h 120"/>
                <a:gd name="T46" fmla="*/ 2147483647 w 78"/>
                <a:gd name="T47" fmla="*/ 2147483647 h 120"/>
                <a:gd name="T48" fmla="*/ 2147483647 w 78"/>
                <a:gd name="T49" fmla="*/ 2147483647 h 120"/>
                <a:gd name="T50" fmla="*/ 2147483647 w 78"/>
                <a:gd name="T51" fmla="*/ 2147483647 h 120"/>
                <a:gd name="T52" fmla="*/ 2147483647 w 78"/>
                <a:gd name="T53" fmla="*/ 2147483647 h 120"/>
                <a:gd name="T54" fmla="*/ 2147483647 w 78"/>
                <a:gd name="T55" fmla="*/ 2147483647 h 120"/>
                <a:gd name="T56" fmla="*/ 2147483647 w 78"/>
                <a:gd name="T57" fmla="*/ 2147483647 h 120"/>
                <a:gd name="T58" fmla="*/ 2147483647 w 78"/>
                <a:gd name="T59" fmla="*/ 2147483647 h 120"/>
                <a:gd name="T60" fmla="*/ 2147483647 w 78"/>
                <a:gd name="T61" fmla="*/ 2147483647 h 120"/>
                <a:gd name="T62" fmla="*/ 2147483647 w 78"/>
                <a:gd name="T63" fmla="*/ 2147483647 h 120"/>
                <a:gd name="T64" fmla="*/ 2147483647 w 78"/>
                <a:gd name="T65" fmla="*/ 2147483647 h 120"/>
                <a:gd name="T66" fmla="*/ 2147483647 w 78"/>
                <a:gd name="T67" fmla="*/ 2147483647 h 120"/>
                <a:gd name="T68" fmla="*/ 2147483647 w 78"/>
                <a:gd name="T69" fmla="*/ 2147483647 h 120"/>
                <a:gd name="T70" fmla="*/ 2147483647 w 78"/>
                <a:gd name="T71" fmla="*/ 2147483647 h 120"/>
                <a:gd name="T72" fmla="*/ 2147483647 w 78"/>
                <a:gd name="T73" fmla="*/ 2147483647 h 120"/>
                <a:gd name="T74" fmla="*/ 2147483647 w 78"/>
                <a:gd name="T75" fmla="*/ 2147483647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
                <a:gd name="T115" fmla="*/ 0 h 120"/>
                <a:gd name="T116" fmla="*/ 78 w 78"/>
                <a:gd name="T117" fmla="*/ 120 h 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 h="120">
                  <a:moveTo>
                    <a:pt x="78" y="96"/>
                  </a:moveTo>
                  <a:lnTo>
                    <a:pt x="66" y="102"/>
                  </a:lnTo>
                  <a:lnTo>
                    <a:pt x="54" y="106"/>
                  </a:lnTo>
                  <a:lnTo>
                    <a:pt x="38" y="116"/>
                  </a:lnTo>
                  <a:lnTo>
                    <a:pt x="30" y="118"/>
                  </a:lnTo>
                  <a:lnTo>
                    <a:pt x="18" y="120"/>
                  </a:lnTo>
                  <a:lnTo>
                    <a:pt x="10" y="120"/>
                  </a:lnTo>
                  <a:lnTo>
                    <a:pt x="4" y="100"/>
                  </a:lnTo>
                  <a:lnTo>
                    <a:pt x="0" y="84"/>
                  </a:lnTo>
                  <a:lnTo>
                    <a:pt x="2" y="74"/>
                  </a:lnTo>
                  <a:lnTo>
                    <a:pt x="6" y="66"/>
                  </a:lnTo>
                  <a:lnTo>
                    <a:pt x="10" y="58"/>
                  </a:lnTo>
                  <a:lnTo>
                    <a:pt x="12" y="48"/>
                  </a:lnTo>
                  <a:lnTo>
                    <a:pt x="12" y="42"/>
                  </a:lnTo>
                  <a:lnTo>
                    <a:pt x="10" y="38"/>
                  </a:lnTo>
                  <a:lnTo>
                    <a:pt x="6" y="28"/>
                  </a:lnTo>
                  <a:lnTo>
                    <a:pt x="6" y="16"/>
                  </a:lnTo>
                  <a:lnTo>
                    <a:pt x="6" y="0"/>
                  </a:lnTo>
                  <a:lnTo>
                    <a:pt x="14" y="0"/>
                  </a:lnTo>
                  <a:lnTo>
                    <a:pt x="22" y="0"/>
                  </a:lnTo>
                  <a:lnTo>
                    <a:pt x="42" y="0"/>
                  </a:lnTo>
                  <a:lnTo>
                    <a:pt x="54" y="0"/>
                  </a:lnTo>
                  <a:lnTo>
                    <a:pt x="56" y="6"/>
                  </a:lnTo>
                  <a:lnTo>
                    <a:pt x="58" y="12"/>
                  </a:lnTo>
                  <a:lnTo>
                    <a:pt x="60" y="16"/>
                  </a:lnTo>
                  <a:lnTo>
                    <a:pt x="62" y="22"/>
                  </a:lnTo>
                  <a:lnTo>
                    <a:pt x="60" y="28"/>
                  </a:lnTo>
                  <a:lnTo>
                    <a:pt x="60" y="30"/>
                  </a:lnTo>
                  <a:lnTo>
                    <a:pt x="62" y="32"/>
                  </a:lnTo>
                  <a:lnTo>
                    <a:pt x="64" y="38"/>
                  </a:lnTo>
                  <a:lnTo>
                    <a:pt x="64" y="44"/>
                  </a:lnTo>
                  <a:lnTo>
                    <a:pt x="64" y="48"/>
                  </a:lnTo>
                  <a:lnTo>
                    <a:pt x="66" y="54"/>
                  </a:lnTo>
                  <a:lnTo>
                    <a:pt x="66" y="80"/>
                  </a:lnTo>
                  <a:lnTo>
                    <a:pt x="62" y="82"/>
                  </a:lnTo>
                  <a:lnTo>
                    <a:pt x="68" y="90"/>
                  </a:lnTo>
                  <a:lnTo>
                    <a:pt x="76" y="98"/>
                  </a:lnTo>
                  <a:lnTo>
                    <a:pt x="78" y="96"/>
                  </a:lnTo>
                  <a:close/>
                </a:path>
              </a:pathLst>
            </a:custGeom>
            <a:solidFill>
              <a:srgbClr val="00B050"/>
            </a:solidFill>
            <a:ln w="8001">
              <a:solidFill>
                <a:srgbClr val="000000"/>
              </a:solidFill>
              <a:round/>
              <a:headEnd/>
              <a:tailEnd/>
            </a:ln>
          </p:spPr>
          <p:txBody>
            <a:bodyPr/>
            <a:lstStyle/>
            <a:p>
              <a:pPr defTabSz="685800">
                <a:defRPr/>
              </a:pPr>
              <a:endParaRPr lang="en-US" sz="1350" kern="0">
                <a:solidFill>
                  <a:prstClr val="black"/>
                </a:solidFill>
                <a:latin typeface="Arial" pitchFamily="34" charset="0"/>
              </a:endParaRPr>
            </a:p>
          </p:txBody>
        </p:sp>
      </p:grpSp>
      <p:sp>
        <p:nvSpPr>
          <p:cNvPr id="263" name="Freeform 150"/>
          <p:cNvSpPr>
            <a:spLocks/>
          </p:cNvSpPr>
          <p:nvPr/>
        </p:nvSpPr>
        <p:spPr bwMode="auto">
          <a:xfrm>
            <a:off x="4217628" y="2114427"/>
            <a:ext cx="163378" cy="92114"/>
          </a:xfrm>
          <a:custGeom>
            <a:avLst/>
            <a:gdLst>
              <a:gd name="T0" fmla="*/ 2147483647 w 54"/>
              <a:gd name="T1" fmla="*/ 0 h 52"/>
              <a:gd name="T2" fmla="*/ 2147483647 w 54"/>
              <a:gd name="T3" fmla="*/ 2147483647 h 52"/>
              <a:gd name="T4" fmla="*/ 2147483647 w 54"/>
              <a:gd name="T5" fmla="*/ 2147483647 h 52"/>
              <a:gd name="T6" fmla="*/ 2147483647 w 54"/>
              <a:gd name="T7" fmla="*/ 2147483647 h 52"/>
              <a:gd name="T8" fmla="*/ 2147483647 w 54"/>
              <a:gd name="T9" fmla="*/ 2147483647 h 52"/>
              <a:gd name="T10" fmla="*/ 2147483647 w 54"/>
              <a:gd name="T11" fmla="*/ 2147483647 h 52"/>
              <a:gd name="T12" fmla="*/ 2147483647 w 54"/>
              <a:gd name="T13" fmla="*/ 2147483647 h 52"/>
              <a:gd name="T14" fmla="*/ 2147483647 w 54"/>
              <a:gd name="T15" fmla="*/ 2147483647 h 52"/>
              <a:gd name="T16" fmla="*/ 2147483647 w 54"/>
              <a:gd name="T17" fmla="*/ 2147483647 h 52"/>
              <a:gd name="T18" fmla="*/ 2147483647 w 54"/>
              <a:gd name="T19" fmla="*/ 2147483647 h 52"/>
              <a:gd name="T20" fmla="*/ 2147483647 w 54"/>
              <a:gd name="T21" fmla="*/ 2147483647 h 52"/>
              <a:gd name="T22" fmla="*/ 2147483647 w 54"/>
              <a:gd name="T23" fmla="*/ 2147483647 h 52"/>
              <a:gd name="T24" fmla="*/ 2147483647 w 54"/>
              <a:gd name="T25" fmla="*/ 2147483647 h 52"/>
              <a:gd name="T26" fmla="*/ 2147483647 w 54"/>
              <a:gd name="T27" fmla="*/ 2147483647 h 52"/>
              <a:gd name="T28" fmla="*/ 2147483647 w 54"/>
              <a:gd name="T29" fmla="*/ 2147483647 h 52"/>
              <a:gd name="T30" fmla="*/ 0 w 54"/>
              <a:gd name="T31" fmla="*/ 2147483647 h 52"/>
              <a:gd name="T32" fmla="*/ 2147483647 w 54"/>
              <a:gd name="T33" fmla="*/ 2147483647 h 52"/>
              <a:gd name="T34" fmla="*/ 2147483647 w 54"/>
              <a:gd name="T35" fmla="*/ 2147483647 h 52"/>
              <a:gd name="T36" fmla="*/ 2147483647 w 54"/>
              <a:gd name="T37" fmla="*/ 2147483647 h 52"/>
              <a:gd name="T38" fmla="*/ 2147483647 w 54"/>
              <a:gd name="T39" fmla="*/ 2147483647 h 52"/>
              <a:gd name="T40" fmla="*/ 2147483647 w 54"/>
              <a:gd name="T41" fmla="*/ 2147483647 h 52"/>
              <a:gd name="T42" fmla="*/ 2147483647 w 54"/>
              <a:gd name="T43" fmla="*/ 2147483647 h 52"/>
              <a:gd name="T44" fmla="*/ 2147483647 w 54"/>
              <a:gd name="T45" fmla="*/ 2147483647 h 52"/>
              <a:gd name="T46" fmla="*/ 2147483647 w 54"/>
              <a:gd name="T47" fmla="*/ 2147483647 h 52"/>
              <a:gd name="T48" fmla="*/ 2147483647 w 54"/>
              <a:gd name="T49" fmla="*/ 2147483647 h 52"/>
              <a:gd name="T50" fmla="*/ 2147483647 w 54"/>
              <a:gd name="T51" fmla="*/ 0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52"/>
              <a:gd name="T80" fmla="*/ 54 w 54"/>
              <a:gd name="T81" fmla="*/ 52 h 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52">
                <a:moveTo>
                  <a:pt x="54" y="0"/>
                </a:moveTo>
                <a:lnTo>
                  <a:pt x="54" y="10"/>
                </a:lnTo>
                <a:lnTo>
                  <a:pt x="52" y="18"/>
                </a:lnTo>
                <a:lnTo>
                  <a:pt x="52" y="24"/>
                </a:lnTo>
                <a:lnTo>
                  <a:pt x="54" y="24"/>
                </a:lnTo>
                <a:lnTo>
                  <a:pt x="50" y="32"/>
                </a:lnTo>
                <a:lnTo>
                  <a:pt x="46" y="36"/>
                </a:lnTo>
                <a:lnTo>
                  <a:pt x="44" y="40"/>
                </a:lnTo>
                <a:lnTo>
                  <a:pt x="42" y="46"/>
                </a:lnTo>
                <a:lnTo>
                  <a:pt x="40" y="50"/>
                </a:lnTo>
                <a:lnTo>
                  <a:pt x="38" y="52"/>
                </a:lnTo>
                <a:lnTo>
                  <a:pt x="30" y="46"/>
                </a:lnTo>
                <a:lnTo>
                  <a:pt x="20" y="44"/>
                </a:lnTo>
                <a:lnTo>
                  <a:pt x="6" y="48"/>
                </a:lnTo>
                <a:lnTo>
                  <a:pt x="2" y="46"/>
                </a:lnTo>
                <a:lnTo>
                  <a:pt x="0" y="44"/>
                </a:lnTo>
                <a:lnTo>
                  <a:pt x="10" y="38"/>
                </a:lnTo>
                <a:lnTo>
                  <a:pt x="14" y="32"/>
                </a:lnTo>
                <a:lnTo>
                  <a:pt x="18" y="24"/>
                </a:lnTo>
                <a:lnTo>
                  <a:pt x="22" y="18"/>
                </a:lnTo>
                <a:lnTo>
                  <a:pt x="24" y="14"/>
                </a:lnTo>
                <a:lnTo>
                  <a:pt x="30" y="14"/>
                </a:lnTo>
                <a:lnTo>
                  <a:pt x="32" y="8"/>
                </a:lnTo>
                <a:lnTo>
                  <a:pt x="40" y="4"/>
                </a:lnTo>
                <a:lnTo>
                  <a:pt x="46" y="2"/>
                </a:lnTo>
                <a:lnTo>
                  <a:pt x="54" y="0"/>
                </a:lnTo>
                <a:close/>
              </a:path>
            </a:pathLst>
          </a:custGeom>
          <a:solidFill>
            <a:srgbClr val="00B050"/>
          </a:solidFill>
          <a:ln w="8001">
            <a:solidFill>
              <a:sysClr val="windowText" lastClr="000000"/>
            </a:solidFill>
            <a:round/>
            <a:headEnd/>
            <a:tailEnd/>
          </a:ln>
        </p:spPr>
        <p:txBody>
          <a:bodyPr/>
          <a:lstStyle/>
          <a:p>
            <a:pPr defTabSz="685800">
              <a:defRPr/>
            </a:pPr>
            <a:endParaRPr lang="en-US" sz="1350" kern="0">
              <a:solidFill>
                <a:prstClr val="black"/>
              </a:solidFill>
              <a:latin typeface="Arial" pitchFamily="34" charset="0"/>
            </a:endParaRPr>
          </a:p>
        </p:txBody>
      </p:sp>
    </p:spTree>
    <p:extLst>
      <p:ext uri="{BB962C8B-B14F-4D97-AF65-F5344CB8AC3E}">
        <p14:creationId xmlns:p14="http://schemas.microsoft.com/office/powerpoint/2010/main" val="288824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Standards Journey feedback </a:t>
            </a:r>
            <a:r>
              <a:rPr lang="en-US" dirty="0" smtClean="0"/>
              <a:t>from          2017 Global </a:t>
            </a:r>
            <a:r>
              <a:rPr lang="en-US" dirty="0"/>
              <a:t>Forum</a:t>
            </a:r>
            <a:endParaRPr lang="en-GB" dirty="0"/>
          </a:p>
        </p:txBody>
      </p:sp>
      <p:sp>
        <p:nvSpPr>
          <p:cNvPr id="3" name="Content Placeholder 2"/>
          <p:cNvSpPr>
            <a:spLocks noGrp="1"/>
          </p:cNvSpPr>
          <p:nvPr>
            <p:ph idx="11"/>
          </p:nvPr>
        </p:nvSpPr>
        <p:spPr>
          <a:xfrm>
            <a:off x="304801" y="1474258"/>
            <a:ext cx="8534400" cy="4545542"/>
          </a:xfrm>
        </p:spPr>
        <p:txBody>
          <a:bodyPr/>
          <a:lstStyle/>
          <a:p>
            <a:pPr marL="74250" indent="0">
              <a:buNone/>
            </a:pPr>
            <a:r>
              <a:rPr lang="en-US" b="1" u="sng" dirty="0"/>
              <a:t>Challenges / Needs</a:t>
            </a:r>
          </a:p>
          <a:p>
            <a:pPr marL="74250" indent="0">
              <a:buNone/>
            </a:pPr>
            <a:r>
              <a:rPr lang="en-US" sz="1600" dirty="0" smtClean="0"/>
              <a:t>a) Complicated </a:t>
            </a:r>
            <a:r>
              <a:rPr lang="en-US" sz="1600" dirty="0"/>
              <a:t>process which </a:t>
            </a:r>
            <a:endParaRPr lang="en-US" sz="1600" dirty="0" smtClean="0"/>
          </a:p>
          <a:p>
            <a:pPr marL="74250" indent="0">
              <a:buNone/>
            </a:pPr>
            <a:r>
              <a:rPr lang="en-US" sz="1600" dirty="0"/>
              <a:t> </a:t>
            </a:r>
            <a:r>
              <a:rPr lang="en-US" sz="1600" dirty="0" smtClean="0"/>
              <a:t>   takes a </a:t>
            </a:r>
            <a:r>
              <a:rPr lang="en-US" sz="1600" dirty="0"/>
              <a:t>long time / make the </a:t>
            </a:r>
            <a:r>
              <a:rPr lang="en-US" sz="1600" dirty="0" smtClean="0"/>
              <a:t>                                                      </a:t>
            </a:r>
          </a:p>
          <a:p>
            <a:pPr marL="74250" indent="0">
              <a:buNone/>
            </a:pPr>
            <a:r>
              <a:rPr lang="en-US" sz="1600" dirty="0" smtClean="0"/>
              <a:t>    pace </a:t>
            </a:r>
            <a:r>
              <a:rPr lang="en-US" sz="1600" dirty="0"/>
              <a:t>of changes faster</a:t>
            </a:r>
          </a:p>
          <a:p>
            <a:pPr marL="74250" indent="0">
              <a:buNone/>
            </a:pPr>
            <a:r>
              <a:rPr lang="en-US" sz="1600" dirty="0" smtClean="0"/>
              <a:t>b) Time </a:t>
            </a:r>
            <a:r>
              <a:rPr lang="en-US" sz="1600" dirty="0"/>
              <a:t>constraints to get involved</a:t>
            </a:r>
          </a:p>
          <a:p>
            <a:pPr marL="74250" indent="0">
              <a:buNone/>
            </a:pPr>
            <a:r>
              <a:rPr lang="en-US" sz="1600" dirty="0" smtClean="0"/>
              <a:t>c) Promotion </a:t>
            </a:r>
            <a:r>
              <a:rPr lang="en-US" sz="1600" dirty="0"/>
              <a:t>of GS1 Standards</a:t>
            </a:r>
            <a:r>
              <a:rPr lang="en-US" sz="1600" dirty="0" smtClean="0"/>
              <a:t>/ </a:t>
            </a:r>
          </a:p>
          <a:p>
            <a:pPr marL="74250" indent="0">
              <a:buNone/>
            </a:pPr>
            <a:r>
              <a:rPr lang="en-US" sz="1600" dirty="0" smtClean="0"/>
              <a:t>    brand awareness</a:t>
            </a:r>
          </a:p>
          <a:p>
            <a:pPr marL="74250" indent="0">
              <a:buNone/>
            </a:pPr>
            <a:r>
              <a:rPr lang="en-US" sz="1600" dirty="0" smtClean="0"/>
              <a:t>d) Simplify </a:t>
            </a:r>
            <a:r>
              <a:rPr lang="en-US" sz="1600" dirty="0"/>
              <a:t>communication to </a:t>
            </a:r>
            <a:r>
              <a:rPr lang="en-US" sz="1600" dirty="0" smtClean="0"/>
              <a:t>attract</a:t>
            </a:r>
          </a:p>
          <a:p>
            <a:pPr marL="74250" indent="0">
              <a:buNone/>
            </a:pPr>
            <a:r>
              <a:rPr lang="en-US" sz="1600" dirty="0"/>
              <a:t> </a:t>
            </a:r>
            <a:r>
              <a:rPr lang="en-US" sz="1600" dirty="0" smtClean="0"/>
              <a:t>   </a:t>
            </a:r>
            <a:r>
              <a:rPr lang="en-US" sz="1600" dirty="0"/>
              <a:t>more adoption</a:t>
            </a:r>
          </a:p>
          <a:p>
            <a:pPr marL="74250" lvl="0" indent="0">
              <a:buClr>
                <a:srgbClr val="F26334"/>
              </a:buClr>
              <a:buNone/>
            </a:pPr>
            <a:r>
              <a:rPr lang="en-US" sz="1600" dirty="0" smtClean="0">
                <a:solidFill>
                  <a:srgbClr val="002C6C"/>
                </a:solidFill>
              </a:rPr>
              <a:t>e) Lack </a:t>
            </a:r>
            <a:r>
              <a:rPr lang="en-US" sz="1600" dirty="0">
                <a:solidFill>
                  <a:srgbClr val="002C6C"/>
                </a:solidFill>
              </a:rPr>
              <a:t>of training / increase </a:t>
            </a:r>
            <a:endParaRPr lang="en-US" sz="1600" dirty="0" smtClean="0">
              <a:solidFill>
                <a:srgbClr val="002C6C"/>
              </a:solidFill>
            </a:endParaRPr>
          </a:p>
          <a:p>
            <a:pPr marL="74250" lvl="0" indent="0">
              <a:buClr>
                <a:srgbClr val="F26334"/>
              </a:buClr>
              <a:buNone/>
            </a:pPr>
            <a:r>
              <a:rPr lang="en-US" sz="1600" dirty="0" smtClean="0">
                <a:solidFill>
                  <a:srgbClr val="002C6C"/>
                </a:solidFill>
              </a:rPr>
              <a:t>    knowledge </a:t>
            </a:r>
            <a:r>
              <a:rPr lang="en-US" sz="1600" dirty="0">
                <a:solidFill>
                  <a:srgbClr val="002C6C"/>
                </a:solidFill>
              </a:rPr>
              <a:t>of GSMP</a:t>
            </a:r>
          </a:p>
          <a:p>
            <a:pPr marL="74250" lvl="0" indent="0">
              <a:buClr>
                <a:srgbClr val="F26334"/>
              </a:buClr>
              <a:buNone/>
            </a:pPr>
            <a:r>
              <a:rPr lang="en-US" sz="1600" dirty="0" smtClean="0">
                <a:solidFill>
                  <a:srgbClr val="002C6C"/>
                </a:solidFill>
              </a:rPr>
              <a:t>f) Low </a:t>
            </a:r>
            <a:r>
              <a:rPr lang="en-US" sz="1600" dirty="0">
                <a:solidFill>
                  <a:srgbClr val="002C6C"/>
                </a:solidFill>
              </a:rPr>
              <a:t>demand of GSMP in small </a:t>
            </a:r>
            <a:r>
              <a:rPr lang="en-US" sz="1600" dirty="0" smtClean="0">
                <a:solidFill>
                  <a:srgbClr val="002C6C"/>
                </a:solidFill>
              </a:rPr>
              <a:t>  </a:t>
            </a:r>
          </a:p>
          <a:p>
            <a:pPr marL="74250" lvl="0" indent="0">
              <a:buClr>
                <a:srgbClr val="F26334"/>
              </a:buClr>
              <a:buNone/>
            </a:pPr>
            <a:r>
              <a:rPr lang="en-US" sz="1600" dirty="0" smtClean="0">
                <a:solidFill>
                  <a:srgbClr val="002C6C"/>
                </a:solidFill>
              </a:rPr>
              <a:t>    Member </a:t>
            </a:r>
            <a:r>
              <a:rPr lang="en-US" sz="1600" dirty="0" err="1" smtClean="0">
                <a:solidFill>
                  <a:srgbClr val="002C6C"/>
                </a:solidFill>
              </a:rPr>
              <a:t>Organisations</a:t>
            </a:r>
            <a:endParaRPr lang="en-US" sz="1600" dirty="0" smtClean="0">
              <a:solidFill>
                <a:srgbClr val="002C6C"/>
              </a:solidFill>
            </a:endParaRPr>
          </a:p>
          <a:p>
            <a:pPr marL="74250" indent="0">
              <a:buNone/>
            </a:pPr>
            <a:r>
              <a:rPr lang="en-US" sz="1600" dirty="0" smtClean="0"/>
              <a:t>g) Flexibility </a:t>
            </a:r>
            <a:r>
              <a:rPr lang="en-US" sz="1600" dirty="0"/>
              <a:t>of adoption</a:t>
            </a:r>
          </a:p>
          <a:p>
            <a:pPr marL="74250" lvl="0" indent="0">
              <a:buClr>
                <a:srgbClr val="F26334"/>
              </a:buClr>
              <a:buNone/>
            </a:pPr>
            <a:endParaRPr lang="en-US" dirty="0">
              <a:solidFill>
                <a:srgbClr val="002C6C"/>
              </a:solidFill>
            </a:endParaRPr>
          </a:p>
          <a:p>
            <a:pPr marL="272250" lvl="1" indent="0">
              <a:buNone/>
            </a:pPr>
            <a:endParaRPr lang="en-US" dirty="0" smtClean="0"/>
          </a:p>
          <a:p>
            <a:pPr lvl="1">
              <a:buFont typeface="Wingdings" panose="05000000000000000000" pitchFamily="2" charset="2"/>
              <a:buChar char="ü"/>
            </a:pPr>
            <a:endParaRPr lang="en-US" dirty="0" smtClean="0"/>
          </a:p>
          <a:p>
            <a:pPr lvl="1">
              <a:buFont typeface="Wingdings" panose="05000000000000000000" pitchFamily="2" charset="2"/>
              <a:buChar char="ü"/>
            </a:pPr>
            <a:endParaRPr lang="en-US" dirty="0"/>
          </a:p>
          <a:p>
            <a:pPr marL="272250" lvl="1" indent="0">
              <a:buNone/>
            </a:pPr>
            <a:endParaRPr lang="en-US" sz="2000" dirty="0"/>
          </a:p>
        </p:txBody>
      </p:sp>
      <p:sp>
        <p:nvSpPr>
          <p:cNvPr id="5" name="TextBox 4"/>
          <p:cNvSpPr txBox="1"/>
          <p:nvPr/>
        </p:nvSpPr>
        <p:spPr>
          <a:xfrm>
            <a:off x="4352060" y="1468471"/>
            <a:ext cx="4639540" cy="5846729"/>
          </a:xfrm>
          <a:prstGeom prst="rect">
            <a:avLst/>
          </a:prstGeom>
          <a:noFill/>
        </p:spPr>
        <p:txBody>
          <a:bodyPr wrap="none" rtlCol="0">
            <a:spAutoFit/>
          </a:bodyPr>
          <a:lstStyle/>
          <a:p>
            <a:pPr marL="272250" marR="0" lvl="1" indent="0" algn="l" defTabSz="457155" rtl="0" eaLnBrk="1" fontAlgn="base" latinLnBrk="0" hangingPunct="1">
              <a:lnSpc>
                <a:spcPct val="110000"/>
              </a:lnSpc>
              <a:spcBef>
                <a:spcPts val="400"/>
              </a:spcBef>
              <a:spcAft>
                <a:spcPct val="0"/>
              </a:spcAft>
              <a:buClr>
                <a:srgbClr val="F26334"/>
              </a:buClr>
              <a:buSzTx/>
              <a:buFontTx/>
              <a:buNone/>
              <a:tabLst/>
              <a:defRPr/>
            </a:pPr>
            <a:r>
              <a:rPr kumimoji="0" lang="en-US" sz="1700" b="1" i="0" u="sng" strike="noStrike" kern="1200" cap="none" spc="0" normalizeH="0" baseline="0" noProof="0" dirty="0" smtClean="0">
                <a:ln>
                  <a:noFill/>
                </a:ln>
                <a:solidFill>
                  <a:srgbClr val="002C6C"/>
                </a:solidFill>
                <a:effectLst/>
                <a:uLnTx/>
                <a:uFillTx/>
                <a:latin typeface="Verdana"/>
                <a:ea typeface="ＭＳ Ｐゴシック" charset="0"/>
                <a:cs typeface="Verdana"/>
              </a:rPr>
              <a:t>Actions</a:t>
            </a:r>
            <a:endParaRPr kumimoji="0" lang="en-US" sz="1700" b="1" i="0" u="sng" strike="noStrike" kern="1200" cap="none" spc="0" normalizeH="0" baseline="0" noProof="0" dirty="0">
              <a:ln>
                <a:noFill/>
              </a:ln>
              <a:solidFill>
                <a:srgbClr val="002C6C"/>
              </a:solidFill>
              <a:effectLst/>
              <a:uLnTx/>
              <a:uFillTx/>
              <a:latin typeface="Verdana"/>
              <a:ea typeface="ＭＳ Ｐゴシック" charset="0"/>
              <a:cs typeface="Verdana"/>
            </a:endParaRPr>
          </a:p>
          <a:p>
            <a:pPr marL="81495" lvl="1" defTabSz="457155" fontAlgn="base">
              <a:lnSpc>
                <a:spcPct val="110000"/>
              </a:lnSpc>
              <a:spcBef>
                <a:spcPts val="400"/>
              </a:spcBef>
              <a:spcAft>
                <a:spcPct val="0"/>
              </a:spcAft>
              <a:buClr>
                <a:srgbClr val="F26334"/>
              </a:buClr>
            </a:pPr>
            <a:r>
              <a:rPr lang="en-US" sz="1600" dirty="0">
                <a:solidFill>
                  <a:srgbClr val="002C6C"/>
                </a:solidFill>
                <a:ea typeface="ＭＳ Ｐゴシック" charset="0"/>
                <a:cs typeface="Verdana"/>
              </a:rPr>
              <a:t> </a:t>
            </a:r>
            <a:r>
              <a:rPr lang="en-US" sz="1600" dirty="0" smtClean="0">
                <a:solidFill>
                  <a:srgbClr val="002C6C"/>
                </a:solidFill>
                <a:ea typeface="ＭＳ Ｐゴシック" charset="0"/>
                <a:cs typeface="Verdana"/>
              </a:rPr>
              <a:t>  a) GSMP </a:t>
            </a:r>
            <a:r>
              <a:rPr lang="en-US" sz="1600" dirty="0">
                <a:solidFill>
                  <a:srgbClr val="002C6C"/>
                </a:solidFill>
                <a:ea typeface="ＭＳ Ｐゴシック" charset="0"/>
                <a:cs typeface="Verdana"/>
              </a:rPr>
              <a:t>implemented </a:t>
            </a:r>
            <a:r>
              <a:rPr lang="en-US" sz="1600" dirty="0" smtClean="0">
                <a:solidFill>
                  <a:srgbClr val="002C6C"/>
                </a:solidFill>
                <a:ea typeface="ＭＳ Ｐゴシック" charset="0"/>
                <a:cs typeface="Verdana"/>
              </a:rPr>
              <a:t>new </a:t>
            </a:r>
            <a:r>
              <a:rPr lang="en-US" sz="1600" dirty="0">
                <a:solidFill>
                  <a:srgbClr val="002C6C"/>
                </a:solidFill>
                <a:ea typeface="ＭＳ Ｐゴシック" charset="0"/>
                <a:cs typeface="Verdana"/>
              </a:rPr>
              <a:t>facilitation </a:t>
            </a:r>
            <a:endParaRPr lang="en-US" sz="1600" dirty="0" smtClean="0">
              <a:solidFill>
                <a:srgbClr val="002C6C"/>
              </a:solidFill>
              <a:ea typeface="ＭＳ Ｐゴシック" charset="0"/>
              <a:cs typeface="Verdana"/>
            </a:endParaRPr>
          </a:p>
          <a:p>
            <a:pPr marL="81495" lvl="1" defTabSz="457155" fontAlgn="base">
              <a:lnSpc>
                <a:spcPct val="110000"/>
              </a:lnSpc>
              <a:spcBef>
                <a:spcPts val="400"/>
              </a:spcBef>
              <a:spcAft>
                <a:spcPct val="0"/>
              </a:spcAft>
              <a:buClr>
                <a:srgbClr val="F26334"/>
              </a:buClr>
            </a:pPr>
            <a:r>
              <a:rPr lang="en-US" sz="1600" dirty="0">
                <a:solidFill>
                  <a:srgbClr val="002C6C"/>
                </a:solidFill>
                <a:ea typeface="ＭＳ Ｐゴシック" charset="0"/>
                <a:cs typeface="Verdana"/>
              </a:rPr>
              <a:t> </a:t>
            </a:r>
            <a:r>
              <a:rPr lang="en-US" sz="1600" dirty="0" smtClean="0">
                <a:solidFill>
                  <a:srgbClr val="002C6C"/>
                </a:solidFill>
                <a:ea typeface="ＭＳ Ｐゴシック" charset="0"/>
                <a:cs typeface="Verdana"/>
              </a:rPr>
              <a:t>   techniques and </a:t>
            </a:r>
            <a:r>
              <a:rPr lang="en-US" sz="1600" dirty="0">
                <a:solidFill>
                  <a:srgbClr val="002C6C"/>
                </a:solidFill>
                <a:ea typeface="ＭＳ Ｐゴシック" charset="0"/>
                <a:cs typeface="Verdana"/>
              </a:rPr>
              <a:t>F2F meetings; </a:t>
            </a:r>
            <a:endParaRPr lang="en-US" sz="1600" dirty="0" smtClean="0">
              <a:solidFill>
                <a:srgbClr val="002C6C"/>
              </a:solidFill>
              <a:ea typeface="ＭＳ Ｐゴシック" charset="0"/>
              <a:cs typeface="Verdana"/>
            </a:endParaRPr>
          </a:p>
          <a:p>
            <a:pPr marL="81495" lvl="1" defTabSz="457155" fontAlgn="base">
              <a:lnSpc>
                <a:spcPct val="110000"/>
              </a:lnSpc>
              <a:spcBef>
                <a:spcPts val="400"/>
              </a:spcBef>
              <a:spcAft>
                <a:spcPct val="0"/>
              </a:spcAft>
              <a:buClr>
                <a:srgbClr val="F26334"/>
              </a:buClr>
            </a:pPr>
            <a:r>
              <a:rPr lang="en-US" sz="1600" dirty="0">
                <a:solidFill>
                  <a:srgbClr val="002C6C"/>
                </a:solidFill>
                <a:ea typeface="ＭＳ Ｐゴシック" charset="0"/>
                <a:cs typeface="Verdana"/>
              </a:rPr>
              <a:t> </a:t>
            </a:r>
            <a:r>
              <a:rPr lang="en-US" sz="1600" dirty="0" smtClean="0">
                <a:solidFill>
                  <a:srgbClr val="002C6C"/>
                </a:solidFill>
                <a:ea typeface="ＭＳ Ｐゴシック" charset="0"/>
                <a:cs typeface="Verdana"/>
              </a:rPr>
              <a:t>   will </a:t>
            </a:r>
            <a:r>
              <a:rPr lang="en-US" sz="1600" dirty="0">
                <a:solidFill>
                  <a:srgbClr val="002C6C"/>
                </a:solidFill>
                <a:ea typeface="ＭＳ Ｐゴシック" charset="0"/>
                <a:cs typeface="Verdana"/>
              </a:rPr>
              <a:t>continue to </a:t>
            </a:r>
            <a:r>
              <a:rPr lang="en-US" sz="1600" dirty="0" smtClean="0">
                <a:solidFill>
                  <a:srgbClr val="002C6C"/>
                </a:solidFill>
                <a:ea typeface="ＭＳ Ｐゴシック" charset="0"/>
                <a:cs typeface="Verdana"/>
              </a:rPr>
              <a:t>improve </a:t>
            </a:r>
            <a:endParaRPr lang="en-US" sz="1600" dirty="0">
              <a:solidFill>
                <a:srgbClr val="002C6C"/>
              </a:solidFill>
              <a:ea typeface="ＭＳ Ｐゴシック" charset="0"/>
              <a:cs typeface="Verdana"/>
            </a:endParaRPr>
          </a:p>
          <a:p>
            <a:pPr marL="81495" lvl="1" defTabSz="457155" fontAlgn="base">
              <a:lnSpc>
                <a:spcPct val="110000"/>
              </a:lnSpc>
              <a:spcBef>
                <a:spcPts val="400"/>
              </a:spcBef>
              <a:spcAft>
                <a:spcPct val="0"/>
              </a:spcAft>
              <a:buClr>
                <a:srgbClr val="F26334"/>
              </a:buClr>
            </a:pPr>
            <a:r>
              <a:rPr lang="en-US" sz="1600" dirty="0" smtClean="0">
                <a:solidFill>
                  <a:srgbClr val="002C6C"/>
                </a:solidFill>
                <a:ea typeface="ＭＳ Ｐゴシック" charset="0"/>
                <a:cs typeface="Verdana"/>
              </a:rPr>
              <a:t>   b) Request </a:t>
            </a:r>
            <a:r>
              <a:rPr lang="en-US" sz="1600" dirty="0">
                <a:solidFill>
                  <a:srgbClr val="002C6C"/>
                </a:solidFill>
                <a:ea typeface="ＭＳ Ｐゴシック" charset="0"/>
                <a:cs typeface="Verdana"/>
              </a:rPr>
              <a:t>participation of right skill </a:t>
            </a:r>
            <a:endParaRPr lang="en-US" sz="1600" dirty="0" smtClean="0">
              <a:solidFill>
                <a:srgbClr val="002C6C"/>
              </a:solidFill>
              <a:ea typeface="ＭＳ Ｐゴシック" charset="0"/>
              <a:cs typeface="Verdana"/>
            </a:endParaRPr>
          </a:p>
          <a:p>
            <a:pPr marL="81495" lvl="1" defTabSz="457155" fontAlgn="base">
              <a:lnSpc>
                <a:spcPct val="110000"/>
              </a:lnSpc>
              <a:spcBef>
                <a:spcPts val="400"/>
              </a:spcBef>
              <a:spcAft>
                <a:spcPct val="0"/>
              </a:spcAft>
              <a:buClr>
                <a:srgbClr val="F26334"/>
              </a:buClr>
            </a:pPr>
            <a:r>
              <a:rPr lang="en-US" sz="1600" dirty="0">
                <a:solidFill>
                  <a:srgbClr val="002C6C"/>
                </a:solidFill>
                <a:ea typeface="ＭＳ Ｐゴシック" charset="0"/>
                <a:cs typeface="Verdana"/>
              </a:rPr>
              <a:t> </a:t>
            </a:r>
            <a:r>
              <a:rPr lang="en-US" sz="1600" dirty="0" smtClean="0">
                <a:solidFill>
                  <a:srgbClr val="002C6C"/>
                </a:solidFill>
                <a:ea typeface="ＭＳ Ｐゴシック" charset="0"/>
                <a:cs typeface="Verdana"/>
              </a:rPr>
              <a:t>   set at right </a:t>
            </a:r>
            <a:r>
              <a:rPr lang="en-US" sz="1600" dirty="0">
                <a:solidFill>
                  <a:srgbClr val="002C6C"/>
                </a:solidFill>
                <a:ea typeface="ＭＳ Ｐゴシック" charset="0"/>
                <a:cs typeface="Verdana"/>
              </a:rPr>
              <a:t>time</a:t>
            </a:r>
          </a:p>
          <a:p>
            <a:pPr marL="81495" lvl="1" defTabSz="457155" fontAlgn="base">
              <a:lnSpc>
                <a:spcPct val="110000"/>
              </a:lnSpc>
              <a:spcBef>
                <a:spcPts val="400"/>
              </a:spcBef>
              <a:spcAft>
                <a:spcPct val="0"/>
              </a:spcAft>
              <a:buClr>
                <a:srgbClr val="F26334"/>
              </a:buClr>
            </a:pPr>
            <a:r>
              <a:rPr lang="en-US" sz="1600" dirty="0" smtClean="0">
                <a:solidFill>
                  <a:srgbClr val="002C6C"/>
                </a:solidFill>
                <a:ea typeface="ＭＳ Ｐゴシック" charset="0"/>
                <a:cs typeface="Verdana"/>
              </a:rPr>
              <a:t>   c) New </a:t>
            </a:r>
            <a:r>
              <a:rPr lang="en-US" sz="1600" dirty="0" err="1">
                <a:solidFill>
                  <a:srgbClr val="002C6C"/>
                </a:solidFill>
                <a:ea typeface="ＭＳ Ｐゴシック" charset="0"/>
                <a:cs typeface="Verdana"/>
              </a:rPr>
              <a:t>Xchange</a:t>
            </a:r>
            <a:r>
              <a:rPr lang="en-US" sz="1600" dirty="0">
                <a:solidFill>
                  <a:srgbClr val="002C6C"/>
                </a:solidFill>
                <a:ea typeface="ＭＳ Ｐゴシック" charset="0"/>
                <a:cs typeface="Verdana"/>
              </a:rPr>
              <a:t> program coming; </a:t>
            </a:r>
            <a:endParaRPr lang="en-US" sz="1600" dirty="0" smtClean="0">
              <a:solidFill>
                <a:srgbClr val="002C6C"/>
              </a:solidFill>
              <a:ea typeface="ＭＳ Ｐゴシック" charset="0"/>
              <a:cs typeface="Verdana"/>
            </a:endParaRPr>
          </a:p>
          <a:p>
            <a:pPr marL="81495" lvl="1" defTabSz="457155" fontAlgn="base">
              <a:lnSpc>
                <a:spcPct val="110000"/>
              </a:lnSpc>
              <a:spcBef>
                <a:spcPts val="400"/>
              </a:spcBef>
              <a:spcAft>
                <a:spcPct val="0"/>
              </a:spcAft>
              <a:buClr>
                <a:srgbClr val="F26334"/>
              </a:buClr>
            </a:pPr>
            <a:r>
              <a:rPr lang="en-US" sz="1600" dirty="0">
                <a:solidFill>
                  <a:srgbClr val="002C6C"/>
                </a:solidFill>
                <a:ea typeface="ＭＳ Ｐゴシック" charset="0"/>
                <a:cs typeface="Verdana"/>
              </a:rPr>
              <a:t> </a:t>
            </a:r>
            <a:r>
              <a:rPr lang="en-US" sz="1600" dirty="0" smtClean="0">
                <a:solidFill>
                  <a:srgbClr val="002C6C"/>
                </a:solidFill>
                <a:ea typeface="ＭＳ Ｐゴシック" charset="0"/>
                <a:cs typeface="Verdana"/>
              </a:rPr>
              <a:t>   work </a:t>
            </a:r>
            <a:r>
              <a:rPr lang="en-US" sz="1600" dirty="0">
                <a:solidFill>
                  <a:srgbClr val="002C6C"/>
                </a:solidFill>
                <a:ea typeface="ＭＳ Ｐゴシック" charset="0"/>
                <a:cs typeface="Verdana"/>
              </a:rPr>
              <a:t>with GS1 Marketing</a:t>
            </a:r>
          </a:p>
          <a:p>
            <a:pPr marL="81495" lvl="1" defTabSz="457155" fontAlgn="base">
              <a:lnSpc>
                <a:spcPct val="110000"/>
              </a:lnSpc>
              <a:spcBef>
                <a:spcPts val="400"/>
              </a:spcBef>
              <a:spcAft>
                <a:spcPct val="0"/>
              </a:spcAft>
              <a:buClr>
                <a:srgbClr val="F26334"/>
              </a:buClr>
            </a:pPr>
            <a:r>
              <a:rPr lang="en-US" sz="1600" dirty="0" smtClean="0">
                <a:solidFill>
                  <a:srgbClr val="002C6C"/>
                </a:solidFill>
                <a:ea typeface="ＭＳ Ｐゴシック" charset="0"/>
                <a:cs typeface="Verdana"/>
              </a:rPr>
              <a:t>   d) Current </a:t>
            </a:r>
            <a:r>
              <a:rPr lang="en-US" sz="1600" dirty="0">
                <a:solidFill>
                  <a:srgbClr val="002C6C"/>
                </a:solidFill>
                <a:ea typeface="ＭＳ Ｐゴシック" charset="0"/>
                <a:cs typeface="Verdana"/>
              </a:rPr>
              <a:t>GSMP value statement; </a:t>
            </a:r>
            <a:endParaRPr lang="en-US" sz="1600" dirty="0" smtClean="0">
              <a:solidFill>
                <a:srgbClr val="002C6C"/>
              </a:solidFill>
              <a:ea typeface="ＭＳ Ｐゴシック" charset="0"/>
              <a:cs typeface="Verdana"/>
            </a:endParaRPr>
          </a:p>
          <a:p>
            <a:pPr marL="81495" lvl="1" defTabSz="457155" fontAlgn="base">
              <a:lnSpc>
                <a:spcPct val="110000"/>
              </a:lnSpc>
              <a:spcBef>
                <a:spcPts val="400"/>
              </a:spcBef>
              <a:spcAft>
                <a:spcPct val="0"/>
              </a:spcAft>
              <a:buClr>
                <a:srgbClr val="F26334"/>
              </a:buClr>
            </a:pPr>
            <a:r>
              <a:rPr lang="en-US" sz="1600" dirty="0">
                <a:solidFill>
                  <a:srgbClr val="002C6C"/>
                </a:solidFill>
                <a:ea typeface="ＭＳ Ｐゴシック" charset="0"/>
                <a:cs typeface="Verdana"/>
              </a:rPr>
              <a:t> </a:t>
            </a:r>
            <a:r>
              <a:rPr lang="en-US" sz="1600" dirty="0" smtClean="0">
                <a:solidFill>
                  <a:srgbClr val="002C6C"/>
                </a:solidFill>
                <a:ea typeface="ＭＳ Ｐゴシック" charset="0"/>
                <a:cs typeface="Verdana"/>
              </a:rPr>
              <a:t>   need </a:t>
            </a:r>
            <a:r>
              <a:rPr lang="en-US" sz="1600" dirty="0">
                <a:solidFill>
                  <a:srgbClr val="002C6C"/>
                </a:solidFill>
                <a:ea typeface="ＭＳ Ｐゴシック" charset="0"/>
                <a:cs typeface="Verdana"/>
              </a:rPr>
              <a:t>to </a:t>
            </a:r>
            <a:r>
              <a:rPr lang="en-US" sz="1600" dirty="0" smtClean="0">
                <a:solidFill>
                  <a:srgbClr val="002C6C"/>
                </a:solidFill>
                <a:ea typeface="ＭＳ Ｐゴシック" charset="0"/>
                <a:cs typeface="Verdana"/>
              </a:rPr>
              <a:t>review and update</a:t>
            </a:r>
            <a:endParaRPr lang="en-US" sz="1600" dirty="0">
              <a:solidFill>
                <a:srgbClr val="002C6C"/>
              </a:solidFill>
              <a:ea typeface="ＭＳ Ｐゴシック" charset="0"/>
              <a:cs typeface="Verdana"/>
            </a:endParaRPr>
          </a:p>
          <a:p>
            <a:pPr marL="81495" marR="0" lvl="1" algn="l" defTabSz="457155" rtl="0" eaLnBrk="1" fontAlgn="base" latinLnBrk="0" hangingPunct="1">
              <a:lnSpc>
                <a:spcPct val="110000"/>
              </a:lnSpc>
              <a:spcBef>
                <a:spcPts val="400"/>
              </a:spcBef>
              <a:spcAft>
                <a:spcPct val="0"/>
              </a:spcAft>
              <a:buClr>
                <a:srgbClr val="F26334"/>
              </a:buClr>
              <a:buSzTx/>
              <a:tabLst/>
              <a:defRPr/>
            </a:pPr>
            <a:r>
              <a:rPr kumimoji="0" lang="en-US" sz="1600" b="0" i="0" u="none" strike="noStrike" kern="1200" cap="none" spc="0" normalizeH="0" baseline="0" noProof="0" dirty="0" smtClean="0">
                <a:ln>
                  <a:noFill/>
                </a:ln>
                <a:solidFill>
                  <a:srgbClr val="002C6C"/>
                </a:solidFill>
                <a:effectLst/>
                <a:uLnTx/>
                <a:uFillTx/>
                <a:latin typeface="Verdana"/>
                <a:ea typeface="ＭＳ Ｐゴシック" charset="0"/>
                <a:cs typeface="Verdana"/>
              </a:rPr>
              <a:t>   e) Standards Development Certification</a:t>
            </a:r>
            <a:r>
              <a:rPr kumimoji="0" lang="en-US" sz="1600" b="0" i="0" u="none" strike="noStrike" kern="1200" cap="none" spc="0" normalizeH="0" noProof="0" dirty="0" smtClean="0">
                <a:ln>
                  <a:noFill/>
                </a:ln>
                <a:solidFill>
                  <a:srgbClr val="002C6C"/>
                </a:solidFill>
                <a:effectLst/>
                <a:uLnTx/>
                <a:uFillTx/>
                <a:latin typeface="Verdana"/>
                <a:ea typeface="ＭＳ Ｐゴシック" charset="0"/>
                <a:cs typeface="Verdana"/>
              </a:rPr>
              <a:t> </a:t>
            </a:r>
          </a:p>
          <a:p>
            <a:pPr marL="81495" marR="0" lvl="1" algn="l" defTabSz="457155" rtl="0" eaLnBrk="1" fontAlgn="base" latinLnBrk="0" hangingPunct="1">
              <a:lnSpc>
                <a:spcPct val="110000"/>
              </a:lnSpc>
              <a:spcBef>
                <a:spcPts val="400"/>
              </a:spcBef>
              <a:spcAft>
                <a:spcPct val="0"/>
              </a:spcAft>
              <a:buClr>
                <a:srgbClr val="F26334"/>
              </a:buClr>
              <a:buSzTx/>
              <a:tabLst/>
              <a:defRPr/>
            </a:pPr>
            <a:r>
              <a:rPr lang="en-US" sz="1600" dirty="0" smtClean="0">
                <a:solidFill>
                  <a:srgbClr val="002C6C"/>
                </a:solidFill>
                <a:latin typeface="Verdana"/>
                <a:ea typeface="ＭＳ Ｐゴシック" charset="0"/>
                <a:cs typeface="Verdana"/>
              </a:rPr>
              <a:t>    </a:t>
            </a:r>
            <a:r>
              <a:rPr kumimoji="0" lang="en-US" sz="1600" b="0" i="0" u="none" strike="noStrike" kern="1200" cap="none" spc="0" normalizeH="0" noProof="0" dirty="0" err="1" smtClean="0">
                <a:ln>
                  <a:noFill/>
                </a:ln>
                <a:solidFill>
                  <a:srgbClr val="002C6C"/>
                </a:solidFill>
                <a:effectLst/>
                <a:uLnTx/>
                <a:uFillTx/>
                <a:latin typeface="Verdana"/>
                <a:ea typeface="ＭＳ Ｐゴシック" charset="0"/>
                <a:cs typeface="Verdana"/>
              </a:rPr>
              <a:t>Programme</a:t>
            </a:r>
            <a:endParaRPr lang="en-US" sz="1600" dirty="0" smtClean="0">
              <a:solidFill>
                <a:srgbClr val="002C6C"/>
              </a:solidFill>
              <a:latin typeface="Verdana"/>
              <a:ea typeface="ＭＳ Ｐゴシック" charset="0"/>
              <a:cs typeface="Verdana"/>
            </a:endParaRPr>
          </a:p>
          <a:p>
            <a:pPr marL="81495" marR="0" lvl="1" algn="l" defTabSz="457155" rtl="0" eaLnBrk="1" fontAlgn="base" latinLnBrk="0" hangingPunct="1">
              <a:lnSpc>
                <a:spcPct val="110000"/>
              </a:lnSpc>
              <a:spcBef>
                <a:spcPts val="400"/>
              </a:spcBef>
              <a:spcAft>
                <a:spcPct val="0"/>
              </a:spcAft>
              <a:buClr>
                <a:srgbClr val="F26334"/>
              </a:buClr>
              <a:buSzTx/>
              <a:tabLst/>
              <a:defRPr/>
            </a:pPr>
            <a:r>
              <a:rPr lang="en-US" sz="1600" dirty="0" smtClean="0">
                <a:solidFill>
                  <a:srgbClr val="002C6C"/>
                </a:solidFill>
                <a:latin typeface="Verdana"/>
                <a:ea typeface="ＭＳ Ｐゴシック" charset="0"/>
                <a:cs typeface="Verdana"/>
              </a:rPr>
              <a:t>   f-g) </a:t>
            </a:r>
            <a:r>
              <a:rPr lang="en-US" sz="1600" dirty="0" smtClean="0">
                <a:solidFill>
                  <a:srgbClr val="002C6C"/>
                </a:solidFill>
                <a:ea typeface="ＭＳ Ｐゴシック" charset="0"/>
                <a:cs typeface="Verdana"/>
              </a:rPr>
              <a:t>Excellent points; needs to be </a:t>
            </a:r>
          </a:p>
          <a:p>
            <a:pPr marL="81495" lvl="1" defTabSz="457155" fontAlgn="base">
              <a:lnSpc>
                <a:spcPct val="110000"/>
              </a:lnSpc>
              <a:spcBef>
                <a:spcPts val="400"/>
              </a:spcBef>
              <a:spcAft>
                <a:spcPct val="0"/>
              </a:spcAft>
              <a:buClr>
                <a:srgbClr val="F26334"/>
              </a:buClr>
              <a:defRPr/>
            </a:pPr>
            <a:r>
              <a:rPr lang="en-US" sz="1600" dirty="0" smtClean="0">
                <a:solidFill>
                  <a:srgbClr val="002C6C"/>
                </a:solidFill>
                <a:ea typeface="ＭＳ Ｐゴシック" charset="0"/>
                <a:cs typeface="Verdana"/>
              </a:rPr>
              <a:t>    addressed</a:t>
            </a:r>
          </a:p>
          <a:p>
            <a:pPr marL="81495" lvl="1" defTabSz="457155" fontAlgn="base">
              <a:lnSpc>
                <a:spcPct val="110000"/>
              </a:lnSpc>
              <a:spcBef>
                <a:spcPts val="400"/>
              </a:spcBef>
              <a:spcAft>
                <a:spcPct val="0"/>
              </a:spcAft>
              <a:buClr>
                <a:srgbClr val="F26334"/>
              </a:buClr>
              <a:defRPr/>
            </a:pPr>
            <a:endParaRPr lang="en-US" sz="1700" dirty="0">
              <a:solidFill>
                <a:srgbClr val="002C6C"/>
              </a:solidFill>
              <a:ea typeface="ＭＳ Ｐゴシック" charset="0"/>
              <a:cs typeface="Verdana"/>
            </a:endParaRPr>
          </a:p>
          <a:p>
            <a:pPr marL="81495" marR="0" lvl="1" algn="l" defTabSz="457155" rtl="0" eaLnBrk="1" fontAlgn="base" latinLnBrk="0" hangingPunct="1">
              <a:lnSpc>
                <a:spcPct val="110000"/>
              </a:lnSpc>
              <a:spcBef>
                <a:spcPts val="400"/>
              </a:spcBef>
              <a:spcAft>
                <a:spcPct val="0"/>
              </a:spcAft>
              <a:buClr>
                <a:srgbClr val="F26334"/>
              </a:buClr>
              <a:buSzTx/>
              <a:tabLst/>
              <a:defRPr/>
            </a:pPr>
            <a:endParaRPr kumimoji="0" lang="en-US" sz="1700" b="0" i="0" u="none" strike="noStrike" kern="1200" cap="none" spc="0" normalizeH="0" baseline="0" noProof="0" dirty="0">
              <a:ln>
                <a:noFill/>
              </a:ln>
              <a:solidFill>
                <a:srgbClr val="002C6C"/>
              </a:solidFill>
              <a:effectLst/>
              <a:uLnTx/>
              <a:uFillTx/>
              <a:latin typeface="Verdana"/>
              <a:ea typeface="ＭＳ Ｐゴシック" charset="0"/>
              <a:cs typeface="Verdana"/>
            </a:endParaRPr>
          </a:p>
          <a:p>
            <a:pPr marL="538650" marR="0" lvl="2" indent="0" algn="l" defTabSz="457155" rtl="0" eaLnBrk="1" fontAlgn="base" latinLnBrk="0" hangingPunct="1">
              <a:lnSpc>
                <a:spcPct val="110000"/>
              </a:lnSpc>
              <a:spcBef>
                <a:spcPts val="400"/>
              </a:spcBef>
              <a:spcAft>
                <a:spcPct val="0"/>
              </a:spcAft>
              <a:buClr>
                <a:srgbClr val="F26334"/>
              </a:buClr>
              <a:buSzTx/>
              <a:buFontTx/>
              <a:buNone/>
              <a:tabLst/>
              <a:defRPr/>
            </a:pPr>
            <a:endParaRPr kumimoji="0" lang="en-US" sz="1700" b="0" i="0" u="none" strike="noStrike" kern="1200" cap="none" spc="0" normalizeH="0" baseline="0" noProof="0" dirty="0">
              <a:ln>
                <a:noFill/>
              </a:ln>
              <a:solidFill>
                <a:srgbClr val="002C6C"/>
              </a:solidFill>
              <a:effectLst/>
              <a:uLnTx/>
              <a:uFillTx/>
              <a:latin typeface="Verdana"/>
              <a:ea typeface="ＭＳ Ｐゴシック" charset="0"/>
              <a:cs typeface="Verdana"/>
            </a:endParaRP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srgbClr val="454545"/>
                </a:solidFill>
                <a:effectLst/>
                <a:uLnTx/>
                <a:uFillTx/>
                <a:latin typeface="Verdana"/>
                <a:ea typeface="+mn-ea"/>
                <a:cs typeface="+mn-cs"/>
              </a:rPr>
              <a:t> </a:t>
            </a:r>
            <a:endParaRPr kumimoji="0" lang="en-GB" sz="1700" b="0" i="0" u="none" strike="noStrike" kern="1200" cap="none" spc="0" normalizeH="0" baseline="0" noProof="0" dirty="0">
              <a:ln>
                <a:noFill/>
              </a:ln>
              <a:solidFill>
                <a:srgbClr val="454545"/>
              </a:solidFill>
              <a:effectLst/>
              <a:uLnTx/>
              <a:uFillTx/>
              <a:latin typeface="Verdana"/>
              <a:ea typeface="+mn-ea"/>
              <a:cs typeface="+mn-cs"/>
            </a:endParaRPr>
          </a:p>
        </p:txBody>
      </p:sp>
    </p:spTree>
    <p:extLst>
      <p:ext uri="{BB962C8B-B14F-4D97-AF65-F5344CB8AC3E}">
        <p14:creationId xmlns:p14="http://schemas.microsoft.com/office/powerpoint/2010/main" val="284397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fade">
                                      <p:cBhvr>
                                        <p:cTn id="43" dur="500"/>
                                        <p:tgtEl>
                                          <p:spTgt spid="3">
                                            <p:txEl>
                                              <p:pRg st="12" end="12"/>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3" end="13"/>
                                            </p:txEl>
                                          </p:spTgt>
                                        </p:tgtEl>
                                        <p:attrNameLst>
                                          <p:attrName>style.visibility</p:attrName>
                                        </p:attrNameLst>
                                      </p:cBhvr>
                                      <p:to>
                                        <p:strVal val="visible"/>
                                      </p:to>
                                    </p:set>
                                    <p:animEffect transition="in" filter="fade">
                                      <p:cBhvr>
                                        <p:cTn id="46" dur="500"/>
                                        <p:tgtEl>
                                          <p:spTgt spid="3">
                                            <p:txEl>
                                              <p:pRg st="13" end="1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xEl>
                                              <p:pRg st="1" end="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
                                            <p:txEl>
                                              <p:pRg st="3" end="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
                                            <p:txEl>
                                              <p:pRg st="4" end="4"/>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
                                            <p:txEl>
                                              <p:pRg st="5" end="5"/>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
                                            <p:txEl>
                                              <p:pRg st="6" end="6"/>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
                                            <p:txEl>
                                              <p:pRg st="7" end="7"/>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
                                            <p:txEl>
                                              <p:pRg st="8" end="8"/>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
                                            <p:txEl>
                                              <p:pRg st="9" end="9"/>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
                                            <p:txEl>
                                              <p:pRg st="10" end="10"/>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
                                            <p:txEl>
                                              <p:pRg st="11" end="11"/>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
                                            <p:txEl>
                                              <p:pRg st="12" end="12"/>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sz="1200" dirty="0" smtClean="0"/>
              <a:t>Paul Reid</a:t>
            </a:r>
          </a:p>
          <a:p>
            <a:r>
              <a:rPr lang="en-US" sz="1200" dirty="0" smtClean="0"/>
              <a:t>Head </a:t>
            </a:r>
            <a:r>
              <a:rPr lang="en-US" sz="1200" dirty="0"/>
              <a:t>of Standards &amp; Consulting, GS1 </a:t>
            </a:r>
            <a:r>
              <a:rPr lang="en-US" sz="1200" dirty="0" smtClean="0"/>
              <a:t>UK</a:t>
            </a:r>
            <a:endParaRPr lang="en-US" sz="1200" dirty="0"/>
          </a:p>
        </p:txBody>
      </p:sp>
      <p:sp>
        <p:nvSpPr>
          <p:cNvPr id="5" name="Title 4"/>
          <p:cNvSpPr>
            <a:spLocks noGrp="1"/>
          </p:cNvSpPr>
          <p:nvPr>
            <p:ph type="title"/>
          </p:nvPr>
        </p:nvSpPr>
        <p:spPr/>
        <p:txBody>
          <a:bodyPr/>
          <a:lstStyle/>
          <a:p>
            <a:r>
              <a:rPr lang="en-GB" dirty="0"/>
              <a:t>GS1 UK’s approach to GTIN Management deployment</a:t>
            </a:r>
            <a:endParaRPr lang="en-US"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9</a:t>
            </a:fld>
            <a:endParaRPr lang="en-GB"/>
          </a:p>
        </p:txBody>
      </p:sp>
    </p:spTree>
    <p:extLst>
      <p:ext uri="{BB962C8B-B14F-4D97-AF65-F5344CB8AC3E}">
        <p14:creationId xmlns:p14="http://schemas.microsoft.com/office/powerpoint/2010/main" val="426446972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itle">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ln w="12700">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2.xml><?xml version="1.0" encoding="utf-8"?>
<a:theme xmlns:a="http://schemas.openxmlformats.org/drawingml/2006/main" name="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3.xml><?xml version="1.0" encoding="utf-8"?>
<a:theme xmlns:a="http://schemas.openxmlformats.org/drawingml/2006/main" name="Divider">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4.xml><?xml version="1.0" encoding="utf-8"?>
<a:theme xmlns:a="http://schemas.openxmlformats.org/drawingml/2006/main" name="1_Title">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ln w="12700">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5.xml><?xml version="1.0" encoding="utf-8"?>
<a:theme xmlns:a="http://schemas.openxmlformats.org/drawingml/2006/main" name="1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6.xml><?xml version="1.0" encoding="utf-8"?>
<a:theme xmlns:a="http://schemas.openxmlformats.org/drawingml/2006/main" name="2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7.xml><?xml version="1.0" encoding="utf-8"?>
<a:theme xmlns:a="http://schemas.openxmlformats.org/drawingml/2006/main" name="3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8.xml><?xml version="1.0" encoding="utf-8"?>
<a:theme xmlns:a="http://schemas.openxmlformats.org/drawingml/2006/main" name="4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GS1_Template_PPT_4-3_2015-02-04</Template>
  <TotalTime>1114</TotalTime>
  <Words>2681</Words>
  <Application>Microsoft Office PowerPoint</Application>
  <PresentationFormat>On-screen Show (4:3)</PresentationFormat>
  <Paragraphs>481</Paragraphs>
  <Slides>53</Slides>
  <Notes>41</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53</vt:i4>
      </vt:variant>
    </vt:vector>
  </HeadingPairs>
  <TitlesOfParts>
    <vt:vector size="69" baseType="lpstr">
      <vt:lpstr>ＭＳ Ｐゴシック</vt:lpstr>
      <vt:lpstr>Arial</vt:lpstr>
      <vt:lpstr>Arial Black</vt:lpstr>
      <vt:lpstr>Calibri</vt:lpstr>
      <vt:lpstr>Lucida Grande</vt:lpstr>
      <vt:lpstr>Times New Roman</vt:lpstr>
      <vt:lpstr>Verdana</vt:lpstr>
      <vt:lpstr>Wingdings</vt:lpstr>
      <vt:lpstr>Title</vt:lpstr>
      <vt:lpstr>Content</vt:lpstr>
      <vt:lpstr>Divider</vt:lpstr>
      <vt:lpstr>1_Title</vt:lpstr>
      <vt:lpstr>1_Content</vt:lpstr>
      <vt:lpstr>2_Content</vt:lpstr>
      <vt:lpstr>3_Content</vt:lpstr>
      <vt:lpstr>4_Content</vt:lpstr>
      <vt:lpstr>GS1 Standards Event 20 – 24 March 2017 – Jersey City, NJ USA Building standards to deliver business value  </vt:lpstr>
      <vt:lpstr>Anti-trust caution</vt:lpstr>
      <vt:lpstr>Statement &amp; reminder for seeking intellectual property information</vt:lpstr>
      <vt:lpstr>Agenda</vt:lpstr>
      <vt:lpstr>Welcome and Standards Journey update</vt:lpstr>
      <vt:lpstr>GS1 Forum – Standards Journey continues </vt:lpstr>
      <vt:lpstr>Standards Journey – Worldwide input </vt:lpstr>
      <vt:lpstr>Standards Journey feedback from          2017 Global Forum</vt:lpstr>
      <vt:lpstr>GS1 UK’s approach to GTIN Management deployment</vt:lpstr>
      <vt:lpstr>GTIN Management Standard </vt:lpstr>
      <vt:lpstr>Deployment – what is it? </vt:lpstr>
      <vt:lpstr>Deployment – in the context of GS1</vt:lpstr>
      <vt:lpstr>Deployment</vt:lpstr>
      <vt:lpstr>Deployment</vt:lpstr>
      <vt:lpstr>Deployment</vt:lpstr>
      <vt:lpstr>Deployment</vt:lpstr>
      <vt:lpstr>GS1 UK approach for GTIN Management</vt:lpstr>
      <vt:lpstr>Bringing the GTIN Management to life</vt:lpstr>
      <vt:lpstr>Bringing the GTIN Management to life</vt:lpstr>
      <vt:lpstr>Deployment</vt:lpstr>
      <vt:lpstr>Deployment – in the context of GS1</vt:lpstr>
      <vt:lpstr>Deployment – in the context of GS1</vt:lpstr>
      <vt:lpstr>Deployment – in the context of GS1</vt:lpstr>
      <vt:lpstr>Deployment – in the context of GS1</vt:lpstr>
      <vt:lpstr>PowerPoint Presentation</vt:lpstr>
      <vt:lpstr>GS1 Brasil </vt:lpstr>
      <vt:lpstr>SME´s GS1 Brazil</vt:lpstr>
      <vt:lpstr>GS1 Brazil – Member Profile until Dec/2016</vt:lpstr>
      <vt:lpstr>Overview – GS1 Brasil Industry Engagement Team</vt:lpstr>
      <vt:lpstr>Overview – GS1 Brasil Industry Engagement Team</vt:lpstr>
      <vt:lpstr>GS1 Brazil – Member Profile until Dec/2016</vt:lpstr>
      <vt:lpstr>Economic scenario in Brazil</vt:lpstr>
      <vt:lpstr>GS1 Brazil Actions for SMEs</vt:lpstr>
      <vt:lpstr>Actions for SMEs</vt:lpstr>
      <vt:lpstr>Working with SME</vt:lpstr>
      <vt:lpstr>PowerPoint Presentation</vt:lpstr>
      <vt:lpstr>2016 AUTOMATION AWARD</vt:lpstr>
      <vt:lpstr>PowerPoint Presentation</vt:lpstr>
      <vt:lpstr>SME´s Value proposition</vt:lpstr>
      <vt:lpstr>Insights from Value Proposition´s exercise</vt:lpstr>
      <vt:lpstr>Actions for SMEs   TRAINING &amp; EXPERIENCE</vt:lpstr>
      <vt:lpstr>Cadastro Nacional de Produtos 2.0</vt:lpstr>
      <vt:lpstr>Actions for SMEs   TRAINING &amp; EXPERIENCE</vt:lpstr>
      <vt:lpstr>Actions for SMEs   TRAINING &amp; EXPERIENCE</vt:lpstr>
      <vt:lpstr>Actions for SMEs   SUPORT FOR BUSINESS</vt:lpstr>
      <vt:lpstr>Actions for SMEs   SUPORT TO BUSINESS</vt:lpstr>
      <vt:lpstr>PowerPoint Presentation</vt:lpstr>
      <vt:lpstr>Actions for SMEs   TECHNOLOGY</vt:lpstr>
      <vt:lpstr>Next steps -  2017</vt:lpstr>
      <vt:lpstr>Thanks ;)</vt:lpstr>
      <vt:lpstr>GS1 Global Standard Adoption Metric </vt:lpstr>
      <vt:lpstr>Don’t let this happen to Standards!</vt:lpstr>
      <vt:lpstr>Contact Information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GS1</dc:creator>
  <cp:keywords/>
  <dc:description/>
  <cp:lastModifiedBy>Cindy Grell</cp:lastModifiedBy>
  <cp:revision>92</cp:revision>
  <cp:lastPrinted>2017-03-17T14:36:10Z</cp:lastPrinted>
  <dcterms:created xsi:type="dcterms:W3CDTF">2015-02-03T16:31:41Z</dcterms:created>
  <dcterms:modified xsi:type="dcterms:W3CDTF">2017-04-03T15:37:21Z</dcterms:modified>
  <cp:category>Corporate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7</vt:i4>
  </property>
  <property fmtid="{D5CDD505-2E9C-101B-9397-08002B2CF9AE}" pid="3" name="Date">
    <vt:lpwstr>1/06/2016</vt:lpwstr>
  </property>
</Properties>
</file>