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5"/>
    <p:sldMasterId id="2147483810" r:id="rId6"/>
    <p:sldMasterId id="2147483750" r:id="rId7"/>
  </p:sldMasterIdLst>
  <p:notesMasterIdLst>
    <p:notesMasterId r:id="rId26"/>
  </p:notesMasterIdLst>
  <p:sldIdLst>
    <p:sldId id="318" r:id="rId8"/>
    <p:sldId id="319" r:id="rId9"/>
    <p:sldId id="320" r:id="rId10"/>
    <p:sldId id="322" r:id="rId11"/>
    <p:sldId id="357" r:id="rId12"/>
    <p:sldId id="331" r:id="rId13"/>
    <p:sldId id="332" r:id="rId14"/>
    <p:sldId id="333" r:id="rId15"/>
    <p:sldId id="336" r:id="rId16"/>
    <p:sldId id="360" r:id="rId17"/>
    <p:sldId id="363" r:id="rId18"/>
    <p:sldId id="341" r:id="rId19"/>
    <p:sldId id="364" r:id="rId20"/>
    <p:sldId id="359" r:id="rId21"/>
    <p:sldId id="365" r:id="rId22"/>
    <p:sldId id="358" r:id="rId23"/>
    <p:sldId id="366" r:id="rId24"/>
    <p:sldId id="325" r:id="rId25"/>
  </p:sldIdLst>
  <p:sldSz cx="9144000" cy="5143500" type="screen16x9"/>
  <p:notesSz cx="6858000" cy="9144000"/>
  <p:defaultTextStyle>
    <a:defPPr>
      <a:defRPr lang="en-US"/>
    </a:defPPr>
    <a:lvl1pPr marL="0" algn="l" defTabSz="914310" rtl="0" eaLnBrk="1" latinLnBrk="0" hangingPunct="1">
      <a:defRPr sz="1800" kern="1200">
        <a:solidFill>
          <a:schemeClr val="tx1"/>
        </a:solidFill>
        <a:latin typeface="+mn-lt"/>
        <a:ea typeface="+mn-ea"/>
        <a:cs typeface="+mn-cs"/>
      </a:defRPr>
    </a:lvl1pPr>
    <a:lvl2pPr marL="457155"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6" algn="l" defTabSz="914310" rtl="0" eaLnBrk="1" latinLnBrk="0" hangingPunct="1">
      <a:defRPr sz="1800" kern="1200">
        <a:solidFill>
          <a:schemeClr val="tx1"/>
        </a:solidFill>
        <a:latin typeface="+mn-lt"/>
        <a:ea typeface="+mn-ea"/>
        <a:cs typeface="+mn-cs"/>
      </a:defRPr>
    </a:lvl4pPr>
    <a:lvl5pPr marL="1828622" algn="l" defTabSz="914310" rtl="0" eaLnBrk="1" latinLnBrk="0" hangingPunct="1">
      <a:defRPr sz="1800" kern="1200">
        <a:solidFill>
          <a:schemeClr val="tx1"/>
        </a:solidFill>
        <a:latin typeface="+mn-lt"/>
        <a:ea typeface="+mn-ea"/>
        <a:cs typeface="+mn-cs"/>
      </a:defRPr>
    </a:lvl5pPr>
    <a:lvl6pPr marL="2285777" algn="l" defTabSz="914310" rtl="0" eaLnBrk="1" latinLnBrk="0" hangingPunct="1">
      <a:defRPr sz="1800" kern="1200">
        <a:solidFill>
          <a:schemeClr val="tx1"/>
        </a:solidFill>
        <a:latin typeface="+mn-lt"/>
        <a:ea typeface="+mn-ea"/>
        <a:cs typeface="+mn-cs"/>
      </a:defRPr>
    </a:lvl6pPr>
    <a:lvl7pPr marL="2742932" algn="l" defTabSz="914310" rtl="0" eaLnBrk="1" latinLnBrk="0" hangingPunct="1">
      <a:defRPr sz="1800" kern="1200">
        <a:solidFill>
          <a:schemeClr val="tx1"/>
        </a:solidFill>
        <a:latin typeface="+mn-lt"/>
        <a:ea typeface="+mn-ea"/>
        <a:cs typeface="+mn-cs"/>
      </a:defRPr>
    </a:lvl7pPr>
    <a:lvl8pPr marL="3200087" algn="l" defTabSz="914310" rtl="0" eaLnBrk="1" latinLnBrk="0" hangingPunct="1">
      <a:defRPr sz="1800" kern="1200">
        <a:solidFill>
          <a:schemeClr val="tx1"/>
        </a:solidFill>
        <a:latin typeface="+mn-lt"/>
        <a:ea typeface="+mn-ea"/>
        <a:cs typeface="+mn-cs"/>
      </a:defRPr>
    </a:lvl8pPr>
    <a:lvl9pPr marL="3657243" algn="l" defTabSz="91431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2" userDrawn="1">
          <p15:clr>
            <a:srgbClr val="A4A3A4"/>
          </p15:clr>
        </p15:guide>
        <p15:guide id="2" pos="300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1B3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74" autoAdjust="0"/>
  </p:normalViewPr>
  <p:slideViewPr>
    <p:cSldViewPr>
      <p:cViewPr varScale="1">
        <p:scale>
          <a:sx n="114" d="100"/>
          <a:sy n="114" d="100"/>
        </p:scale>
        <p:origin x="714" y="96"/>
      </p:cViewPr>
      <p:guideLst>
        <p:guide orient="horz" pos="1872"/>
        <p:guide pos="3000"/>
        <p:guide orient="horz" pos="1620"/>
        <p:guide pos="2880"/>
      </p:guideLst>
    </p:cSldViewPr>
  </p:slideViewPr>
  <p:outlineViewPr>
    <p:cViewPr>
      <p:scale>
        <a:sx n="33" d="100"/>
        <a:sy n="33" d="100"/>
      </p:scale>
      <p:origin x="0" y="5292"/>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B3EE7-B210-4830-9278-8B81E659FA3F}"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5682CD2F-46CC-4B63-A74B-38B65AD58698}">
      <dgm:prSet phldrT="[Text]" custT="1"/>
      <dgm:spPr/>
      <dgm:t>
        <a:bodyPr/>
        <a:lstStyle/>
        <a:p>
          <a:r>
            <a:rPr lang="en-US" sz="1100" dirty="0" smtClean="0"/>
            <a:t>Global feedback</a:t>
          </a:r>
          <a:endParaRPr lang="en-US" sz="1100" dirty="0"/>
        </a:p>
      </dgm:t>
    </dgm:pt>
    <dgm:pt modelId="{3EE1F93F-1888-400A-B4D4-C973EDE27A9F}" type="parTrans" cxnId="{F624FF4C-3679-491B-95D5-E635B4662B11}">
      <dgm:prSet/>
      <dgm:spPr/>
      <dgm:t>
        <a:bodyPr/>
        <a:lstStyle/>
        <a:p>
          <a:endParaRPr lang="en-US"/>
        </a:p>
      </dgm:t>
    </dgm:pt>
    <dgm:pt modelId="{92E6E46B-10E3-47C1-A350-54525F4E5A93}" type="sibTrans" cxnId="{F624FF4C-3679-491B-95D5-E635B4662B11}">
      <dgm:prSet/>
      <dgm:spPr/>
      <dgm:t>
        <a:bodyPr/>
        <a:lstStyle/>
        <a:p>
          <a:endParaRPr lang="en-US"/>
        </a:p>
      </dgm:t>
    </dgm:pt>
    <dgm:pt modelId="{C91896EC-329B-4EC0-844A-3A3DA1B0A392}">
      <dgm:prSet phldrT="[Text]" custT="1"/>
      <dgm:spPr/>
      <dgm:t>
        <a:bodyPr/>
        <a:lstStyle/>
        <a:p>
          <a:r>
            <a:rPr lang="en-US" sz="1100" dirty="0" smtClean="0"/>
            <a:t>Input into Global group</a:t>
          </a:r>
          <a:endParaRPr lang="en-US" sz="1100" dirty="0"/>
        </a:p>
      </dgm:t>
    </dgm:pt>
    <dgm:pt modelId="{35633BB7-3417-48D9-AC11-1E0915B6F807}" type="parTrans" cxnId="{5C2F1E72-7998-48EB-856B-04F91B952CE3}">
      <dgm:prSet/>
      <dgm:spPr/>
      <dgm:t>
        <a:bodyPr/>
        <a:lstStyle/>
        <a:p>
          <a:endParaRPr lang="en-US"/>
        </a:p>
      </dgm:t>
    </dgm:pt>
    <dgm:pt modelId="{9DFAE3F5-7553-4B2F-8E99-B3A354B51BD4}" type="sibTrans" cxnId="{5C2F1E72-7998-48EB-856B-04F91B952CE3}">
      <dgm:prSet/>
      <dgm:spPr/>
      <dgm:t>
        <a:bodyPr/>
        <a:lstStyle/>
        <a:p>
          <a:endParaRPr lang="en-US"/>
        </a:p>
      </dgm:t>
    </dgm:pt>
    <dgm:pt modelId="{7CD747EF-5997-439B-882D-9F3DD7D14ABA}" type="pres">
      <dgm:prSet presAssocID="{6D9B3EE7-B210-4830-9278-8B81E659FA3F}" presName="compositeShape" presStyleCnt="0">
        <dgm:presLayoutVars>
          <dgm:chMax val="2"/>
          <dgm:dir/>
          <dgm:resizeHandles val="exact"/>
        </dgm:presLayoutVars>
      </dgm:prSet>
      <dgm:spPr/>
      <dgm:t>
        <a:bodyPr/>
        <a:lstStyle/>
        <a:p>
          <a:endParaRPr lang="en-US"/>
        </a:p>
      </dgm:t>
    </dgm:pt>
    <dgm:pt modelId="{24999D8F-D56A-4061-8E3E-5214F2B29A56}" type="pres">
      <dgm:prSet presAssocID="{6D9B3EE7-B210-4830-9278-8B81E659FA3F}" presName="ribbon" presStyleLbl="node1" presStyleIdx="0" presStyleCnt="1"/>
      <dgm:spPr/>
    </dgm:pt>
    <dgm:pt modelId="{F9C592FA-1755-4326-B13D-4E0B57DA49D2}" type="pres">
      <dgm:prSet presAssocID="{6D9B3EE7-B210-4830-9278-8B81E659FA3F}" presName="leftArrowText" presStyleLbl="node1" presStyleIdx="0" presStyleCnt="1">
        <dgm:presLayoutVars>
          <dgm:chMax val="0"/>
          <dgm:bulletEnabled val="1"/>
        </dgm:presLayoutVars>
      </dgm:prSet>
      <dgm:spPr/>
      <dgm:t>
        <a:bodyPr/>
        <a:lstStyle/>
        <a:p>
          <a:endParaRPr lang="en-US"/>
        </a:p>
      </dgm:t>
    </dgm:pt>
    <dgm:pt modelId="{E13068E1-DDBF-4CC5-B44D-C46FFF981BAF}" type="pres">
      <dgm:prSet presAssocID="{6D9B3EE7-B210-4830-9278-8B81E659FA3F}" presName="rightArrowText" presStyleLbl="node1" presStyleIdx="0" presStyleCnt="1">
        <dgm:presLayoutVars>
          <dgm:chMax val="0"/>
          <dgm:bulletEnabled val="1"/>
        </dgm:presLayoutVars>
      </dgm:prSet>
      <dgm:spPr/>
      <dgm:t>
        <a:bodyPr/>
        <a:lstStyle/>
        <a:p>
          <a:endParaRPr lang="en-US"/>
        </a:p>
      </dgm:t>
    </dgm:pt>
  </dgm:ptLst>
  <dgm:cxnLst>
    <dgm:cxn modelId="{F624FF4C-3679-491B-95D5-E635B4662B11}" srcId="{6D9B3EE7-B210-4830-9278-8B81E659FA3F}" destId="{5682CD2F-46CC-4B63-A74B-38B65AD58698}" srcOrd="0" destOrd="0" parTransId="{3EE1F93F-1888-400A-B4D4-C973EDE27A9F}" sibTransId="{92E6E46B-10E3-47C1-A350-54525F4E5A93}"/>
    <dgm:cxn modelId="{5C2F1E72-7998-48EB-856B-04F91B952CE3}" srcId="{6D9B3EE7-B210-4830-9278-8B81E659FA3F}" destId="{C91896EC-329B-4EC0-844A-3A3DA1B0A392}" srcOrd="1" destOrd="0" parTransId="{35633BB7-3417-48D9-AC11-1E0915B6F807}" sibTransId="{9DFAE3F5-7553-4B2F-8E99-B3A354B51BD4}"/>
    <dgm:cxn modelId="{08F06392-240D-426A-A146-5732C0C05049}" type="presOf" srcId="{5682CD2F-46CC-4B63-A74B-38B65AD58698}" destId="{F9C592FA-1755-4326-B13D-4E0B57DA49D2}" srcOrd="0" destOrd="0" presId="urn:microsoft.com/office/officeart/2005/8/layout/arrow6"/>
    <dgm:cxn modelId="{D4EA3A3F-7F65-49B3-A4B9-6FBD68FC9943}" type="presOf" srcId="{6D9B3EE7-B210-4830-9278-8B81E659FA3F}" destId="{7CD747EF-5997-439B-882D-9F3DD7D14ABA}" srcOrd="0" destOrd="0" presId="urn:microsoft.com/office/officeart/2005/8/layout/arrow6"/>
    <dgm:cxn modelId="{57E5AFA7-2B97-455D-9E37-BE6CEDE8C188}" type="presOf" srcId="{C91896EC-329B-4EC0-844A-3A3DA1B0A392}" destId="{E13068E1-DDBF-4CC5-B44D-C46FFF981BAF}" srcOrd="0" destOrd="0" presId="urn:microsoft.com/office/officeart/2005/8/layout/arrow6"/>
    <dgm:cxn modelId="{AC181B7E-4B16-4149-AC59-81F10B6CE08E}" type="presParOf" srcId="{7CD747EF-5997-439B-882D-9F3DD7D14ABA}" destId="{24999D8F-D56A-4061-8E3E-5214F2B29A56}" srcOrd="0" destOrd="0" presId="urn:microsoft.com/office/officeart/2005/8/layout/arrow6"/>
    <dgm:cxn modelId="{40282102-9ADF-46E7-B2CD-D82F97D5C529}" type="presParOf" srcId="{7CD747EF-5997-439B-882D-9F3DD7D14ABA}" destId="{F9C592FA-1755-4326-B13D-4E0B57DA49D2}" srcOrd="1" destOrd="0" presId="urn:microsoft.com/office/officeart/2005/8/layout/arrow6"/>
    <dgm:cxn modelId="{F2D0C095-6F47-47DA-94D6-36F9C7375A54}" type="presParOf" srcId="{7CD747EF-5997-439B-882D-9F3DD7D14ABA}" destId="{E13068E1-DDBF-4CC5-B44D-C46FFF981BAF}"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99D8F-D56A-4061-8E3E-5214F2B29A56}">
      <dsp:nvSpPr>
        <dsp:cNvPr id="0" name=""/>
        <dsp:cNvSpPr/>
      </dsp:nvSpPr>
      <dsp:spPr>
        <a:xfrm>
          <a:off x="0" y="410726"/>
          <a:ext cx="2454865" cy="981946"/>
        </a:xfrm>
        <a:prstGeom prst="leftRightRibb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C592FA-1755-4326-B13D-4E0B57DA49D2}">
      <dsp:nvSpPr>
        <dsp:cNvPr id="0" name=""/>
        <dsp:cNvSpPr/>
      </dsp:nvSpPr>
      <dsp:spPr>
        <a:xfrm>
          <a:off x="294583" y="582567"/>
          <a:ext cx="810105" cy="4811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en-US" sz="1100" kern="1200" dirty="0" smtClean="0"/>
            <a:t>Global feedback</a:t>
          </a:r>
          <a:endParaRPr lang="en-US" sz="1100" kern="1200" dirty="0"/>
        </a:p>
      </dsp:txBody>
      <dsp:txXfrm>
        <a:off x="294583" y="582567"/>
        <a:ext cx="810105" cy="481153"/>
      </dsp:txXfrm>
    </dsp:sp>
    <dsp:sp modelId="{E13068E1-DDBF-4CC5-B44D-C46FFF981BAF}">
      <dsp:nvSpPr>
        <dsp:cNvPr id="0" name=""/>
        <dsp:cNvSpPr/>
      </dsp:nvSpPr>
      <dsp:spPr>
        <a:xfrm>
          <a:off x="1227432" y="739678"/>
          <a:ext cx="957397" cy="481153"/>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en-US" sz="1100" kern="1200" dirty="0" smtClean="0"/>
            <a:t>Input into Global group</a:t>
          </a:r>
          <a:endParaRPr lang="en-US" sz="1100" kern="1200" dirty="0"/>
        </a:p>
      </dsp:txBody>
      <dsp:txXfrm>
        <a:off x="1227432" y="739678"/>
        <a:ext cx="957397" cy="481153"/>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A6517-C653-430E-AD47-E713E96A7C78}" type="datetimeFigureOut">
              <a:rPr lang="en-GB" smtClean="0"/>
              <a:t>11/10/2017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7F821-26E5-4739-A9EC-DADA7AFD4C6E}" type="slidenum">
              <a:rPr lang="en-GB" smtClean="0"/>
              <a:t>‹#›</a:t>
            </a:fld>
            <a:endParaRPr lang="en-GB"/>
          </a:p>
        </p:txBody>
      </p:sp>
    </p:spTree>
    <p:extLst>
      <p:ext uri="{BB962C8B-B14F-4D97-AF65-F5344CB8AC3E}">
        <p14:creationId xmlns:p14="http://schemas.microsoft.com/office/powerpoint/2010/main" val="29707310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33C0FB-7ED9-4529-AF9C-C6D768E74C9D}" type="slidenum">
              <a:rPr lang="en-GB" smtClean="0"/>
              <a:t>4</a:t>
            </a:fld>
            <a:endParaRPr lang="en-GB"/>
          </a:p>
        </p:txBody>
      </p:sp>
    </p:spTree>
    <p:extLst>
      <p:ext uri="{BB962C8B-B14F-4D97-AF65-F5344CB8AC3E}">
        <p14:creationId xmlns:p14="http://schemas.microsoft.com/office/powerpoint/2010/main" val="383597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Arial" charset="0"/>
                <a:cs typeface="Arial" charset="0"/>
              </a:defRPr>
            </a:lvl1pPr>
            <a:lvl2pPr marL="39448668" indent="-38973184" eaLnBrk="0" hangingPunct="0">
              <a:defRPr sz="1400">
                <a:solidFill>
                  <a:schemeClr val="tx1"/>
                </a:solidFill>
                <a:latin typeface="Arial" charset="0"/>
                <a:ea typeface="Arial" charset="0"/>
                <a:cs typeface="Arial" charset="0"/>
              </a:defRPr>
            </a:lvl2pPr>
            <a:lvl3pPr eaLnBrk="0" hangingPunct="0">
              <a:defRPr sz="1400">
                <a:solidFill>
                  <a:schemeClr val="tx1"/>
                </a:solidFill>
                <a:latin typeface="Arial" charset="0"/>
                <a:ea typeface="Arial" charset="0"/>
                <a:cs typeface="Arial" charset="0"/>
              </a:defRPr>
            </a:lvl3pPr>
            <a:lvl4pPr eaLnBrk="0" hangingPunct="0">
              <a:defRPr sz="1400">
                <a:solidFill>
                  <a:schemeClr val="tx1"/>
                </a:solidFill>
                <a:latin typeface="Arial" charset="0"/>
                <a:ea typeface="Arial" charset="0"/>
                <a:cs typeface="Arial" charset="0"/>
              </a:defRPr>
            </a:lvl4pPr>
            <a:lvl5pPr eaLnBrk="0" hangingPunct="0">
              <a:defRPr sz="1400">
                <a:solidFill>
                  <a:schemeClr val="tx1"/>
                </a:solidFill>
                <a:latin typeface="Arial" charset="0"/>
                <a:ea typeface="Arial" charset="0"/>
                <a:cs typeface="Arial" charset="0"/>
              </a:defRPr>
            </a:lvl5pPr>
            <a:lvl6pPr marL="475484" eaLnBrk="0" fontAlgn="base" hangingPunct="0">
              <a:spcBef>
                <a:spcPct val="0"/>
              </a:spcBef>
              <a:spcAft>
                <a:spcPct val="0"/>
              </a:spcAft>
              <a:defRPr sz="1400">
                <a:solidFill>
                  <a:schemeClr val="tx1"/>
                </a:solidFill>
                <a:latin typeface="Arial" charset="0"/>
                <a:ea typeface="Arial" charset="0"/>
                <a:cs typeface="Arial" charset="0"/>
              </a:defRPr>
            </a:lvl6pPr>
            <a:lvl7pPr marL="950969" eaLnBrk="0" fontAlgn="base" hangingPunct="0">
              <a:spcBef>
                <a:spcPct val="0"/>
              </a:spcBef>
              <a:spcAft>
                <a:spcPct val="0"/>
              </a:spcAft>
              <a:defRPr sz="1400">
                <a:solidFill>
                  <a:schemeClr val="tx1"/>
                </a:solidFill>
                <a:latin typeface="Arial" charset="0"/>
                <a:ea typeface="Arial" charset="0"/>
                <a:cs typeface="Arial" charset="0"/>
              </a:defRPr>
            </a:lvl7pPr>
            <a:lvl8pPr marL="1426452" eaLnBrk="0" fontAlgn="base" hangingPunct="0">
              <a:spcBef>
                <a:spcPct val="0"/>
              </a:spcBef>
              <a:spcAft>
                <a:spcPct val="0"/>
              </a:spcAft>
              <a:defRPr sz="1400">
                <a:solidFill>
                  <a:schemeClr val="tx1"/>
                </a:solidFill>
                <a:latin typeface="Arial" charset="0"/>
                <a:ea typeface="Arial" charset="0"/>
                <a:cs typeface="Arial" charset="0"/>
              </a:defRPr>
            </a:lvl8pPr>
            <a:lvl9pPr marL="1901936"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fld id="{D9BAE57E-5F88-B64A-BAED-87ED10DA1783}" type="slidenum">
              <a:rPr lang="en-US" sz="1200"/>
              <a:pPr eaLnBrk="1" hangingPunct="1"/>
              <a:t>6</a:t>
            </a:fld>
            <a:endParaRPr 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solidFill>
                <a:schemeClr val="tx1"/>
              </a:solidFill>
            </a:endParaRPr>
          </a:p>
        </p:txBody>
      </p:sp>
    </p:spTree>
    <p:extLst>
      <p:ext uri="{BB962C8B-B14F-4D97-AF65-F5344CB8AC3E}">
        <p14:creationId xmlns:p14="http://schemas.microsoft.com/office/powerpoint/2010/main" val="2248025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Arial" charset="0"/>
                <a:cs typeface="Arial" charset="0"/>
              </a:defRPr>
            </a:lvl1pPr>
            <a:lvl2pPr marL="39448668" indent="-38973184" eaLnBrk="0" hangingPunct="0">
              <a:defRPr sz="1400">
                <a:solidFill>
                  <a:schemeClr val="tx1"/>
                </a:solidFill>
                <a:latin typeface="Arial" charset="0"/>
                <a:ea typeface="Arial" charset="0"/>
                <a:cs typeface="Arial" charset="0"/>
              </a:defRPr>
            </a:lvl2pPr>
            <a:lvl3pPr eaLnBrk="0" hangingPunct="0">
              <a:defRPr sz="1400">
                <a:solidFill>
                  <a:schemeClr val="tx1"/>
                </a:solidFill>
                <a:latin typeface="Arial" charset="0"/>
                <a:ea typeface="Arial" charset="0"/>
                <a:cs typeface="Arial" charset="0"/>
              </a:defRPr>
            </a:lvl3pPr>
            <a:lvl4pPr eaLnBrk="0" hangingPunct="0">
              <a:defRPr sz="1400">
                <a:solidFill>
                  <a:schemeClr val="tx1"/>
                </a:solidFill>
                <a:latin typeface="Arial" charset="0"/>
                <a:ea typeface="Arial" charset="0"/>
                <a:cs typeface="Arial" charset="0"/>
              </a:defRPr>
            </a:lvl4pPr>
            <a:lvl5pPr eaLnBrk="0" hangingPunct="0">
              <a:defRPr sz="1400">
                <a:solidFill>
                  <a:schemeClr val="tx1"/>
                </a:solidFill>
                <a:latin typeface="Arial" charset="0"/>
                <a:ea typeface="Arial" charset="0"/>
                <a:cs typeface="Arial" charset="0"/>
              </a:defRPr>
            </a:lvl5pPr>
            <a:lvl6pPr marL="475484" eaLnBrk="0" fontAlgn="base" hangingPunct="0">
              <a:spcBef>
                <a:spcPct val="0"/>
              </a:spcBef>
              <a:spcAft>
                <a:spcPct val="0"/>
              </a:spcAft>
              <a:defRPr sz="1400">
                <a:solidFill>
                  <a:schemeClr val="tx1"/>
                </a:solidFill>
                <a:latin typeface="Arial" charset="0"/>
                <a:ea typeface="Arial" charset="0"/>
                <a:cs typeface="Arial" charset="0"/>
              </a:defRPr>
            </a:lvl6pPr>
            <a:lvl7pPr marL="950969" eaLnBrk="0" fontAlgn="base" hangingPunct="0">
              <a:spcBef>
                <a:spcPct val="0"/>
              </a:spcBef>
              <a:spcAft>
                <a:spcPct val="0"/>
              </a:spcAft>
              <a:defRPr sz="1400">
                <a:solidFill>
                  <a:schemeClr val="tx1"/>
                </a:solidFill>
                <a:latin typeface="Arial" charset="0"/>
                <a:ea typeface="Arial" charset="0"/>
                <a:cs typeface="Arial" charset="0"/>
              </a:defRPr>
            </a:lvl7pPr>
            <a:lvl8pPr marL="1426452" eaLnBrk="0" fontAlgn="base" hangingPunct="0">
              <a:spcBef>
                <a:spcPct val="0"/>
              </a:spcBef>
              <a:spcAft>
                <a:spcPct val="0"/>
              </a:spcAft>
              <a:defRPr sz="1400">
                <a:solidFill>
                  <a:schemeClr val="tx1"/>
                </a:solidFill>
                <a:latin typeface="Arial" charset="0"/>
                <a:ea typeface="Arial" charset="0"/>
                <a:cs typeface="Arial" charset="0"/>
              </a:defRPr>
            </a:lvl8pPr>
            <a:lvl9pPr marL="1901936"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fld id="{D9BAE57E-5F88-B64A-BAED-87ED10DA1783}" type="slidenum">
              <a:rPr lang="en-US" sz="1200"/>
              <a:pPr eaLnBrk="1" hangingPunct="1"/>
              <a:t>7</a:t>
            </a:fld>
            <a:endParaRPr 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solidFill>
                <a:schemeClr val="tx1"/>
              </a:solidFill>
            </a:endParaRPr>
          </a:p>
        </p:txBody>
      </p:sp>
    </p:spTree>
    <p:extLst>
      <p:ext uri="{BB962C8B-B14F-4D97-AF65-F5344CB8AC3E}">
        <p14:creationId xmlns:p14="http://schemas.microsoft.com/office/powerpoint/2010/main" val="103647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Arial" charset="0"/>
                <a:cs typeface="Arial" charset="0"/>
              </a:defRPr>
            </a:lvl1pPr>
            <a:lvl2pPr marL="39448668" indent="-38973184" eaLnBrk="0" hangingPunct="0">
              <a:defRPr sz="1400">
                <a:solidFill>
                  <a:schemeClr val="tx1"/>
                </a:solidFill>
                <a:latin typeface="Arial" charset="0"/>
                <a:ea typeface="Arial" charset="0"/>
                <a:cs typeface="Arial" charset="0"/>
              </a:defRPr>
            </a:lvl2pPr>
            <a:lvl3pPr eaLnBrk="0" hangingPunct="0">
              <a:defRPr sz="1400">
                <a:solidFill>
                  <a:schemeClr val="tx1"/>
                </a:solidFill>
                <a:latin typeface="Arial" charset="0"/>
                <a:ea typeface="Arial" charset="0"/>
                <a:cs typeface="Arial" charset="0"/>
              </a:defRPr>
            </a:lvl3pPr>
            <a:lvl4pPr eaLnBrk="0" hangingPunct="0">
              <a:defRPr sz="1400">
                <a:solidFill>
                  <a:schemeClr val="tx1"/>
                </a:solidFill>
                <a:latin typeface="Arial" charset="0"/>
                <a:ea typeface="Arial" charset="0"/>
                <a:cs typeface="Arial" charset="0"/>
              </a:defRPr>
            </a:lvl4pPr>
            <a:lvl5pPr eaLnBrk="0" hangingPunct="0">
              <a:defRPr sz="1400">
                <a:solidFill>
                  <a:schemeClr val="tx1"/>
                </a:solidFill>
                <a:latin typeface="Arial" charset="0"/>
                <a:ea typeface="Arial" charset="0"/>
                <a:cs typeface="Arial" charset="0"/>
              </a:defRPr>
            </a:lvl5pPr>
            <a:lvl6pPr marL="475484" eaLnBrk="0" fontAlgn="base" hangingPunct="0">
              <a:spcBef>
                <a:spcPct val="0"/>
              </a:spcBef>
              <a:spcAft>
                <a:spcPct val="0"/>
              </a:spcAft>
              <a:defRPr sz="1400">
                <a:solidFill>
                  <a:schemeClr val="tx1"/>
                </a:solidFill>
                <a:latin typeface="Arial" charset="0"/>
                <a:ea typeface="Arial" charset="0"/>
                <a:cs typeface="Arial" charset="0"/>
              </a:defRPr>
            </a:lvl6pPr>
            <a:lvl7pPr marL="950969" eaLnBrk="0" fontAlgn="base" hangingPunct="0">
              <a:spcBef>
                <a:spcPct val="0"/>
              </a:spcBef>
              <a:spcAft>
                <a:spcPct val="0"/>
              </a:spcAft>
              <a:defRPr sz="1400">
                <a:solidFill>
                  <a:schemeClr val="tx1"/>
                </a:solidFill>
                <a:latin typeface="Arial" charset="0"/>
                <a:ea typeface="Arial" charset="0"/>
                <a:cs typeface="Arial" charset="0"/>
              </a:defRPr>
            </a:lvl7pPr>
            <a:lvl8pPr marL="1426452" eaLnBrk="0" fontAlgn="base" hangingPunct="0">
              <a:spcBef>
                <a:spcPct val="0"/>
              </a:spcBef>
              <a:spcAft>
                <a:spcPct val="0"/>
              </a:spcAft>
              <a:defRPr sz="1400">
                <a:solidFill>
                  <a:schemeClr val="tx1"/>
                </a:solidFill>
                <a:latin typeface="Arial" charset="0"/>
                <a:ea typeface="Arial" charset="0"/>
                <a:cs typeface="Arial" charset="0"/>
              </a:defRPr>
            </a:lvl8pPr>
            <a:lvl9pPr marL="1901936" eaLnBrk="0" fontAlgn="base" hangingPunct="0">
              <a:spcBef>
                <a:spcPct val="0"/>
              </a:spcBef>
              <a:spcAft>
                <a:spcPct val="0"/>
              </a:spcAft>
              <a:defRPr sz="1400">
                <a:solidFill>
                  <a:schemeClr val="tx1"/>
                </a:solidFill>
                <a:latin typeface="Arial" charset="0"/>
                <a:ea typeface="Arial" charset="0"/>
                <a:cs typeface="Arial" charset="0"/>
              </a:defRPr>
            </a:lvl9pPr>
          </a:lstStyle>
          <a:p>
            <a:pPr eaLnBrk="1" hangingPunct="1"/>
            <a:fld id="{D9BAE57E-5F88-B64A-BAED-87ED10DA1783}" type="slidenum">
              <a:rPr lang="en-US" sz="1200"/>
              <a:pPr eaLnBrk="1" hangingPunct="1"/>
              <a:t>8</a:t>
            </a:fld>
            <a:endParaRPr lang="en-US" sz="1200"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dirty="0">
              <a:solidFill>
                <a:schemeClr val="tx1"/>
              </a:solidFill>
            </a:endParaRPr>
          </a:p>
        </p:txBody>
      </p:sp>
    </p:spTree>
    <p:extLst>
      <p:ext uri="{BB962C8B-B14F-4D97-AF65-F5344CB8AC3E}">
        <p14:creationId xmlns:p14="http://schemas.microsoft.com/office/powerpoint/2010/main" val="2319579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ways to participate:</a:t>
            </a:r>
          </a:p>
          <a:p>
            <a:pPr marL="171450" indent="-171450">
              <a:buFont typeface="Arial" panose="020B0604020202020204" pitchFamily="34" charset="0"/>
              <a:buChar char="•"/>
            </a:pPr>
            <a:r>
              <a:rPr lang="en-US" dirty="0" smtClean="0"/>
              <a:t>Participate in your local GS1 Member </a:t>
            </a:r>
            <a:r>
              <a:rPr lang="en-US" dirty="0" err="1" smtClean="0"/>
              <a:t>Organisation</a:t>
            </a:r>
            <a:r>
              <a:rPr lang="en-US" dirty="0" smtClean="0"/>
              <a:t> (MO) work group. To locate your local GS1 MO office, simply click on the link - http://www.gs1.org/contact/overview#Europe </a:t>
            </a:r>
          </a:p>
          <a:p>
            <a:endParaRPr lang="en-US" dirty="0" smtClean="0"/>
          </a:p>
          <a:p>
            <a:r>
              <a:rPr lang="en-US" dirty="0" smtClean="0"/>
              <a:t>Participate globally. GSMP has two ways to be involved in the standards development process:</a:t>
            </a:r>
          </a:p>
          <a:p>
            <a:pPr marL="171450" indent="-171450">
              <a:buFont typeface="Arial" panose="020B0604020202020204" pitchFamily="34" charset="0"/>
              <a:buChar char="•"/>
            </a:pPr>
            <a:r>
              <a:rPr lang="en-US" dirty="0" smtClean="0"/>
              <a:t>Standard Maintenance Groups, which works to improve existing standards </a:t>
            </a:r>
          </a:p>
          <a:p>
            <a:pPr marL="171450" indent="-171450">
              <a:buFont typeface="Arial" panose="020B0604020202020204" pitchFamily="34" charset="0"/>
              <a:buChar char="•"/>
            </a:pPr>
            <a:r>
              <a:rPr lang="en-US" dirty="0" smtClean="0"/>
              <a:t>Mission-specific Working Groups (MSWGs) which works to develop new standards</a:t>
            </a:r>
          </a:p>
          <a:p>
            <a:pPr marL="171450" indent="-171450">
              <a:buFont typeface="Arial" panose="020B0604020202020204" pitchFamily="34" charset="0"/>
              <a:buChar char="•"/>
            </a:pPr>
            <a:r>
              <a:rPr lang="en-US" dirty="0" smtClean="0"/>
              <a:t>To see all current SMGs and MSWGs click on the following link - http://www.gs1.org/standards-development/workgroups </a:t>
            </a:r>
          </a:p>
          <a:p>
            <a:endParaRPr lang="en-GB" dirty="0"/>
          </a:p>
        </p:txBody>
      </p:sp>
      <p:sp>
        <p:nvSpPr>
          <p:cNvPr id="4" name="Slide Number Placeholder 3"/>
          <p:cNvSpPr>
            <a:spLocks noGrp="1"/>
          </p:cNvSpPr>
          <p:nvPr>
            <p:ph type="sldNum" sz="quarter" idx="10"/>
          </p:nvPr>
        </p:nvSpPr>
        <p:spPr/>
        <p:txBody>
          <a:bodyPr/>
          <a:lstStyle/>
          <a:p>
            <a:fld id="{F1F96804-E1A4-48F4-856E-6627E7E3071F}" type="slidenum">
              <a:rPr lang="en-GB" smtClean="0"/>
              <a:t>9</a:t>
            </a:fld>
            <a:endParaRPr lang="en-GB"/>
          </a:p>
        </p:txBody>
      </p:sp>
    </p:spTree>
    <p:extLst>
      <p:ext uri="{BB962C8B-B14F-4D97-AF65-F5344CB8AC3E}">
        <p14:creationId xmlns:p14="http://schemas.microsoft.com/office/powerpoint/2010/main" val="4034967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97F821-26E5-4739-A9EC-DADA7AFD4C6E}" type="slidenum">
              <a:rPr lang="en-GB" smtClean="0"/>
              <a:t>10</a:t>
            </a:fld>
            <a:endParaRPr lang="en-GB"/>
          </a:p>
        </p:txBody>
      </p:sp>
    </p:spTree>
    <p:extLst>
      <p:ext uri="{BB962C8B-B14F-4D97-AF65-F5344CB8AC3E}">
        <p14:creationId xmlns:p14="http://schemas.microsoft.com/office/powerpoint/2010/main" val="2864069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look</a:t>
            </a:r>
            <a:r>
              <a:rPr lang="en-US" baseline="0" dirty="0" smtClean="0"/>
              <a:t> into detail at each step of the four steps of the GSMP process</a:t>
            </a:r>
            <a:endParaRPr lang="en-GB" dirty="0"/>
          </a:p>
        </p:txBody>
      </p:sp>
      <p:sp>
        <p:nvSpPr>
          <p:cNvPr id="4" name="Slide Number Placeholder 3"/>
          <p:cNvSpPr>
            <a:spLocks noGrp="1"/>
          </p:cNvSpPr>
          <p:nvPr>
            <p:ph type="sldNum" sz="quarter" idx="10"/>
          </p:nvPr>
        </p:nvSpPr>
        <p:spPr/>
        <p:txBody>
          <a:bodyPr/>
          <a:lstStyle/>
          <a:p>
            <a:fld id="{F1F96804-E1A4-48F4-856E-6627E7E3071F}" type="slidenum">
              <a:rPr lang="en-GB" smtClean="0"/>
              <a:t>11</a:t>
            </a:fld>
            <a:endParaRPr lang="en-GB"/>
          </a:p>
        </p:txBody>
      </p:sp>
    </p:spTree>
    <p:extLst>
      <p:ext uri="{BB962C8B-B14F-4D97-AF65-F5344CB8AC3E}">
        <p14:creationId xmlns:p14="http://schemas.microsoft.com/office/powerpoint/2010/main" val="4179608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D6AA5E4-BAA7-424A-BE4D-EE4FB0BB4A80}"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8339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310" rtl="0" eaLnBrk="1" fontAlgn="auto" latinLnBrk="0" hangingPunct="1">
              <a:lnSpc>
                <a:spcPct val="100000"/>
              </a:lnSpc>
              <a:spcBef>
                <a:spcPts val="0"/>
              </a:spcBef>
              <a:spcAft>
                <a:spcPts val="0"/>
              </a:spcAft>
              <a:buClrTx/>
              <a:buSzTx/>
              <a:buFontTx/>
              <a:buNone/>
              <a:tabLst/>
              <a:defRPr/>
            </a:pPr>
            <a:fld id="{BD33C0FB-7ED9-4529-AF9C-C6D768E74C9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31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3992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tle 2"/>
          <p:cNvSpPr>
            <a:spLocks noGrp="1"/>
          </p:cNvSpPr>
          <p:nvPr>
            <p:ph type="title" hasCustomPrompt="1"/>
          </p:nvPr>
        </p:nvSpPr>
        <p:spPr>
          <a:xfrm>
            <a:off x="578611" y="2147713"/>
            <a:ext cx="6473961"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smtClean="0"/>
              <a:t>Title of Presentation</a:t>
            </a:r>
            <a:br>
              <a:rPr lang="en-GB" noProof="0" smtClean="0"/>
            </a:br>
            <a:r>
              <a:rPr lang="en-GB" noProof="0" smtClean="0"/>
              <a:t>Second Line Title</a:t>
            </a:r>
            <a:endParaRPr lang="en-GB" noProof="0"/>
          </a:p>
        </p:txBody>
      </p:sp>
      <p:sp>
        <p:nvSpPr>
          <p:cNvPr id="10" name="Text Placeholder 19"/>
          <p:cNvSpPr>
            <a:spLocks noGrp="1"/>
          </p:cNvSpPr>
          <p:nvPr>
            <p:ph type="body" sz="quarter" idx="11" hasCustomPrompt="1"/>
          </p:nvPr>
        </p:nvSpPr>
        <p:spPr>
          <a:xfrm>
            <a:off x="578619" y="2789594"/>
            <a:ext cx="647395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smtClean="0"/>
              <a:t>Click to Add Subtitle</a:t>
            </a:r>
          </a:p>
        </p:txBody>
      </p:sp>
      <p:cxnSp>
        <p:nvCxnSpPr>
          <p:cNvPr id="11" name="Straight Connector 10"/>
          <p:cNvCxnSpPr/>
          <p:nvPr userDrawn="1"/>
        </p:nvCxnSpPr>
        <p:spPr>
          <a:xfrm>
            <a:off x="575017" y="3301487"/>
            <a:ext cx="6469241" cy="258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9"/>
          <p:cNvSpPr>
            <a:spLocks noGrp="1"/>
          </p:cNvSpPr>
          <p:nvPr>
            <p:ph type="body" sz="quarter" idx="12" hasCustomPrompt="1"/>
          </p:nvPr>
        </p:nvSpPr>
        <p:spPr>
          <a:xfrm>
            <a:off x="589667" y="3408320"/>
            <a:ext cx="6462906"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smtClean="0"/>
              <a:t>Click to Add Presenter Name, Title, Company</a:t>
            </a:r>
          </a:p>
        </p:txBody>
      </p:sp>
      <p:sp>
        <p:nvSpPr>
          <p:cNvPr id="15" name="Text Placeholder 19"/>
          <p:cNvSpPr>
            <a:spLocks noGrp="1"/>
          </p:cNvSpPr>
          <p:nvPr>
            <p:ph type="body" sz="quarter" idx="14" hasCustomPrompt="1"/>
          </p:nvPr>
        </p:nvSpPr>
        <p:spPr>
          <a:xfrm>
            <a:off x="589648" y="3833759"/>
            <a:ext cx="6462925"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smtClean="0"/>
              <a:t>Click to Add Date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3" name="Picture Placeholder 4"/>
          <p:cNvSpPr>
            <a:spLocks noGrp="1"/>
          </p:cNvSpPr>
          <p:nvPr>
            <p:ph type="pic" sz="quarter" idx="14" hasCustomPrompt="1"/>
          </p:nvPr>
        </p:nvSpPr>
        <p:spPr>
          <a:xfrm>
            <a:off x="447675"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414867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Lef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8" name="Text Placeholder 5"/>
          <p:cNvSpPr>
            <a:spLocks noGrp="1"/>
          </p:cNvSpPr>
          <p:nvPr>
            <p:ph type="body" sz="quarter" idx="19" hasCustomPrompt="1"/>
          </p:nvPr>
        </p:nvSpPr>
        <p:spPr>
          <a:xfrm>
            <a:off x="4625009" y="1232301"/>
            <a:ext cx="4063787" cy="546541"/>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626363"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Picture Placeholder 4"/>
          <p:cNvSpPr>
            <a:spLocks noGrp="1"/>
          </p:cNvSpPr>
          <p:nvPr>
            <p:ph type="pic" sz="quarter" idx="14" hasCustomPrompt="1"/>
          </p:nvPr>
        </p:nvSpPr>
        <p:spPr>
          <a:xfrm>
            <a:off x="447675"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Rectangle 3"/>
          <p:cNvSpPr/>
          <p:nvPr userDrawn="1"/>
        </p:nvSpPr>
        <p:spPr>
          <a:xfrm>
            <a:off x="447675"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algn="l">
              <a:lnSpc>
                <a:spcPct val="110000"/>
              </a:lnSpc>
            </a:pPr>
            <a:endParaRPr lang="en-GB" sz="900" b="0" i="1" noProof="0" dirty="0">
              <a:solidFill>
                <a:schemeClr val="bg1"/>
              </a:solidFill>
            </a:endParaRPr>
          </a:p>
        </p:txBody>
      </p:sp>
      <p:sp>
        <p:nvSpPr>
          <p:cNvPr id="13" name="Text Placeholder 6"/>
          <p:cNvSpPr>
            <a:spLocks noGrp="1"/>
          </p:cNvSpPr>
          <p:nvPr>
            <p:ph type="body" sz="quarter" idx="22" hasCustomPrompt="1"/>
          </p:nvPr>
        </p:nvSpPr>
        <p:spPr>
          <a:xfrm>
            <a:off x="5334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baseline="0">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888305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Right">
    <p:spTree>
      <p:nvGrpSpPr>
        <p:cNvPr id="1" name=""/>
        <p:cNvGrpSpPr/>
        <p:nvPr/>
      </p:nvGrpSpPr>
      <p:grpSpPr>
        <a:xfrm>
          <a:off x="0" y="0"/>
          <a:ext cx="0" cy="0"/>
          <a:chOff x="0" y="0"/>
          <a:chExt cx="0" cy="0"/>
        </a:xfrm>
      </p:grpSpPr>
      <p:sp>
        <p:nvSpPr>
          <p:cNvPr id="8"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9"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3" name="Picture Placeholder 4"/>
          <p:cNvSpPr>
            <a:spLocks noGrp="1"/>
          </p:cNvSpPr>
          <p:nvPr>
            <p:ph type="pic" sz="quarter" idx="14" hasCustomPrompt="1"/>
          </p:nvPr>
        </p:nvSpPr>
        <p:spPr>
          <a:xfrm>
            <a:off x="4795557" y="1231199"/>
            <a:ext cx="3892250" cy="3049448"/>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Tree>
    <p:extLst>
      <p:ext uri="{BB962C8B-B14F-4D97-AF65-F5344CB8AC3E}">
        <p14:creationId xmlns:p14="http://schemas.microsoft.com/office/powerpoint/2010/main" val="11656524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Right -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7"/>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6" name="Text Placeholder 5"/>
          <p:cNvSpPr>
            <a:spLocks noGrp="1"/>
          </p:cNvSpPr>
          <p:nvPr>
            <p:ph type="body" sz="quarter" idx="19" hasCustomPrompt="1"/>
          </p:nvPr>
        </p:nvSpPr>
        <p:spPr>
          <a:xfrm>
            <a:off x="451704" y="1225685"/>
            <a:ext cx="406378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7" name="Text Placeholder 12"/>
          <p:cNvSpPr>
            <a:spLocks noGrp="1"/>
          </p:cNvSpPr>
          <p:nvPr>
            <p:ph type="body" sz="quarter" idx="20" hasCustomPrompt="1"/>
          </p:nvPr>
        </p:nvSpPr>
        <p:spPr>
          <a:xfrm>
            <a:off x="453058" y="1814425"/>
            <a:ext cx="4059706" cy="2469195"/>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dirty="0" smtClean="0"/>
              <a:t>Add text here</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23" name="Picture Placeholder 4"/>
          <p:cNvSpPr>
            <a:spLocks noGrp="1"/>
          </p:cNvSpPr>
          <p:nvPr>
            <p:ph type="pic" sz="quarter" idx="14" hasCustomPrompt="1"/>
          </p:nvPr>
        </p:nvSpPr>
        <p:spPr>
          <a:xfrm>
            <a:off x="4795557" y="1231199"/>
            <a:ext cx="3892250" cy="2258995"/>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24" name="Rectangle 23"/>
          <p:cNvSpPr/>
          <p:nvPr userDrawn="1"/>
        </p:nvSpPr>
        <p:spPr>
          <a:xfrm>
            <a:off x="4795557" y="3486852"/>
            <a:ext cx="3890647" cy="803284"/>
          </a:xfrm>
          <a:prstGeom prst="rect">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lIns="144000" tIns="93600" rIns="144000" bIns="144000" rtlCol="0" anchor="t" anchorCtr="0"/>
          <a:lstStyle/>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marL="0" marR="0" indent="0" algn="l" defTabSz="914310" rtl="0" eaLnBrk="1" fontAlgn="auto" latinLnBrk="0" hangingPunct="1">
              <a:lnSpc>
                <a:spcPct val="110000"/>
              </a:lnSpc>
              <a:spcBef>
                <a:spcPts val="0"/>
              </a:spcBef>
              <a:spcAft>
                <a:spcPts val="0"/>
              </a:spcAft>
              <a:buClrTx/>
              <a:buSzTx/>
              <a:buFontTx/>
              <a:buNone/>
              <a:tabLst/>
              <a:defRPr/>
            </a:pPr>
            <a:endParaRPr lang="en-GB" sz="900" b="0" i="1" noProof="0" dirty="0" smtClean="0">
              <a:solidFill>
                <a:schemeClr val="bg1"/>
              </a:solidFill>
            </a:endParaRPr>
          </a:p>
          <a:p>
            <a:pPr algn="l">
              <a:lnSpc>
                <a:spcPct val="110000"/>
              </a:lnSpc>
            </a:pPr>
            <a:endParaRPr lang="en-GB" sz="900" b="0" i="1" noProof="0" dirty="0">
              <a:solidFill>
                <a:schemeClr val="bg1"/>
              </a:solidFill>
            </a:endParaRPr>
          </a:p>
        </p:txBody>
      </p:sp>
      <p:sp>
        <p:nvSpPr>
          <p:cNvPr id="9" name="Text Placeholder 6"/>
          <p:cNvSpPr>
            <a:spLocks noGrp="1"/>
          </p:cNvSpPr>
          <p:nvPr>
            <p:ph type="body" sz="quarter" idx="22" hasCustomPrompt="1"/>
          </p:nvPr>
        </p:nvSpPr>
        <p:spPr>
          <a:xfrm>
            <a:off x="4876800" y="3580261"/>
            <a:ext cx="3733800" cy="609600"/>
          </a:xfrm>
          <a:prstGeom prst="rect">
            <a:avLst/>
          </a:prstGeom>
        </p:spPr>
        <p:txBody>
          <a:bodyPr vert="horz" lIns="0" tIns="0" rIns="0" bIns="0"/>
          <a:lstStyle>
            <a:lvl1pPr marL="74250" marR="0" indent="0" algn="l" defTabSz="457155" rtl="0" eaLnBrk="1" fontAlgn="base" latinLnBrk="0" hangingPunct="1">
              <a:lnSpc>
                <a:spcPct val="110000"/>
              </a:lnSpc>
              <a:spcBef>
                <a:spcPts val="400"/>
              </a:spcBef>
              <a:spcAft>
                <a:spcPct val="0"/>
              </a:spcAft>
              <a:buClr>
                <a:schemeClr val="accent1"/>
              </a:buClr>
              <a:buSzTx/>
              <a:buFont typeface="Arial"/>
              <a:buNone/>
              <a:tabLst/>
              <a:defRPr sz="900" b="0" i="1">
                <a:solidFill>
                  <a:schemeClr val="bg1"/>
                </a:solidFill>
              </a:defRPr>
            </a:lvl1pPr>
            <a:lvl2pPr>
              <a:defRPr sz="1100" b="0" i="1">
                <a:solidFill>
                  <a:schemeClr val="bg1"/>
                </a:solidFill>
              </a:defRPr>
            </a:lvl2pPr>
            <a:lvl3pPr>
              <a:defRPr sz="1100" b="0" i="1">
                <a:solidFill>
                  <a:schemeClr val="bg1"/>
                </a:solidFill>
              </a:defRPr>
            </a:lvl3pPr>
            <a:lvl4pPr>
              <a:defRPr sz="1100" b="0" i="1">
                <a:solidFill>
                  <a:schemeClr val="bg1"/>
                </a:solidFill>
              </a:defRPr>
            </a:lvl4pPr>
            <a:lvl5pPr>
              <a:defRPr sz="1100" b="0" i="1">
                <a:solidFill>
                  <a:schemeClr val="bg1"/>
                </a:solidFill>
              </a:defRPr>
            </a:lvl5pPr>
          </a:lstStyle>
          <a:p>
            <a:pPr marL="74250" marR="0" lvl="0" indent="0" algn="l" defTabSz="457155" rtl="0" eaLnBrk="1" fontAlgn="base" latinLnBrk="0" hangingPunct="1">
              <a:lnSpc>
                <a:spcPct val="110000"/>
              </a:lnSpc>
              <a:spcBef>
                <a:spcPts val="400"/>
              </a:spcBef>
              <a:spcAft>
                <a:spcPct val="0"/>
              </a:spcAft>
              <a:buClr>
                <a:schemeClr val="accent1"/>
              </a:buClr>
              <a:buSzTx/>
              <a:buFont typeface="Arial"/>
              <a:buNone/>
              <a:tabLst/>
              <a:defRPr/>
            </a:pPr>
            <a:r>
              <a:rPr lang="en-GB" sz="1100" b="0" i="1" noProof="0" dirty="0" smtClean="0">
                <a:solidFill>
                  <a:schemeClr val="bg1"/>
                </a:solidFill>
              </a:rPr>
              <a:t>Caption or</a:t>
            </a:r>
            <a:r>
              <a:rPr lang="en-GB" sz="1100" b="0" i="1" baseline="0" noProof="0" dirty="0" smtClean="0">
                <a:solidFill>
                  <a:schemeClr val="bg1"/>
                </a:solidFill>
              </a:rPr>
              <a:t> credit for a photo could be put in this space. </a:t>
            </a:r>
            <a:r>
              <a:rPr lang="en-GB" sz="1100" b="0" i="1" noProof="0" dirty="0" smtClean="0">
                <a:solidFill>
                  <a:schemeClr val="bg1"/>
                </a:solidFill>
              </a:rPr>
              <a:t>You may adjust the height of this box</a:t>
            </a:r>
            <a:r>
              <a:rPr lang="en-GB" sz="1100" b="0" i="1" baseline="0" noProof="0" dirty="0" smtClean="0">
                <a:solidFill>
                  <a:schemeClr val="bg1"/>
                </a:solidFill>
              </a:rPr>
              <a:t> to accommodate more or less text. Suggested number of lines of text is no less than two and no more than four.</a:t>
            </a:r>
            <a:endParaRPr lang="en-GB" sz="1100" b="0" i="1" noProof="0" dirty="0" smtClean="0">
              <a:solidFill>
                <a:schemeClr val="bg1"/>
              </a:solidFill>
            </a:endParaRPr>
          </a:p>
        </p:txBody>
      </p:sp>
    </p:spTree>
    <p:extLst>
      <p:ext uri="{BB962C8B-B14F-4D97-AF65-F5344CB8AC3E}">
        <p14:creationId xmlns:p14="http://schemas.microsoft.com/office/powerpoint/2010/main" val="3469963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Photos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Picture Placeholder 4"/>
          <p:cNvSpPr>
            <a:spLocks noGrp="1"/>
          </p:cNvSpPr>
          <p:nvPr>
            <p:ph type="pic" sz="quarter" idx="14" hasCustomPrompt="1"/>
          </p:nvPr>
        </p:nvSpPr>
        <p:spPr>
          <a:xfrm>
            <a:off x="453642" y="1827361"/>
            <a:ext cx="3904707"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4" name="Slide Number Placeholder 3"/>
          <p:cNvSpPr>
            <a:spLocks noGrp="1"/>
          </p:cNvSpPr>
          <p:nvPr>
            <p:ph type="sldNum" sz="quarter" idx="18"/>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Picture Placeholder 4"/>
          <p:cNvSpPr>
            <a:spLocks noGrp="1"/>
          </p:cNvSpPr>
          <p:nvPr>
            <p:ph type="pic" sz="quarter" idx="20" hasCustomPrompt="1"/>
          </p:nvPr>
        </p:nvSpPr>
        <p:spPr>
          <a:xfrm>
            <a:off x="4776839" y="1827361"/>
            <a:ext cx="3916516" cy="2449671"/>
          </a:xfrm>
          <a:prstGeom prst="rect">
            <a:avLst/>
          </a:prstGeom>
        </p:spPr>
        <p:txBody>
          <a:bodyPr anchor="t" anchorCtr="0">
            <a:normAutofit/>
          </a:bodyPr>
          <a:lstStyle>
            <a:lvl1pPr marL="0" indent="0">
              <a:buNone/>
              <a:defRPr sz="1400">
                <a:solidFill>
                  <a:schemeClr val="bg2"/>
                </a:solidFill>
              </a:defRPr>
            </a:lvl1pPr>
          </a:lstStyle>
          <a:p>
            <a:r>
              <a:rPr lang="en-GB" noProof="0" smtClean="0"/>
              <a:t>Photo Here </a:t>
            </a:r>
            <a:endParaRPr lang="en-GB" noProof="0"/>
          </a:p>
        </p:txBody>
      </p:sp>
      <p:sp>
        <p:nvSpPr>
          <p:cNvPr id="18" name="Text Placeholder 5"/>
          <p:cNvSpPr>
            <a:spLocks noGrp="1"/>
          </p:cNvSpPr>
          <p:nvPr>
            <p:ph type="body" sz="quarter" idx="21" hasCustomPrompt="1"/>
          </p:nvPr>
        </p:nvSpPr>
        <p:spPr>
          <a:xfrm>
            <a:off x="45170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9" name="Text Placeholder 5"/>
          <p:cNvSpPr>
            <a:spLocks noGrp="1"/>
          </p:cNvSpPr>
          <p:nvPr>
            <p:ph type="body" sz="quarter" idx="22" hasCustomPrompt="1"/>
          </p:nvPr>
        </p:nvSpPr>
        <p:spPr>
          <a:xfrm>
            <a:off x="4776485" y="1225685"/>
            <a:ext cx="3907264"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3325303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11"/>
          <p:cNvSpPr>
            <a:spLocks noGrp="1"/>
          </p:cNvSpPr>
          <p:nvPr>
            <p:ph type="body" sz="quarter" idx="12" hasCustomPrompt="1"/>
          </p:nvPr>
        </p:nvSpPr>
        <p:spPr>
          <a:xfrm>
            <a:off x="446424" y="1091047"/>
            <a:ext cx="8235758" cy="3319317"/>
          </a:xfrm>
          <a:prstGeom prst="rect">
            <a:avLst/>
          </a:prstGeom>
        </p:spPr>
        <p:txBody>
          <a:bodyPr/>
          <a:lstStyle>
            <a:lvl1pPr>
              <a:lnSpc>
                <a:spcPct val="150000"/>
              </a:lnSpc>
              <a:defRPr sz="1500"/>
            </a:lvl1pPr>
            <a:lvl2pPr>
              <a:lnSpc>
                <a:spcPct val="150000"/>
              </a:lnSpc>
              <a:defRPr sz="1500"/>
            </a:lvl2pPr>
            <a:lvl3pPr>
              <a:lnSpc>
                <a:spcPct val="150000"/>
              </a:lnSpc>
              <a:defRPr sz="1500"/>
            </a:lvl3pPr>
            <a:lvl4pPr>
              <a:lnSpc>
                <a:spcPct val="150000"/>
              </a:lnSpc>
              <a:defRPr sz="1500"/>
            </a:lvl4pPr>
            <a:lvl5pPr>
              <a:lnSpc>
                <a:spcPct val="150000"/>
              </a:lnSpc>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a:p>
        </p:txBody>
      </p:sp>
      <p:sp>
        <p:nvSpPr>
          <p:cNvPr id="2" name="Title 1"/>
          <p:cNvSpPr>
            <a:spLocks noGrp="1"/>
          </p:cNvSpPr>
          <p:nvPr>
            <p:ph type="title" hasCustomPrompt="1"/>
          </p:nvPr>
        </p:nvSpPr>
        <p:spPr/>
        <p:txBody>
          <a:bodyPr/>
          <a:lstStyle/>
          <a:p>
            <a:r>
              <a:rPr lang="en-GB" noProof="0" smtClean="0"/>
              <a:t>Agenda Slide</a:t>
            </a:r>
            <a:endParaRPr lang="en-GB" noProof="0"/>
          </a:p>
        </p:txBody>
      </p:sp>
      <p:sp>
        <p:nvSpPr>
          <p:cNvPr id="5" name="Slide Number Placeholder 4"/>
          <p:cNvSpPr>
            <a:spLocks noGrp="1"/>
          </p:cNvSpPr>
          <p:nvPr>
            <p:ph type="sldNum" sz="quarter" idx="1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713313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r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cxnSp>
        <p:nvCxnSpPr>
          <p:cNvPr id="16" name="Straight Connector 15"/>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2"/>
          <p:cNvSpPr>
            <a:spLocks noGrp="1"/>
          </p:cNvSpPr>
          <p:nvPr>
            <p:ph type="body" sz="quarter" idx="11" hasCustomPrompt="1"/>
          </p:nvPr>
        </p:nvSpPr>
        <p:spPr>
          <a:xfrm>
            <a:off x="450645" y="1184815"/>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1" name="Text Placeholder 12"/>
          <p:cNvSpPr>
            <a:spLocks noGrp="1"/>
          </p:cNvSpPr>
          <p:nvPr>
            <p:ph type="body" sz="quarter" idx="12" hasCustomPrompt="1"/>
          </p:nvPr>
        </p:nvSpPr>
        <p:spPr>
          <a:xfrm>
            <a:off x="4746869" y="1184815"/>
            <a:ext cx="3946485"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2" name="Text Placeholder 12"/>
          <p:cNvSpPr>
            <a:spLocks noGrp="1"/>
          </p:cNvSpPr>
          <p:nvPr>
            <p:ph type="body" sz="quarter" idx="13" hasCustomPrompt="1"/>
          </p:nvPr>
        </p:nvSpPr>
        <p:spPr>
          <a:xfrm>
            <a:off x="450645" y="2902858"/>
            <a:ext cx="3958108" cy="1372810"/>
          </a:xfrm>
          <a:prstGeom prst="rect">
            <a:avLst/>
          </a:prstGeom>
        </p:spPr>
        <p:txBody>
          <a:bodyPr>
            <a:noAutofit/>
          </a:bodyPr>
          <a:lstStyle>
            <a:lvl1pPr>
              <a:lnSpc>
                <a:spcPct val="100000"/>
              </a:lnSpc>
              <a:spcBef>
                <a:spcPts val="400"/>
              </a:spcBef>
              <a:defRPr sz="1100"/>
            </a:lvl1pPr>
            <a:lvl2pPr>
              <a:lnSpc>
                <a:spcPct val="100000"/>
              </a:lnSpc>
              <a:spcBef>
                <a:spcPts val="400"/>
              </a:spcBef>
              <a:defRPr sz="1100"/>
            </a:lvl2pPr>
            <a:lvl3pPr>
              <a:lnSpc>
                <a:spcPct val="100000"/>
              </a:lnSpc>
              <a:spcBef>
                <a:spcPts val="400"/>
              </a:spcBef>
              <a:defRPr sz="1100"/>
            </a:lvl3pPr>
            <a:lvl4pPr>
              <a:lnSpc>
                <a:spcPct val="100000"/>
              </a:lnSpc>
              <a:spcBef>
                <a:spcPts val="400"/>
              </a:spcBef>
              <a:defRPr sz="1100"/>
            </a:lvl4pPr>
            <a:lvl5pPr>
              <a:lnSpc>
                <a:spcPct val="100000"/>
              </a:lnSpc>
              <a:spcBef>
                <a:spcPts val="400"/>
              </a:spcBef>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3" name="Text Placeholder 12"/>
          <p:cNvSpPr>
            <a:spLocks noGrp="1"/>
          </p:cNvSpPr>
          <p:nvPr>
            <p:ph type="body" sz="quarter" idx="14" hasCustomPrompt="1"/>
          </p:nvPr>
        </p:nvSpPr>
        <p:spPr>
          <a:xfrm>
            <a:off x="4746869" y="2902858"/>
            <a:ext cx="3946485" cy="1372810"/>
          </a:xfrm>
          <a:prstGeom prst="rect">
            <a:avLst/>
          </a:prstGeom>
        </p:spPr>
        <p:txBody>
          <a:bodyPr lIns="91440">
            <a:noAutofit/>
          </a:bodyPr>
          <a:lstStyle>
            <a:lvl1pPr>
              <a:lnSpc>
                <a:spcPct val="100000"/>
              </a:lnSpc>
              <a:spcBef>
                <a:spcPts val="400"/>
              </a:spcBef>
              <a:defRPr sz="1100" kern="1200"/>
            </a:lvl1pPr>
            <a:lvl2pPr>
              <a:lnSpc>
                <a:spcPct val="100000"/>
              </a:lnSpc>
              <a:spcBef>
                <a:spcPts val="400"/>
              </a:spcBef>
              <a:defRPr sz="1100"/>
            </a:lvl2pPr>
            <a:lvl3pPr>
              <a:lnSpc>
                <a:spcPct val="100000"/>
              </a:lnSpc>
              <a:spcBef>
                <a:spcPts val="400"/>
              </a:spcBef>
              <a:defRPr sz="1100" kern="1200"/>
            </a:lvl3pPr>
            <a:lvl4pPr>
              <a:lnSpc>
                <a:spcPct val="100000"/>
              </a:lnSpc>
              <a:spcBef>
                <a:spcPts val="400"/>
              </a:spcBef>
              <a:defRPr sz="1100" kern="1200"/>
            </a:lvl4pPr>
            <a:lvl5pPr>
              <a:lnSpc>
                <a:spcPct val="100000"/>
              </a:lnSpc>
              <a:spcBef>
                <a:spcPts val="400"/>
              </a:spcBef>
              <a:defRPr sz="1100" kern="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7579845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adrant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cxnSp>
        <p:nvCxnSpPr>
          <p:cNvPr id="5" name="Straight Connector 4"/>
          <p:cNvCxnSpPr/>
          <p:nvPr userDrawn="1"/>
        </p:nvCxnSpPr>
        <p:spPr>
          <a:xfrm>
            <a:off x="4572000" y="1183585"/>
            <a:ext cx="0" cy="3106181"/>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flipH="1" flipV="1">
            <a:off x="441258" y="2733872"/>
            <a:ext cx="8252098" cy="280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p:cNvSpPr>
            <a:spLocks noGrp="1"/>
          </p:cNvSpPr>
          <p:nvPr>
            <p:ph type="body" sz="quarter" idx="11" hasCustomPrompt="1"/>
          </p:nvPr>
        </p:nvSpPr>
        <p:spPr>
          <a:xfrm>
            <a:off x="450645"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5"/>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5" name="Text Placeholder 5"/>
          <p:cNvSpPr>
            <a:spLocks noGrp="1"/>
          </p:cNvSpPr>
          <p:nvPr>
            <p:ph type="body" sz="quarter" idx="21" hasCustomPrompt="1"/>
          </p:nvPr>
        </p:nvSpPr>
        <p:spPr>
          <a:xfrm>
            <a:off x="451705"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6" name="Text Placeholder 12"/>
          <p:cNvSpPr>
            <a:spLocks noGrp="1"/>
          </p:cNvSpPr>
          <p:nvPr>
            <p:ph type="body" sz="quarter" idx="22" hasCustomPrompt="1"/>
          </p:nvPr>
        </p:nvSpPr>
        <p:spPr>
          <a:xfrm>
            <a:off x="4730160" y="1506801"/>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7" name="Text Placeholder 5"/>
          <p:cNvSpPr>
            <a:spLocks noGrp="1"/>
          </p:cNvSpPr>
          <p:nvPr>
            <p:ph type="body" sz="quarter" idx="23" hasCustomPrompt="1"/>
          </p:nvPr>
        </p:nvSpPr>
        <p:spPr>
          <a:xfrm>
            <a:off x="4731220" y="1187777"/>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28" name="Text Placeholder 12"/>
          <p:cNvSpPr>
            <a:spLocks noGrp="1"/>
          </p:cNvSpPr>
          <p:nvPr>
            <p:ph type="body" sz="quarter" idx="24" hasCustomPrompt="1"/>
          </p:nvPr>
        </p:nvSpPr>
        <p:spPr>
          <a:xfrm>
            <a:off x="450645"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9" name="Text Placeholder 5"/>
          <p:cNvSpPr>
            <a:spLocks noGrp="1"/>
          </p:cNvSpPr>
          <p:nvPr>
            <p:ph type="body" sz="quarter" idx="25" hasCustomPrompt="1"/>
          </p:nvPr>
        </p:nvSpPr>
        <p:spPr>
          <a:xfrm>
            <a:off x="451705"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
        <p:nvSpPr>
          <p:cNvPr id="30" name="Text Placeholder 12"/>
          <p:cNvSpPr>
            <a:spLocks noGrp="1"/>
          </p:cNvSpPr>
          <p:nvPr>
            <p:ph type="body" sz="quarter" idx="26" hasCustomPrompt="1"/>
          </p:nvPr>
        </p:nvSpPr>
        <p:spPr>
          <a:xfrm>
            <a:off x="4730160" y="3153953"/>
            <a:ext cx="3958108" cy="1133260"/>
          </a:xfrm>
          <a:prstGeom prst="rect">
            <a:avLst/>
          </a:prstGeom>
        </p:spPr>
        <p:txBody>
          <a:bodyPr>
            <a:noAutofit/>
          </a:bodyPr>
          <a:lstStyle>
            <a:lvl1pPr>
              <a:lnSpc>
                <a:spcPct val="100000"/>
              </a:lnSpc>
              <a:defRPr sz="1100"/>
            </a:lvl1pPr>
            <a:lvl2pPr>
              <a:lnSpc>
                <a:spcPct val="100000"/>
              </a:lnSpc>
              <a:defRPr sz="1100"/>
            </a:lvl2pPr>
            <a:lvl3pPr>
              <a:lnSpc>
                <a:spcPct val="100000"/>
              </a:lnSpc>
              <a:defRPr sz="1100"/>
            </a:lvl3pPr>
            <a:lvl4pPr>
              <a:lnSpc>
                <a:spcPct val="100000"/>
              </a:lnSpc>
              <a:defRPr sz="1100"/>
            </a:lvl4pPr>
            <a:lvl5pPr>
              <a:lnSpc>
                <a:spcPct val="100000"/>
              </a:lnSpc>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31" name="Text Placeholder 5"/>
          <p:cNvSpPr>
            <a:spLocks noGrp="1"/>
          </p:cNvSpPr>
          <p:nvPr>
            <p:ph type="body" sz="quarter" idx="27" hasCustomPrompt="1"/>
          </p:nvPr>
        </p:nvSpPr>
        <p:spPr>
          <a:xfrm>
            <a:off x="4731220" y="2834929"/>
            <a:ext cx="3960302" cy="281116"/>
          </a:xfrm>
          <a:prstGeom prst="rect">
            <a:avLst/>
          </a:prstGeom>
        </p:spPr>
        <p:txBody>
          <a:bodyPr anchor="b" anchorCtr="0">
            <a:noAutofit/>
          </a:bodyPr>
          <a:lstStyle>
            <a:lvl1pPr marL="0" indent="0">
              <a:lnSpc>
                <a:spcPct val="100000"/>
              </a:lnSpc>
              <a:buFontTx/>
              <a:buNone/>
              <a:defRPr sz="1300" b="1" i="0"/>
            </a:lvl1pPr>
          </a:lstStyle>
          <a:p>
            <a:pPr lvl="0"/>
            <a:r>
              <a:rPr lang="en-GB" noProof="0" smtClean="0"/>
              <a:t>Click to edit heading</a:t>
            </a:r>
            <a:endParaRPr lang="en-GB" noProof="0"/>
          </a:p>
        </p:txBody>
      </p:sp>
    </p:spTree>
    <p:extLst>
      <p:ext uri="{BB962C8B-B14F-4D97-AF65-F5344CB8AC3E}">
        <p14:creationId xmlns:p14="http://schemas.microsoft.com/office/powerpoint/2010/main" val="2088636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ategories Horizontal">
    <p:spTree>
      <p:nvGrpSpPr>
        <p:cNvPr id="1" name=""/>
        <p:cNvGrpSpPr/>
        <p:nvPr/>
      </p:nvGrpSpPr>
      <p:grpSpPr>
        <a:xfrm>
          <a:off x="0" y="0"/>
          <a:ext cx="0" cy="0"/>
          <a:chOff x="0" y="0"/>
          <a:chExt cx="0" cy="0"/>
        </a:xfrm>
      </p:grpSpPr>
      <p:sp>
        <p:nvSpPr>
          <p:cNvPr id="16" name="Text Placeholder 15"/>
          <p:cNvSpPr>
            <a:spLocks noGrp="1"/>
          </p:cNvSpPr>
          <p:nvPr>
            <p:ph type="body" sz="quarter" idx="17" hasCustomPrompt="1"/>
          </p:nvPr>
        </p:nvSpPr>
        <p:spPr>
          <a:xfrm>
            <a:off x="451277" y="132835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4" name="Slide Number Placeholder 3"/>
          <p:cNvSpPr>
            <a:spLocks noGrp="1"/>
          </p:cNvSpPr>
          <p:nvPr>
            <p:ph type="sldNum" sz="quarter" idx="20"/>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1" name="Text Placeholder 11"/>
          <p:cNvSpPr>
            <a:spLocks noGrp="1"/>
          </p:cNvSpPr>
          <p:nvPr>
            <p:ph type="body" sz="quarter" idx="21" hasCustomPrompt="1"/>
          </p:nvPr>
        </p:nvSpPr>
        <p:spPr>
          <a:xfrm>
            <a:off x="3830320" y="124903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0" name="Text Placeholder 15"/>
          <p:cNvSpPr>
            <a:spLocks noGrp="1"/>
          </p:cNvSpPr>
          <p:nvPr>
            <p:ph type="body" sz="quarter" idx="22" hasCustomPrompt="1"/>
          </p:nvPr>
        </p:nvSpPr>
        <p:spPr>
          <a:xfrm>
            <a:off x="451277" y="238778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1" name="Text Placeholder 11"/>
          <p:cNvSpPr>
            <a:spLocks noGrp="1"/>
          </p:cNvSpPr>
          <p:nvPr>
            <p:ph type="body" sz="quarter" idx="23" hasCustomPrompt="1"/>
          </p:nvPr>
        </p:nvSpPr>
        <p:spPr>
          <a:xfrm>
            <a:off x="3830320" y="230846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
        <p:nvSpPr>
          <p:cNvPr id="12" name="Text Placeholder 15"/>
          <p:cNvSpPr>
            <a:spLocks noGrp="1"/>
          </p:cNvSpPr>
          <p:nvPr>
            <p:ph type="body" sz="quarter" idx="24" hasCustomPrompt="1"/>
          </p:nvPr>
        </p:nvSpPr>
        <p:spPr>
          <a:xfrm>
            <a:off x="451277" y="3447219"/>
            <a:ext cx="3046381" cy="728332"/>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5" name="Text Placeholder 11"/>
          <p:cNvSpPr>
            <a:spLocks noGrp="1"/>
          </p:cNvSpPr>
          <p:nvPr>
            <p:ph type="body" sz="quarter" idx="25" hasCustomPrompt="1"/>
          </p:nvPr>
        </p:nvSpPr>
        <p:spPr>
          <a:xfrm>
            <a:off x="3830320" y="3367892"/>
            <a:ext cx="4859760" cy="917367"/>
          </a:xfrm>
          <a:prstGeom prst="rect">
            <a:avLst/>
          </a:prstGeom>
        </p:spPr>
        <p:txBody>
          <a:bodyPr>
            <a:noAutofit/>
          </a:bodyPr>
          <a:lstStyle>
            <a:lvl1pPr>
              <a:defRPr sz="1200"/>
            </a:lvl1pPr>
          </a:lstStyle>
          <a:p>
            <a:pPr lvl="0"/>
            <a:r>
              <a:rPr lang="en-GB" noProof="0" smtClean="0"/>
              <a:t>Add text here</a:t>
            </a:r>
          </a:p>
          <a:p>
            <a:pPr lvl="0"/>
            <a:endParaRPr lang="en-GB" noProof="0"/>
          </a:p>
        </p:txBody>
      </p:sp>
    </p:spTree>
    <p:extLst>
      <p:ext uri="{BB962C8B-B14F-4D97-AF65-F5344CB8AC3E}">
        <p14:creationId xmlns:p14="http://schemas.microsoft.com/office/powerpoint/2010/main" val="4000445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ategories Vertical">
    <p:spTree>
      <p:nvGrpSpPr>
        <p:cNvPr id="1" name=""/>
        <p:cNvGrpSpPr/>
        <p:nvPr/>
      </p:nvGrpSpPr>
      <p:grpSpPr>
        <a:xfrm>
          <a:off x="0" y="0"/>
          <a:ext cx="0" cy="0"/>
          <a:chOff x="0" y="0"/>
          <a:chExt cx="0" cy="0"/>
        </a:xfrm>
      </p:grpSpPr>
      <p:sp>
        <p:nvSpPr>
          <p:cNvPr id="12" name="Text Placeholder 15"/>
          <p:cNvSpPr>
            <a:spLocks noGrp="1"/>
          </p:cNvSpPr>
          <p:nvPr>
            <p:ph type="body" sz="quarter" idx="17" hasCustomPrompt="1"/>
          </p:nvPr>
        </p:nvSpPr>
        <p:spPr>
          <a:xfrm>
            <a:off x="44943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9" name="Text Placeholder 12"/>
          <p:cNvSpPr>
            <a:spLocks noGrp="1"/>
          </p:cNvSpPr>
          <p:nvPr>
            <p:ph type="body" sz="quarter" idx="11" hasCustomPrompt="1"/>
          </p:nvPr>
        </p:nvSpPr>
        <p:spPr>
          <a:xfrm>
            <a:off x="44622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3"/>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0" name="Text Placeholder 5"/>
          <p:cNvSpPr>
            <a:spLocks noGrp="1"/>
          </p:cNvSpPr>
          <p:nvPr>
            <p:ph type="body" sz="quarter" idx="26" hasCustomPrompt="1"/>
          </p:nvPr>
        </p:nvSpPr>
        <p:spPr>
          <a:xfrm>
            <a:off x="447736" y="3426401"/>
            <a:ext cx="8246492" cy="961673"/>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lvl="0"/>
            <a:r>
              <a:rPr lang="en-GB" noProof="0" smtClean="0"/>
              <a:t>Click to edit text. Conclusion or summary based on the two boxes above may go here. The text in the box may be up to three lines in this space.</a:t>
            </a:r>
            <a:endParaRPr lang="en-GB" noProof="0"/>
          </a:p>
        </p:txBody>
      </p:sp>
      <p:sp>
        <p:nvSpPr>
          <p:cNvPr id="15" name="Text Placeholder 15"/>
          <p:cNvSpPr>
            <a:spLocks noGrp="1"/>
          </p:cNvSpPr>
          <p:nvPr>
            <p:ph type="body" sz="quarter" idx="27" hasCustomPrompt="1"/>
          </p:nvPr>
        </p:nvSpPr>
        <p:spPr>
          <a:xfrm>
            <a:off x="4737381" y="1175640"/>
            <a:ext cx="3949192" cy="601980"/>
          </a:xfrm>
          <a:prstGeom prst="rect">
            <a:avLst/>
          </a:prstGeom>
          <a:solidFill>
            <a:schemeClr val="tx2"/>
          </a:solidFill>
        </p:spPr>
        <p:txBody>
          <a:bodyPr anchor="ctr" anchorCtr="1"/>
          <a:lstStyle>
            <a:lvl1pPr marL="0" indent="0" algn="ctr">
              <a:lnSpc>
                <a:spcPct val="100000"/>
              </a:lnSpc>
              <a:buFontTx/>
              <a:buNone/>
              <a:defRPr sz="1500" b="1" i="0">
                <a:solidFill>
                  <a:schemeClr val="bg1"/>
                </a:solidFill>
              </a:defRPr>
            </a:lvl1pPr>
          </a:lstStyle>
          <a:p>
            <a:pPr lvl="0"/>
            <a:r>
              <a:rPr lang="en-GB" noProof="0" smtClean="0"/>
              <a:t>Click to edit text</a:t>
            </a:r>
            <a:endParaRPr lang="en-GB" noProof="0"/>
          </a:p>
        </p:txBody>
      </p:sp>
      <p:sp>
        <p:nvSpPr>
          <p:cNvPr id="16" name="Text Placeholder 12"/>
          <p:cNvSpPr>
            <a:spLocks noGrp="1"/>
          </p:cNvSpPr>
          <p:nvPr>
            <p:ph type="body" sz="quarter" idx="28" hasCustomPrompt="1"/>
          </p:nvPr>
        </p:nvSpPr>
        <p:spPr>
          <a:xfrm>
            <a:off x="4734174" y="1853280"/>
            <a:ext cx="3957672" cy="1438560"/>
          </a:xfrm>
          <a:prstGeom prst="rect">
            <a:avLst/>
          </a:prstGeom>
        </p:spPr>
        <p:txBody>
          <a:bodyPr>
            <a:noAutofit/>
          </a:bodyPr>
          <a:lstStyle>
            <a:lvl1pPr>
              <a:defRPr sz="1200"/>
            </a:lvl1pPr>
            <a:lvl2pPr>
              <a:lnSpc>
                <a:spcPts val="1800"/>
              </a:lnSpc>
              <a:defRPr sz="1200"/>
            </a:lvl2pPr>
            <a:lvl3pPr>
              <a:lnSpc>
                <a:spcPts val="1800"/>
              </a:lnSpc>
              <a:defRPr sz="1200"/>
            </a:lvl3pPr>
            <a:lvl4pPr>
              <a:lnSpc>
                <a:spcPts val="1800"/>
              </a:lnSpc>
              <a:defRPr sz="1200"/>
            </a:lvl4pPr>
            <a:lvl5pPr>
              <a:lnSpc>
                <a:spcPts val="1800"/>
              </a:lnSpc>
              <a:defRPr sz="12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82741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lour Bloc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itle 2"/>
          <p:cNvSpPr>
            <a:spLocks noGrp="1"/>
          </p:cNvSpPr>
          <p:nvPr>
            <p:ph type="title" hasCustomPrompt="1"/>
          </p:nvPr>
        </p:nvSpPr>
        <p:spPr>
          <a:xfrm>
            <a:off x="578611" y="2147713"/>
            <a:ext cx="7983283" cy="545372"/>
          </a:xfrm>
          <a:prstGeom prst="rect">
            <a:avLst/>
          </a:prstGeom>
        </p:spPr>
        <p:txBody>
          <a:bodyPr lIns="0" tIns="0" rIns="0" bIns="0" anchor="t" anchorCtr="0"/>
          <a:lstStyle>
            <a:lvl1pPr algn="l">
              <a:lnSpc>
                <a:spcPct val="100000"/>
              </a:lnSpc>
              <a:defRPr sz="1800" b="0" i="0" cap="none" spc="90" baseline="0">
                <a:solidFill>
                  <a:srgbClr val="FFFFFF"/>
                </a:solidFill>
                <a:latin typeface="Verdana"/>
                <a:cs typeface="Verdana"/>
              </a:defRPr>
            </a:lvl1pPr>
          </a:lstStyle>
          <a:p>
            <a:r>
              <a:rPr lang="en-GB" noProof="0" smtClean="0"/>
              <a:t>Title of Presentation</a:t>
            </a:r>
            <a:br>
              <a:rPr lang="en-GB" noProof="0" smtClean="0"/>
            </a:br>
            <a:r>
              <a:rPr lang="en-GB" noProof="0" smtClean="0"/>
              <a:t>Second Line Title</a:t>
            </a:r>
            <a:endParaRPr lang="en-GB" noProof="0"/>
          </a:p>
        </p:txBody>
      </p:sp>
      <p:sp>
        <p:nvSpPr>
          <p:cNvPr id="15" name="Text Placeholder 19"/>
          <p:cNvSpPr>
            <a:spLocks noGrp="1"/>
          </p:cNvSpPr>
          <p:nvPr>
            <p:ph type="body" sz="quarter" idx="11" hasCustomPrompt="1"/>
          </p:nvPr>
        </p:nvSpPr>
        <p:spPr>
          <a:xfrm>
            <a:off x="578619" y="2789594"/>
            <a:ext cx="7983274" cy="421678"/>
          </a:xfrm>
          <a:prstGeom prst="rect">
            <a:avLst/>
          </a:prstGeom>
        </p:spPr>
        <p:txBody>
          <a:bodyPr lIns="0" tIns="0" rIns="0" bIns="0"/>
          <a:lstStyle>
            <a:lvl1pPr marL="0" indent="0" algn="l">
              <a:buNone/>
              <a:defRPr sz="1200" b="0" i="0" cap="none" spc="90" baseline="0">
                <a:solidFill>
                  <a:srgbClr val="FFFFFF"/>
                </a:solidFill>
                <a:latin typeface="Verdana"/>
                <a:cs typeface="Verdana"/>
              </a:defRPr>
            </a:lvl1pPr>
          </a:lstStyle>
          <a:p>
            <a:pPr lvl="0"/>
            <a:r>
              <a:rPr lang="en-GB" noProof="0" smtClean="0"/>
              <a:t>Click to Add Subtitle</a:t>
            </a:r>
          </a:p>
        </p:txBody>
      </p:sp>
      <p:cxnSp>
        <p:nvCxnSpPr>
          <p:cNvPr id="20" name="Straight Connector 19"/>
          <p:cNvCxnSpPr/>
          <p:nvPr userDrawn="1"/>
        </p:nvCxnSpPr>
        <p:spPr>
          <a:xfrm>
            <a:off x="575017" y="3301487"/>
            <a:ext cx="7977462" cy="3872"/>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ext Placeholder 19"/>
          <p:cNvSpPr>
            <a:spLocks noGrp="1"/>
          </p:cNvSpPr>
          <p:nvPr>
            <p:ph type="body" sz="quarter" idx="12" hasCustomPrompt="1"/>
          </p:nvPr>
        </p:nvSpPr>
        <p:spPr>
          <a:xfrm>
            <a:off x="589667" y="3408320"/>
            <a:ext cx="7969650" cy="391139"/>
          </a:xfrm>
          <a:prstGeom prst="rect">
            <a:avLst/>
          </a:prstGeom>
        </p:spPr>
        <p:txBody>
          <a:bodyPr lIns="0" tIns="0" rIns="0" bIns="0" anchor="b" anchorCtr="0"/>
          <a:lstStyle>
            <a:lvl1pPr marL="0" indent="0" algn="l">
              <a:lnSpc>
                <a:spcPct val="120000"/>
              </a:lnSpc>
              <a:buNone/>
              <a:defRPr sz="900" b="0" cap="none" spc="0" baseline="0">
                <a:solidFill>
                  <a:srgbClr val="FFFFFF"/>
                </a:solidFill>
                <a:latin typeface="Verdana"/>
                <a:cs typeface="Verdana"/>
              </a:defRPr>
            </a:lvl1pPr>
          </a:lstStyle>
          <a:p>
            <a:pPr lvl="0"/>
            <a:r>
              <a:rPr lang="en-GB" noProof="0" smtClean="0"/>
              <a:t>Click to Add Presenter Name, Title, Company</a:t>
            </a:r>
          </a:p>
        </p:txBody>
      </p:sp>
      <p:sp>
        <p:nvSpPr>
          <p:cNvPr id="22" name="Text Placeholder 19"/>
          <p:cNvSpPr>
            <a:spLocks noGrp="1"/>
          </p:cNvSpPr>
          <p:nvPr>
            <p:ph type="body" sz="quarter" idx="14" hasCustomPrompt="1"/>
          </p:nvPr>
        </p:nvSpPr>
        <p:spPr>
          <a:xfrm>
            <a:off x="589648" y="3833759"/>
            <a:ext cx="7969674"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smtClean="0"/>
              <a:t>Click to Add Date</a:t>
            </a:r>
          </a:p>
        </p:txBody>
      </p:sp>
    </p:spTree>
    <p:extLst>
      <p:ext uri="{BB962C8B-B14F-4D97-AF65-F5344CB8AC3E}">
        <p14:creationId xmlns:p14="http://schemas.microsoft.com/office/powerpoint/2010/main" val="421786012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low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26" name="Text Placeholder 12"/>
          <p:cNvSpPr>
            <a:spLocks noGrp="1"/>
          </p:cNvSpPr>
          <p:nvPr>
            <p:ph type="body" sz="quarter" idx="21" hasCustomPrompt="1"/>
          </p:nvPr>
        </p:nvSpPr>
        <p:spPr>
          <a:xfrm>
            <a:off x="6789827" y="1853282"/>
            <a:ext cx="1893094" cy="2541927"/>
          </a:xfrm>
          <a:prstGeom prst="rect">
            <a:avLst/>
          </a:prstGeom>
        </p:spPr>
        <p:txBody>
          <a:bodyPr>
            <a:noAutofit/>
          </a:bodyPr>
          <a:lstStyle>
            <a:lvl1pPr marL="0" indent="-137160">
              <a:lnSpc>
                <a:spcPct val="100000"/>
              </a:lnSpc>
              <a:buClr>
                <a:schemeClr val="accent4"/>
              </a:buClr>
              <a:defRPr sz="900"/>
            </a:lvl1pPr>
            <a:lvl2pPr marL="270000" indent="-136800">
              <a:lnSpc>
                <a:spcPct val="100000"/>
              </a:lnSpc>
              <a:buClr>
                <a:schemeClr val="accent4"/>
              </a:buClr>
              <a:defRPr sz="900"/>
            </a:lvl2pPr>
            <a:lvl3pPr marL="360000" indent="-136800" algn="l">
              <a:lnSpc>
                <a:spcPct val="100000"/>
              </a:lnSpc>
              <a:buClr>
                <a:schemeClr val="accent4"/>
              </a:buClr>
              <a:defRPr sz="900"/>
            </a:lvl3pPr>
            <a:lvl4pPr marL="511200" indent="-136800">
              <a:lnSpc>
                <a:spcPct val="100000"/>
              </a:lnSpc>
              <a:buClr>
                <a:schemeClr val="accent4"/>
              </a:buClr>
              <a:defRPr sz="900"/>
            </a:lvl4pPr>
            <a:lvl5pPr marL="655200" indent="-136800">
              <a:lnSpc>
                <a:spcPct val="100000"/>
              </a:lnSpc>
              <a:buClr>
                <a:schemeClr val="accent4"/>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7" name="Text Placeholder 15"/>
          <p:cNvSpPr>
            <a:spLocks noGrp="1"/>
          </p:cNvSpPr>
          <p:nvPr>
            <p:ph type="body" sz="quarter" idx="23" hasCustomPrompt="1"/>
          </p:nvPr>
        </p:nvSpPr>
        <p:spPr>
          <a:xfrm>
            <a:off x="449780" y="1175640"/>
            <a:ext cx="1891549" cy="601980"/>
          </a:xfrm>
          <a:prstGeom prst="rect">
            <a:avLst/>
          </a:prstGeom>
          <a:solidFill>
            <a:schemeClr val="accent3"/>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3" name="Text Placeholder 12"/>
          <p:cNvSpPr>
            <a:spLocks noGrp="1"/>
          </p:cNvSpPr>
          <p:nvPr>
            <p:ph type="body" sz="quarter" idx="28" hasCustomPrompt="1"/>
          </p:nvPr>
        </p:nvSpPr>
        <p:spPr>
          <a:xfrm>
            <a:off x="4590764" y="1853282"/>
            <a:ext cx="1893094" cy="2541927"/>
          </a:xfrm>
          <a:prstGeom prst="rect">
            <a:avLst/>
          </a:prstGeom>
        </p:spPr>
        <p:txBody>
          <a:bodyPr>
            <a:noAutofit/>
          </a:bodyPr>
          <a:lstStyle>
            <a:lvl1pPr marL="0" indent="-137160">
              <a:lnSpc>
                <a:spcPct val="100000"/>
              </a:lnSpc>
              <a:buClr>
                <a:schemeClr val="accent2"/>
              </a:buClr>
              <a:defRPr sz="900"/>
            </a:lvl1pPr>
            <a:lvl2pPr marL="270000" indent="-136800">
              <a:lnSpc>
                <a:spcPct val="100000"/>
              </a:lnSpc>
              <a:buClr>
                <a:schemeClr val="accent2"/>
              </a:buClr>
              <a:defRPr sz="900"/>
            </a:lvl2pPr>
            <a:lvl3pPr marL="360000" indent="-136800" algn="l">
              <a:lnSpc>
                <a:spcPct val="100000"/>
              </a:lnSpc>
              <a:buClr>
                <a:schemeClr val="accent2"/>
              </a:buClr>
              <a:defRPr sz="900"/>
            </a:lvl3pPr>
            <a:lvl4pPr marL="511200" indent="-136800">
              <a:lnSpc>
                <a:spcPct val="100000"/>
              </a:lnSpc>
              <a:buClr>
                <a:schemeClr val="accent2"/>
              </a:buClr>
              <a:defRPr sz="900"/>
            </a:lvl4pPr>
            <a:lvl5pPr marL="655200" indent="-136800">
              <a:lnSpc>
                <a:spcPct val="100000"/>
              </a:lnSpc>
              <a:buClr>
                <a:schemeClr val="accent2"/>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4" name="Text Placeholder 12"/>
          <p:cNvSpPr>
            <a:spLocks noGrp="1"/>
          </p:cNvSpPr>
          <p:nvPr>
            <p:ph type="body" sz="quarter" idx="29" hasCustomPrompt="1"/>
          </p:nvPr>
        </p:nvSpPr>
        <p:spPr>
          <a:xfrm>
            <a:off x="2520125" y="1853282"/>
            <a:ext cx="1893094" cy="2541927"/>
          </a:xfrm>
          <a:prstGeom prst="rect">
            <a:avLst/>
          </a:prstGeom>
        </p:spPr>
        <p:txBody>
          <a:bodyPr>
            <a:noAutofit/>
          </a:bodyPr>
          <a:lstStyle>
            <a:lvl1pPr marL="0" indent="-137160">
              <a:lnSpc>
                <a:spcPct val="100000"/>
              </a:lnSpc>
              <a:buClr>
                <a:schemeClr val="accent5"/>
              </a:buClr>
              <a:defRPr sz="900"/>
            </a:lvl1pPr>
            <a:lvl2pPr marL="270000" indent="-136800">
              <a:lnSpc>
                <a:spcPct val="100000"/>
              </a:lnSpc>
              <a:buClr>
                <a:schemeClr val="accent5"/>
              </a:buClr>
              <a:defRPr sz="900"/>
            </a:lvl2pPr>
            <a:lvl3pPr marL="360000" indent="-136800" algn="l">
              <a:lnSpc>
                <a:spcPct val="100000"/>
              </a:lnSpc>
              <a:buClr>
                <a:schemeClr val="accent5"/>
              </a:buClr>
              <a:defRPr sz="900"/>
            </a:lvl3pPr>
            <a:lvl4pPr marL="511200" indent="-136800">
              <a:lnSpc>
                <a:spcPct val="100000"/>
              </a:lnSpc>
              <a:buClr>
                <a:schemeClr val="accent5"/>
              </a:buClr>
              <a:defRPr sz="900"/>
            </a:lvl4pPr>
            <a:lvl5pPr marL="655200" indent="-136800">
              <a:lnSpc>
                <a:spcPct val="100000"/>
              </a:lnSpc>
              <a:buClr>
                <a:schemeClr val="accent5"/>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5" name="Text Placeholder 12"/>
          <p:cNvSpPr>
            <a:spLocks noGrp="1"/>
          </p:cNvSpPr>
          <p:nvPr>
            <p:ph type="body" sz="quarter" idx="30" hasCustomPrompt="1"/>
          </p:nvPr>
        </p:nvSpPr>
        <p:spPr>
          <a:xfrm>
            <a:off x="449486" y="1853282"/>
            <a:ext cx="1893094" cy="2541927"/>
          </a:xfrm>
          <a:prstGeom prst="rect">
            <a:avLst/>
          </a:prstGeom>
        </p:spPr>
        <p:txBody>
          <a:bodyPr>
            <a:noAutofit/>
          </a:bodyPr>
          <a:lstStyle>
            <a:lvl1pPr marL="0" indent="-137160">
              <a:lnSpc>
                <a:spcPct val="100000"/>
              </a:lnSpc>
              <a:buClr>
                <a:schemeClr val="accent3"/>
              </a:buClr>
              <a:defRPr sz="900"/>
            </a:lvl1pPr>
            <a:lvl2pPr marL="270000" indent="-136800">
              <a:lnSpc>
                <a:spcPct val="100000"/>
              </a:lnSpc>
              <a:buClr>
                <a:schemeClr val="accent3"/>
              </a:buClr>
              <a:defRPr sz="900"/>
            </a:lvl2pPr>
            <a:lvl3pPr marL="360000" indent="-136800" algn="l">
              <a:lnSpc>
                <a:spcPct val="100000"/>
              </a:lnSpc>
              <a:buClr>
                <a:schemeClr val="accent3"/>
              </a:buClr>
              <a:defRPr sz="900"/>
            </a:lvl3pPr>
            <a:lvl4pPr marL="511200" indent="-136800">
              <a:lnSpc>
                <a:spcPct val="100000"/>
              </a:lnSpc>
              <a:buClr>
                <a:schemeClr val="accent3"/>
              </a:buClr>
              <a:defRPr sz="900"/>
            </a:lvl4pPr>
            <a:lvl5pPr marL="655200" indent="-136800">
              <a:lnSpc>
                <a:spcPct val="100000"/>
              </a:lnSpc>
              <a:buClr>
                <a:schemeClr val="accent3"/>
              </a:buClr>
              <a:defRPr sz="9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a:p>
            <a:pPr lvl="0"/>
            <a:endParaRPr lang="en-GB" noProof="0" smtClean="0"/>
          </a:p>
        </p:txBody>
      </p:sp>
      <p:sp>
        <p:nvSpPr>
          <p:cNvPr id="36" name="Text Placeholder 15"/>
          <p:cNvSpPr>
            <a:spLocks noGrp="1"/>
          </p:cNvSpPr>
          <p:nvPr>
            <p:ph type="body" sz="quarter" idx="31" hasCustomPrompt="1"/>
          </p:nvPr>
        </p:nvSpPr>
        <p:spPr>
          <a:xfrm>
            <a:off x="2523300" y="1175640"/>
            <a:ext cx="1891549" cy="601980"/>
          </a:xfrm>
          <a:prstGeom prst="rect">
            <a:avLst/>
          </a:prstGeom>
          <a:solidFill>
            <a:schemeClr val="accent5"/>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7" name="Text Placeholder 15"/>
          <p:cNvSpPr>
            <a:spLocks noGrp="1"/>
          </p:cNvSpPr>
          <p:nvPr>
            <p:ph type="body" sz="quarter" idx="32" hasCustomPrompt="1"/>
          </p:nvPr>
        </p:nvSpPr>
        <p:spPr>
          <a:xfrm>
            <a:off x="4588178" y="1175640"/>
            <a:ext cx="1891549" cy="601980"/>
          </a:xfrm>
          <a:prstGeom prst="rect">
            <a:avLst/>
          </a:prstGeom>
          <a:solidFill>
            <a:schemeClr val="accent2"/>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
        <p:nvSpPr>
          <p:cNvPr id="38" name="Text Placeholder 15"/>
          <p:cNvSpPr>
            <a:spLocks noGrp="1"/>
          </p:cNvSpPr>
          <p:nvPr>
            <p:ph type="body" sz="quarter" idx="33" hasCustomPrompt="1"/>
          </p:nvPr>
        </p:nvSpPr>
        <p:spPr>
          <a:xfrm>
            <a:off x="6798761" y="1175640"/>
            <a:ext cx="1891549" cy="601980"/>
          </a:xfrm>
          <a:prstGeom prst="rect">
            <a:avLst/>
          </a:prstGeom>
          <a:solidFill>
            <a:schemeClr val="accent4"/>
          </a:solidFill>
        </p:spPr>
        <p:txBody>
          <a:bodyPr anchor="ctr" anchorCtr="1"/>
          <a:lstStyle>
            <a:lvl1pPr marL="0" indent="0" algn="ctr">
              <a:buFontTx/>
              <a:buNone/>
              <a:defRPr sz="1100" b="1" i="0">
                <a:solidFill>
                  <a:schemeClr val="bg1"/>
                </a:solidFill>
              </a:defRPr>
            </a:lvl1pPr>
          </a:lstStyle>
          <a:p>
            <a:pPr lvl="0"/>
            <a:r>
              <a:rPr lang="en-GB" noProof="0" smtClean="0"/>
              <a:t>Click to </a:t>
            </a:r>
            <a:br>
              <a:rPr lang="en-GB" noProof="0" smtClean="0"/>
            </a:br>
            <a:r>
              <a:rPr lang="en-GB" noProof="0" smtClean="0"/>
              <a:t>edit title</a:t>
            </a:r>
            <a:endParaRPr lang="en-GB" noProof="0"/>
          </a:p>
        </p:txBody>
      </p:sp>
    </p:spTree>
    <p:extLst>
      <p:ext uri="{BB962C8B-B14F-4D97-AF65-F5344CB8AC3E}">
        <p14:creationId xmlns:p14="http://schemas.microsoft.com/office/powerpoint/2010/main" val="2225387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4" name="Title 3"/>
          <p:cNvSpPr>
            <a:spLocks noGrp="1"/>
          </p:cNvSpPr>
          <p:nvPr>
            <p:ph type="title" hasCustomPrompt="1"/>
          </p:nvPr>
        </p:nvSpPr>
        <p:spPr/>
        <p:txBody>
          <a:bodyPr/>
          <a:lstStyle/>
          <a:p>
            <a:r>
              <a:rPr lang="en-GB" noProof="0" smtClean="0"/>
              <a:t>Contact Information</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20" name="Text Placeholder 5"/>
          <p:cNvSpPr>
            <a:spLocks noGrp="1"/>
          </p:cNvSpPr>
          <p:nvPr>
            <p:ph type="body" sz="quarter" idx="11" hasCustomPrompt="1"/>
          </p:nvPr>
        </p:nvSpPr>
        <p:spPr>
          <a:xfrm>
            <a:off x="441727" y="1136673"/>
            <a:ext cx="8246851" cy="311874"/>
          </a:xfrm>
          <a:prstGeom prst="rect">
            <a:avLst/>
          </a:prstGeom>
        </p:spPr>
        <p:txBody>
          <a:bodyPr lIns="144000" rIns="144000">
            <a:normAutofit/>
          </a:bodyPr>
          <a:lstStyle>
            <a:lvl1pPr marL="0" indent="0">
              <a:buFontTx/>
              <a:buNone/>
              <a:defRPr sz="1400" b="1" i="0"/>
            </a:lvl1pPr>
          </a:lstStyle>
          <a:p>
            <a:pPr lvl="0"/>
            <a:r>
              <a:rPr lang="en-GB" noProof="0" smtClean="0"/>
              <a:t>Name</a:t>
            </a:r>
            <a:endParaRPr lang="en-GB" noProof="0"/>
          </a:p>
        </p:txBody>
      </p:sp>
      <p:sp>
        <p:nvSpPr>
          <p:cNvPr id="21" name="Text Placeholder 2"/>
          <p:cNvSpPr>
            <a:spLocks noGrp="1"/>
          </p:cNvSpPr>
          <p:nvPr>
            <p:ph idx="13" hasCustomPrompt="1"/>
          </p:nvPr>
        </p:nvSpPr>
        <p:spPr bwMode="auto">
          <a:xfrm>
            <a:off x="441727" y="1433950"/>
            <a:ext cx="8239912" cy="358545"/>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r>
              <a:rPr lang="en-GB" noProof="0" smtClean="0"/>
              <a:t>Title</a:t>
            </a:r>
            <a:endParaRPr lang="en-GB" noProof="0"/>
          </a:p>
        </p:txBody>
      </p:sp>
      <p:sp>
        <p:nvSpPr>
          <p:cNvPr id="22" name="Text Placeholder 2"/>
          <p:cNvSpPr>
            <a:spLocks noGrp="1"/>
          </p:cNvSpPr>
          <p:nvPr>
            <p:ph idx="16" hasCustomPrompt="1"/>
          </p:nvPr>
        </p:nvSpPr>
        <p:spPr bwMode="auto">
          <a:xfrm>
            <a:off x="808397" y="2915286"/>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23" name="Text Placeholder 2"/>
          <p:cNvSpPr>
            <a:spLocks noGrp="1"/>
          </p:cNvSpPr>
          <p:nvPr>
            <p:ph idx="17" hasCustomPrompt="1"/>
          </p:nvPr>
        </p:nvSpPr>
        <p:spPr bwMode="auto">
          <a:xfrm>
            <a:off x="441727" y="4060063"/>
            <a:ext cx="8239912" cy="288653"/>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1" i="0">
                <a:solidFill>
                  <a:schemeClr val="accent1"/>
                </a:solidFill>
              </a:defRPr>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www.gs1.org</a:t>
            </a:r>
            <a:endParaRPr lang="en-GB" noProof="0"/>
          </a:p>
        </p:txBody>
      </p:sp>
      <p:sp>
        <p:nvSpPr>
          <p:cNvPr id="24" name="Text Placeholder 2"/>
          <p:cNvSpPr>
            <a:spLocks noGrp="1"/>
          </p:cNvSpPr>
          <p:nvPr>
            <p:ph idx="19" hasCustomPrompt="1"/>
          </p:nvPr>
        </p:nvSpPr>
        <p:spPr bwMode="auto">
          <a:xfrm>
            <a:off x="808397" y="3671294"/>
            <a:ext cx="7879636" cy="25261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name@gs1.org</a:t>
            </a:r>
            <a:endParaRPr lang="en-GB" noProof="0"/>
          </a:p>
        </p:txBody>
      </p:sp>
      <p:sp>
        <p:nvSpPr>
          <p:cNvPr id="27" name="Text Placeholder 2"/>
          <p:cNvSpPr>
            <a:spLocks noGrp="1"/>
          </p:cNvSpPr>
          <p:nvPr>
            <p:ph idx="22" hasCustomPrompt="1"/>
          </p:nvPr>
        </p:nvSpPr>
        <p:spPr bwMode="auto">
          <a:xfrm>
            <a:off x="441727" y="1781209"/>
            <a:ext cx="8239912" cy="1043127"/>
          </a:xfrm>
          <a:prstGeom prst="rect">
            <a:avLst/>
          </a:prstGeom>
          <a:noFill/>
          <a:ln w="9525">
            <a:noFill/>
            <a:miter lim="800000"/>
            <a:headEnd/>
            <a:tailEnd/>
          </a:ln>
        </p:spPr>
        <p:txBody>
          <a:bodyPr vert="horz" wrap="square" lIns="72000" tIns="45716" rIns="72000" bIns="45716" numCol="1" anchor="t" anchorCtr="0" compatLnSpc="1">
            <a:prstTxWarp prst="textNoShape">
              <a:avLst/>
            </a:prstTxWarp>
          </a:bodyPr>
          <a:lstStyle>
            <a:lvl1pPr marL="74250" indent="0">
              <a:buNone/>
              <a:defRPr sz="1200" b="0" baseline="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GS1 Address</a:t>
            </a:r>
            <a:endParaRPr lang="en-GB" noProof="0"/>
          </a:p>
        </p:txBody>
      </p:sp>
      <p:sp>
        <p:nvSpPr>
          <p:cNvPr id="32" name="Text Placeholder 2"/>
          <p:cNvSpPr>
            <a:spLocks noGrp="1"/>
          </p:cNvSpPr>
          <p:nvPr>
            <p:ph idx="27" hasCustomPrompt="1"/>
          </p:nvPr>
        </p:nvSpPr>
        <p:spPr bwMode="auto">
          <a:xfrm>
            <a:off x="808397" y="3167087"/>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33" name="Text Placeholder 2"/>
          <p:cNvSpPr>
            <a:spLocks noGrp="1"/>
          </p:cNvSpPr>
          <p:nvPr>
            <p:ph idx="28" hasCustomPrompt="1"/>
          </p:nvPr>
        </p:nvSpPr>
        <p:spPr bwMode="auto">
          <a:xfrm>
            <a:off x="808397" y="3418888"/>
            <a:ext cx="7879636" cy="260485"/>
          </a:xfrm>
          <a:prstGeom prst="rect">
            <a:avLst/>
          </a:prstGeom>
          <a:noFill/>
          <a:ln w="9525">
            <a:noFill/>
            <a:miter lim="800000"/>
            <a:headEnd/>
            <a:tailEnd/>
          </a:ln>
        </p:spPr>
        <p:txBody>
          <a:bodyPr vert="horz" wrap="square" lIns="0" tIns="45716" rIns="0" bIns="45716" numCol="1" anchor="t" anchorCtr="0" compatLnSpc="1">
            <a:prstTxWarp prst="textNoShape">
              <a:avLst/>
            </a:prstTxWarp>
          </a:bodyPr>
          <a:lstStyle>
            <a:lvl1pPr marL="74250" indent="0">
              <a:buNone/>
              <a:defRPr sz="1200"/>
            </a:lvl1pPr>
            <a:lvl2pPr marL="272250" indent="0">
              <a:buNone/>
              <a:defRPr/>
            </a:lvl2pPr>
            <a:lvl3pPr marL="538650" indent="0">
              <a:buNone/>
              <a:defRPr/>
            </a:lvl3pPr>
            <a:lvl4pPr marL="822622" indent="0">
              <a:buNone/>
              <a:defRPr/>
            </a:lvl4pPr>
            <a:lvl5pPr marL="1038622" indent="0">
              <a:buNone/>
              <a:defRPr/>
            </a:lvl5pPr>
          </a:lstStyle>
          <a:p>
            <a:pPr lvl="0"/>
            <a:r>
              <a:rPr lang="en-GB" noProof="0" smtClean="0"/>
              <a:t>+00 (0)00 0000 0000</a:t>
            </a:r>
            <a:endParaRPr lang="en-GB" noProof="0"/>
          </a:p>
        </p:txBody>
      </p:sp>
      <p:sp>
        <p:nvSpPr>
          <p:cNvPr id="41" name="Text Placeholder 40"/>
          <p:cNvSpPr>
            <a:spLocks noGrp="1"/>
          </p:cNvSpPr>
          <p:nvPr>
            <p:ph type="body" sz="quarter" idx="33" hasCustomPrompt="1"/>
          </p:nvPr>
        </p:nvSpPr>
        <p:spPr>
          <a:xfrm>
            <a:off x="444146" y="2916792"/>
            <a:ext cx="291470" cy="265922"/>
          </a:xfrm>
          <a:prstGeom prst="rect">
            <a:avLst/>
          </a:prstGeom>
        </p:spPr>
        <p:txBody>
          <a:bodyPr vert="horz" lIns="72000" rIns="0"/>
          <a:lstStyle>
            <a:lvl1pPr marL="74250" indent="0" algn="l">
              <a:buNone/>
              <a:defRPr sz="1200" b="1" i="0"/>
            </a:lvl1pPr>
          </a:lstStyle>
          <a:p>
            <a:pPr lvl="0"/>
            <a:r>
              <a:rPr lang="en-GB" noProof="0" smtClean="0"/>
              <a:t>T</a:t>
            </a:r>
            <a:endParaRPr lang="en-GB" noProof="0"/>
          </a:p>
        </p:txBody>
      </p:sp>
      <p:sp>
        <p:nvSpPr>
          <p:cNvPr id="42" name="Text Placeholder 40"/>
          <p:cNvSpPr>
            <a:spLocks noGrp="1"/>
          </p:cNvSpPr>
          <p:nvPr>
            <p:ph type="body" sz="quarter" idx="34" hasCustomPrompt="1"/>
          </p:nvPr>
        </p:nvSpPr>
        <p:spPr>
          <a:xfrm>
            <a:off x="444146" y="3166033"/>
            <a:ext cx="291470" cy="265922"/>
          </a:xfrm>
          <a:prstGeom prst="rect">
            <a:avLst/>
          </a:prstGeom>
        </p:spPr>
        <p:txBody>
          <a:bodyPr vert="horz" lIns="72000" rIns="0"/>
          <a:lstStyle>
            <a:lvl1pPr marL="74250" indent="0" algn="l">
              <a:buNone/>
              <a:defRPr sz="1200" b="1" i="0"/>
            </a:lvl1pPr>
          </a:lstStyle>
          <a:p>
            <a:pPr lvl="0"/>
            <a:r>
              <a:rPr lang="en-GB" noProof="0" smtClean="0"/>
              <a:t>D</a:t>
            </a:r>
            <a:endParaRPr lang="en-GB" noProof="0"/>
          </a:p>
        </p:txBody>
      </p:sp>
      <p:sp>
        <p:nvSpPr>
          <p:cNvPr id="43" name="Text Placeholder 40"/>
          <p:cNvSpPr>
            <a:spLocks noGrp="1"/>
          </p:cNvSpPr>
          <p:nvPr>
            <p:ph type="body" sz="quarter" idx="35" hasCustomPrompt="1"/>
          </p:nvPr>
        </p:nvSpPr>
        <p:spPr>
          <a:xfrm>
            <a:off x="444146" y="3418449"/>
            <a:ext cx="291470" cy="265922"/>
          </a:xfrm>
          <a:prstGeom prst="rect">
            <a:avLst/>
          </a:prstGeom>
        </p:spPr>
        <p:txBody>
          <a:bodyPr vert="horz" lIns="72000" rIns="0"/>
          <a:lstStyle>
            <a:lvl1pPr marL="74250" indent="0" algn="l">
              <a:buNone/>
              <a:defRPr sz="1200" b="1" i="0"/>
            </a:lvl1pPr>
          </a:lstStyle>
          <a:p>
            <a:pPr lvl="0"/>
            <a:r>
              <a:rPr lang="en-GB" noProof="0" smtClean="0"/>
              <a:t>M</a:t>
            </a:r>
            <a:endParaRPr lang="en-GB" noProof="0"/>
          </a:p>
        </p:txBody>
      </p:sp>
      <p:sp>
        <p:nvSpPr>
          <p:cNvPr id="44" name="Text Placeholder 40"/>
          <p:cNvSpPr>
            <a:spLocks noGrp="1"/>
          </p:cNvSpPr>
          <p:nvPr>
            <p:ph type="body" sz="quarter" idx="36" hasCustomPrompt="1"/>
          </p:nvPr>
        </p:nvSpPr>
        <p:spPr>
          <a:xfrm>
            <a:off x="444146" y="3671129"/>
            <a:ext cx="291470" cy="265922"/>
          </a:xfrm>
          <a:prstGeom prst="rect">
            <a:avLst/>
          </a:prstGeom>
        </p:spPr>
        <p:txBody>
          <a:bodyPr vert="horz" lIns="72000" rIns="0"/>
          <a:lstStyle>
            <a:lvl1pPr marL="74250" indent="0" algn="l">
              <a:buNone/>
              <a:defRPr sz="1200" b="1" i="0"/>
            </a:lvl1pPr>
          </a:lstStyle>
          <a:p>
            <a:pPr lvl="0"/>
            <a:r>
              <a:rPr lang="en-GB" noProof="0" smtClean="0"/>
              <a:t>E</a:t>
            </a:r>
            <a:endParaRPr lang="en-GB" noProof="0"/>
          </a:p>
        </p:txBody>
      </p:sp>
    </p:spTree>
    <p:extLst>
      <p:ext uri="{BB962C8B-B14F-4D97-AF65-F5344CB8AC3E}">
        <p14:creationId xmlns:p14="http://schemas.microsoft.com/office/powerpoint/2010/main" val="282296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rporate Visua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4" name="Text Placeholder 19"/>
          <p:cNvSpPr>
            <a:spLocks noGrp="1"/>
          </p:cNvSpPr>
          <p:nvPr>
            <p:ph type="body" sz="quarter" idx="12" hasCustomPrompt="1"/>
          </p:nvPr>
        </p:nvSpPr>
        <p:spPr>
          <a:xfrm>
            <a:off x="804208" y="3426144"/>
            <a:ext cx="5546046" cy="368011"/>
          </a:xfrm>
          <a:prstGeom prst="rect">
            <a:avLst/>
          </a:prstGeom>
        </p:spPr>
        <p:txBody>
          <a:bodyPr lIns="0" tIns="0" rIns="0" bIns="0" anchor="b" anchorCtr="0"/>
          <a:lstStyle>
            <a:lvl1pPr marL="0" indent="0" algn="l">
              <a:buNone/>
              <a:defRPr sz="900" b="0" cap="none" spc="0" baseline="0">
                <a:solidFill>
                  <a:srgbClr val="FFFFFF"/>
                </a:solidFill>
                <a:latin typeface="Verdana"/>
                <a:cs typeface="Verdana"/>
              </a:defRPr>
            </a:lvl1pPr>
          </a:lstStyle>
          <a:p>
            <a:pPr lvl="0"/>
            <a:r>
              <a:rPr lang="en-GB" noProof="0" dirty="0" smtClean="0"/>
              <a:t>Click to Add Presenter Name, Title, Company</a:t>
            </a:r>
          </a:p>
        </p:txBody>
      </p:sp>
      <p:sp>
        <p:nvSpPr>
          <p:cNvPr id="9" name="Title 2"/>
          <p:cNvSpPr>
            <a:spLocks noGrp="1"/>
          </p:cNvSpPr>
          <p:nvPr>
            <p:ph type="title" hasCustomPrompt="1"/>
          </p:nvPr>
        </p:nvSpPr>
        <p:spPr>
          <a:xfrm>
            <a:off x="804209" y="2162960"/>
            <a:ext cx="5547916" cy="605366"/>
          </a:xfrm>
          <a:prstGeom prst="rect">
            <a:avLst/>
          </a:prstGeom>
        </p:spPr>
        <p:txBody>
          <a:bodyPr lIns="0" tIns="0" rIns="0" bIns="0" anchor="t" anchorCtr="0"/>
          <a:lstStyle>
            <a:lvl1pPr algn="l">
              <a:lnSpc>
                <a:spcPts val="2250"/>
              </a:lnSpc>
              <a:defRPr sz="1800" b="0" i="0" cap="none" spc="68" baseline="0">
                <a:solidFill>
                  <a:srgbClr val="FFFFFF"/>
                </a:solidFill>
                <a:latin typeface="Verdana"/>
                <a:cs typeface="Verdana"/>
              </a:defRPr>
            </a:lvl1pPr>
          </a:lstStyle>
          <a:p>
            <a:r>
              <a:rPr lang="en-GB" noProof="0" dirty="0" smtClean="0"/>
              <a:t>Title of Presentation</a:t>
            </a:r>
            <a:br>
              <a:rPr lang="en-GB" noProof="0" dirty="0" smtClean="0"/>
            </a:br>
            <a:r>
              <a:rPr lang="en-GB" noProof="0" dirty="0" smtClean="0"/>
              <a:t>Second Line Title</a:t>
            </a:r>
            <a:endParaRPr lang="en-GB" noProof="0" dirty="0"/>
          </a:p>
        </p:txBody>
      </p:sp>
      <p:sp>
        <p:nvSpPr>
          <p:cNvPr id="10" name="Text Placeholder 19"/>
          <p:cNvSpPr>
            <a:spLocks noGrp="1"/>
          </p:cNvSpPr>
          <p:nvPr>
            <p:ph type="body" sz="quarter" idx="11" hasCustomPrompt="1"/>
          </p:nvPr>
        </p:nvSpPr>
        <p:spPr>
          <a:xfrm>
            <a:off x="804209" y="2838316"/>
            <a:ext cx="5548293" cy="348002"/>
          </a:xfrm>
          <a:prstGeom prst="rect">
            <a:avLst/>
          </a:prstGeom>
        </p:spPr>
        <p:txBody>
          <a:bodyPr lIns="0" tIns="0" rIns="0" bIns="0"/>
          <a:lstStyle>
            <a:lvl1pPr marL="0" indent="0" algn="l">
              <a:buNone/>
              <a:defRPr sz="1050" b="0" i="0" cap="none" spc="68" baseline="0">
                <a:solidFill>
                  <a:srgbClr val="FFFFFF"/>
                </a:solidFill>
                <a:latin typeface="Verdana"/>
                <a:cs typeface="Verdana"/>
              </a:defRPr>
            </a:lvl1pPr>
          </a:lstStyle>
          <a:p>
            <a:pPr lvl="0"/>
            <a:r>
              <a:rPr lang="en-GB" noProof="0" smtClean="0"/>
              <a:t>Click to Add Subtitle</a:t>
            </a:r>
          </a:p>
        </p:txBody>
      </p:sp>
      <p:cxnSp>
        <p:nvCxnSpPr>
          <p:cNvPr id="11" name="Straight Connector 10"/>
          <p:cNvCxnSpPr/>
          <p:nvPr userDrawn="1"/>
        </p:nvCxnSpPr>
        <p:spPr>
          <a:xfrm>
            <a:off x="793405" y="3328865"/>
            <a:ext cx="551872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noGrp="1"/>
          </p:cNvSpPr>
          <p:nvPr>
            <p:ph type="body" sz="quarter" idx="14" hasCustomPrompt="1"/>
          </p:nvPr>
        </p:nvSpPr>
        <p:spPr>
          <a:xfrm>
            <a:off x="804208" y="3818747"/>
            <a:ext cx="5546046" cy="153789"/>
          </a:xfrm>
          <a:prstGeom prst="rect">
            <a:avLst/>
          </a:prstGeom>
        </p:spPr>
        <p:txBody>
          <a:bodyPr lIns="0" tIns="0" rIns="0" bIns="0"/>
          <a:lstStyle>
            <a:lvl1pPr marL="0" indent="0" algn="l">
              <a:buNone/>
              <a:defRPr sz="900" b="0" cap="none" spc="0" baseline="0">
                <a:solidFill>
                  <a:srgbClr val="FFFFFF"/>
                </a:solidFill>
                <a:latin typeface="Verdana"/>
                <a:cs typeface="Verdana"/>
              </a:defRPr>
            </a:lvl1pPr>
          </a:lstStyle>
          <a:p>
            <a:pPr lvl="0"/>
            <a:r>
              <a:rPr lang="en-GB" noProof="0" smtClean="0"/>
              <a:t>Click to Add Date</a:t>
            </a:r>
          </a:p>
        </p:txBody>
      </p:sp>
    </p:spTree>
    <p:extLst>
      <p:ext uri="{BB962C8B-B14F-4D97-AF65-F5344CB8AC3E}">
        <p14:creationId xmlns:p14="http://schemas.microsoft.com/office/powerpoint/2010/main" val="34554526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2260601" y="822722"/>
            <a:ext cx="656272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2354117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5573430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552764" y="1091939"/>
            <a:ext cx="8048057" cy="304688"/>
          </a:xfrm>
          <a:prstGeom prst="rect">
            <a:avLst/>
          </a:prstGeom>
        </p:spPr>
        <p:txBody>
          <a:bodyPr>
            <a:normAutofit/>
          </a:bodyPr>
          <a:lstStyle>
            <a:lvl1pPr marL="0" indent="0">
              <a:buFontTx/>
              <a:buNone/>
              <a:defRPr sz="1500" b="1" i="0"/>
            </a:lvl1pPr>
          </a:lstStyle>
          <a:p>
            <a:pPr lvl="0"/>
            <a:r>
              <a:rPr lang="en-GB" noProof="0" smtClean="0"/>
              <a:t>Click to edit heading</a:t>
            </a:r>
            <a:endParaRPr lang="en-GB" noProof="0"/>
          </a:p>
        </p:txBody>
      </p:sp>
      <p:sp>
        <p:nvSpPr>
          <p:cNvPr id="8" name="Text Placeholder 2"/>
          <p:cNvSpPr>
            <a:spLocks noGrp="1"/>
          </p:cNvSpPr>
          <p:nvPr>
            <p:ph idx="13" hasCustomPrompt="1"/>
          </p:nvPr>
        </p:nvSpPr>
        <p:spPr bwMode="auto">
          <a:xfrm>
            <a:off x="552764" y="1428750"/>
            <a:ext cx="8044541" cy="30718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2" name="Slide Number Placeholder 1"/>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5227665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rang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7"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8"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529541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g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448227" y="491338"/>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02885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972651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ay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smtClean="0"/>
              <a:t>Divider Slide</a:t>
            </a:r>
            <a:br>
              <a:rPr lang="en-GB" noProof="0" smtClean="0"/>
            </a:br>
            <a:r>
              <a:rPr lang="en-GB" noProof="0" smtClean="0"/>
              <a:t>Second Line Title</a:t>
            </a:r>
            <a:endParaRPr lang="en-GB" noProof="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9660273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ay Photo Divider">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4"/>
          <p:cNvSpPr>
            <a:spLocks noGrp="1"/>
          </p:cNvSpPr>
          <p:nvPr>
            <p:ph type="pic" sz="quarter" idx="11" hasCustomPrompt="1"/>
          </p:nvPr>
        </p:nvSpPr>
        <p:spPr>
          <a:xfrm>
            <a:off x="448227" y="500220"/>
            <a:ext cx="8249982" cy="3675292"/>
          </a:xfrm>
          <a:prstGeom prst="rect">
            <a:avLst/>
          </a:prstGeom>
        </p:spPr>
        <p:txBody>
          <a:bodyPr anchor="t" anchorCtr="0">
            <a:normAutofit/>
          </a:bodyPr>
          <a:lstStyle>
            <a:lvl1pPr marL="0" indent="0">
              <a:buNone/>
              <a:defRPr sz="1400">
                <a:solidFill>
                  <a:schemeClr val="bg2"/>
                </a:solidFill>
              </a:defRPr>
            </a:lvl1pPr>
          </a:lstStyle>
          <a:p>
            <a:r>
              <a:rPr lang="en-GB" noProof="0" smtClean="0"/>
              <a:t>Photo Only Divider Slide </a:t>
            </a:r>
            <a:endParaRPr lang="en-GB" noProof="0"/>
          </a:p>
        </p:txBody>
      </p:sp>
      <p:sp>
        <p:nvSpPr>
          <p:cNvPr id="3" name="Slide Number Placeholder 2"/>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278454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ditable Color Divider">
    <p:spTree>
      <p:nvGrpSpPr>
        <p:cNvPr id="1" name=""/>
        <p:cNvGrpSpPr/>
        <p:nvPr/>
      </p:nvGrpSpPr>
      <p:grpSpPr>
        <a:xfrm>
          <a:off x="0" y="0"/>
          <a:ext cx="0" cy="0"/>
          <a:chOff x="0" y="0"/>
          <a:chExt cx="0" cy="0"/>
        </a:xfrm>
      </p:grpSpPr>
      <p:sp>
        <p:nvSpPr>
          <p:cNvPr id="7" name="Rectangle 6"/>
          <p:cNvSpPr/>
          <p:nvPr userDrawn="1"/>
        </p:nvSpPr>
        <p:spPr>
          <a:xfrm>
            <a:off x="447854" y="413473"/>
            <a:ext cx="8247911" cy="3774272"/>
          </a:xfrm>
          <a:prstGeom prst="rect">
            <a:avLst/>
          </a:prstGeom>
          <a:solidFill>
            <a:srgbClr val="B1B3B3"/>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noProof="0"/>
          </a:p>
        </p:txBody>
      </p:sp>
      <p:sp>
        <p:nvSpPr>
          <p:cNvPr id="5" name="Text Placeholder 19"/>
          <p:cNvSpPr>
            <a:spLocks noGrp="1"/>
          </p:cNvSpPr>
          <p:nvPr>
            <p:ph type="body" sz="quarter" idx="11" hasCustomPrompt="1"/>
          </p:nvPr>
        </p:nvSpPr>
        <p:spPr>
          <a:xfrm>
            <a:off x="723286" y="1551443"/>
            <a:ext cx="7715724" cy="639527"/>
          </a:xfrm>
          <a:prstGeom prst="rect">
            <a:avLst/>
          </a:prstGeom>
        </p:spPr>
        <p:txBody>
          <a:bodyPr lIns="0" tIns="0" rIns="0" bIns="0"/>
          <a:lstStyle>
            <a:lvl1pPr marL="0" indent="0" algn="l">
              <a:buNone/>
              <a:defRPr sz="1400" b="0" i="0" cap="none" spc="90" baseline="0">
                <a:solidFill>
                  <a:srgbClr val="FFFFFF"/>
                </a:solidFill>
                <a:latin typeface="Verdana"/>
                <a:cs typeface="Verdana"/>
              </a:defRPr>
            </a:lvl1pPr>
          </a:lstStyle>
          <a:p>
            <a:pPr lvl="0"/>
            <a:r>
              <a:rPr lang="en-GB" noProof="0" smtClean="0"/>
              <a:t>Click to Add Subtitle</a:t>
            </a:r>
          </a:p>
        </p:txBody>
      </p:sp>
      <p:sp>
        <p:nvSpPr>
          <p:cNvPr id="6" name="Title 2"/>
          <p:cNvSpPr>
            <a:spLocks noGrp="1"/>
          </p:cNvSpPr>
          <p:nvPr>
            <p:ph type="title" hasCustomPrompt="1"/>
          </p:nvPr>
        </p:nvSpPr>
        <p:spPr>
          <a:xfrm>
            <a:off x="723282" y="704831"/>
            <a:ext cx="7715727" cy="668374"/>
          </a:xfrm>
          <a:prstGeom prst="rect">
            <a:avLst/>
          </a:prstGeom>
        </p:spPr>
        <p:txBody>
          <a:bodyPr lIns="0" tIns="0" rIns="0" bIns="0" anchor="ctr" anchorCtr="0"/>
          <a:lstStyle>
            <a:lvl1pPr algn="l">
              <a:lnSpc>
                <a:spcPts val="3000"/>
              </a:lnSpc>
              <a:defRPr sz="2500" b="0" i="0" cap="none" spc="50" baseline="0">
                <a:solidFill>
                  <a:srgbClr val="FFFFFF"/>
                </a:solidFill>
                <a:latin typeface="Verdana"/>
                <a:cs typeface="Verdana"/>
              </a:defRPr>
            </a:lvl1pPr>
          </a:lstStyle>
          <a:p>
            <a:r>
              <a:rPr lang="en-GB" noProof="0" dirty="0" smtClean="0"/>
              <a:t>Editable Color in Master Divider Slide</a:t>
            </a:r>
            <a:br>
              <a:rPr lang="en-GB" noProof="0" dirty="0" smtClean="0"/>
            </a:br>
            <a:r>
              <a:rPr lang="en-GB" noProof="0" dirty="0" smtClean="0"/>
              <a:t>Second Line Title</a:t>
            </a:r>
            <a:endParaRPr lang="en-GB" noProof="0" dirty="0"/>
          </a:p>
        </p:txBody>
      </p:sp>
      <p:sp>
        <p:nvSpPr>
          <p:cNvPr id="2" name="Slide Number Placeholder 1"/>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81302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GB" noProof="0" smtClean="0"/>
              <a:t>Click to Edit Title</a:t>
            </a:r>
            <a:endParaRPr lang="en-GB" noProof="0"/>
          </a:p>
        </p:txBody>
      </p:sp>
      <p:sp>
        <p:nvSpPr>
          <p:cNvPr id="8" name="Text Placeholder 2"/>
          <p:cNvSpPr>
            <a:spLocks noGrp="1"/>
          </p:cNvSpPr>
          <p:nvPr>
            <p:ph idx="11" hasCustomPrompt="1"/>
          </p:nvPr>
        </p:nvSpPr>
        <p:spPr bwMode="auto">
          <a:xfrm>
            <a:off x="447720" y="1091409"/>
            <a:ext cx="8241707" cy="331208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89122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Heading">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39"/>
            <a:ext cx="8246492" cy="373561"/>
          </a:xfrm>
          <a:prstGeom prst="rect">
            <a:avLst/>
          </a:prstGeom>
        </p:spPr>
        <p:txBody>
          <a:bodyPr>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555059"/>
            <a:ext cx="8241707" cy="2848436"/>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173071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Line Introduction">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650378"/>
          </a:xfrm>
          <a:prstGeom prst="rect">
            <a:avLst/>
          </a:prstGeom>
        </p:spPr>
        <p:txBody>
          <a:bodyPr>
            <a:noAutofit/>
          </a:bodyPr>
          <a:lstStyle>
            <a:lvl1pPr marL="0" indent="0">
              <a:lnSpc>
                <a:spcPct val="100000"/>
              </a:lnSpc>
              <a:buFontTx/>
              <a:buNone/>
              <a:defRPr sz="1800" b="1" i="0">
                <a:solidFill>
                  <a:schemeClr val="accent1"/>
                </a:solidFill>
              </a:defRPr>
            </a:lvl1pPr>
          </a:lstStyle>
          <a:p>
            <a:pPr lvl="0"/>
            <a:r>
              <a:rPr lang="en-GB" noProof="0" smtClean="0"/>
              <a:t>Click to edit text. Main idea, quote, or phrase two lines and under may go in this text box. </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1833518"/>
            <a:ext cx="8241707" cy="2569977"/>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35573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Line Introduction 2">
    <p:spTree>
      <p:nvGrpSpPr>
        <p:cNvPr id="1" name=""/>
        <p:cNvGrpSpPr/>
        <p:nvPr/>
      </p:nvGrpSpPr>
      <p:grpSpPr>
        <a:xfrm>
          <a:off x="0" y="0"/>
          <a:ext cx="0" cy="0"/>
          <a:chOff x="0" y="0"/>
          <a:chExt cx="0" cy="0"/>
        </a:xfrm>
      </p:grpSpPr>
      <p:sp>
        <p:nvSpPr>
          <p:cNvPr id="6" name="Text Placeholder 5"/>
          <p:cNvSpPr>
            <a:spLocks noGrp="1"/>
          </p:cNvSpPr>
          <p:nvPr>
            <p:ph type="body" sz="quarter" idx="11" hasCustomPrompt="1"/>
          </p:nvPr>
        </p:nvSpPr>
        <p:spPr>
          <a:xfrm>
            <a:off x="447736" y="1091940"/>
            <a:ext cx="8246492" cy="870872"/>
          </a:xfrm>
          <a:prstGeom prst="rect">
            <a:avLst/>
          </a:prstGeom>
        </p:spPr>
        <p:txBody>
          <a:bodyPr>
            <a:noAutofit/>
          </a:bodyPr>
          <a:lstStyle>
            <a:lvl1pPr marL="0" marR="0" indent="0" algn="l" defTabSz="457155" rtl="0" eaLnBrk="1" fontAlgn="base" latinLnBrk="0" hangingPunct="1">
              <a:lnSpc>
                <a:spcPct val="100000"/>
              </a:lnSpc>
              <a:spcBef>
                <a:spcPct val="20000"/>
              </a:spcBef>
              <a:spcAft>
                <a:spcPct val="0"/>
              </a:spcAft>
              <a:buClr>
                <a:schemeClr val="accent1"/>
              </a:buClr>
              <a:buSzTx/>
              <a:buFontTx/>
              <a:buNone/>
              <a:tabLst/>
              <a:defRPr sz="1800" b="1" i="0">
                <a:solidFill>
                  <a:schemeClr val="accent1"/>
                </a:solidFill>
              </a:defRPr>
            </a:lvl1pPr>
          </a:lstStyle>
          <a:p>
            <a:pPr marL="0" marR="0" lvl="0" indent="0" algn="l" defTabSz="457155" rtl="0" eaLnBrk="1" fontAlgn="base" latinLnBrk="0" hangingPunct="1">
              <a:lnSpc>
                <a:spcPct val="100000"/>
              </a:lnSpc>
              <a:spcBef>
                <a:spcPct val="20000"/>
              </a:spcBef>
              <a:spcAft>
                <a:spcPct val="0"/>
              </a:spcAft>
              <a:buClr>
                <a:schemeClr val="accent1"/>
              </a:buClr>
              <a:buSzTx/>
              <a:buFontTx/>
              <a:buNone/>
              <a:tabLst/>
              <a:defRPr/>
            </a:pPr>
            <a:r>
              <a:rPr lang="en-GB" noProof="0" smtClean="0"/>
              <a:t>Click to edit text. Main idea, quote, or phrase three lines and under may go in this text box. For text over three lines adjust the size of this box.</a:t>
            </a:r>
            <a:endParaRPr lang="en-GB" noProof="0"/>
          </a:p>
        </p:txBody>
      </p:sp>
      <p:sp>
        <p:nvSpPr>
          <p:cNvPr id="4" name="Title 3"/>
          <p:cNvSpPr>
            <a:spLocks noGrp="1"/>
          </p:cNvSpPr>
          <p:nvPr>
            <p:ph type="title" hasCustomPrompt="1"/>
          </p:nvPr>
        </p:nvSpPr>
        <p:spPr/>
        <p:txBody>
          <a:bodyPr/>
          <a:lstStyle/>
          <a:p>
            <a:r>
              <a:rPr lang="en-GB" noProof="0" smtClean="0"/>
              <a:t>Click to Edit Title</a:t>
            </a:r>
            <a:endParaRPr lang="en-GB" noProof="0"/>
          </a:p>
        </p:txBody>
      </p:sp>
      <p:sp>
        <p:nvSpPr>
          <p:cNvPr id="5" name="Slide Number Placeholder 4"/>
          <p:cNvSpPr>
            <a:spLocks noGrp="1"/>
          </p:cNvSpPr>
          <p:nvPr>
            <p:ph type="sldNum" sz="quarter" idx="14"/>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7" name="Text Placeholder 2"/>
          <p:cNvSpPr>
            <a:spLocks noGrp="1"/>
          </p:cNvSpPr>
          <p:nvPr>
            <p:ph idx="15" hasCustomPrompt="1"/>
          </p:nvPr>
        </p:nvSpPr>
        <p:spPr bwMode="auto">
          <a:xfrm>
            <a:off x="447720" y="2057401"/>
            <a:ext cx="8241707" cy="2346094"/>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500"/>
            </a:lvl1pPr>
            <a:lvl2pPr>
              <a:defRPr sz="1500"/>
            </a:lvl2pPr>
            <a:lvl3pPr>
              <a:defRPr sz="1500"/>
            </a:lvl3pPr>
            <a:lvl4pPr>
              <a:defRPr sz="1500"/>
            </a:lvl4pPr>
            <a:lvl5pPr>
              <a:defRPr sz="15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271616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54995" y="1091572"/>
            <a:ext cx="3917637"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8" name="Text Placeholder 12"/>
          <p:cNvSpPr>
            <a:spLocks noGrp="1"/>
          </p:cNvSpPr>
          <p:nvPr>
            <p:ph type="body" sz="quarter" idx="17" hasCustomPrompt="1"/>
          </p:nvPr>
        </p:nvSpPr>
        <p:spPr>
          <a:xfrm>
            <a:off x="455719"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1" name="Text Placeholder 5"/>
          <p:cNvSpPr>
            <a:spLocks noGrp="1"/>
          </p:cNvSpPr>
          <p:nvPr>
            <p:ph type="body" sz="quarter" idx="19" hasCustomPrompt="1"/>
          </p:nvPr>
        </p:nvSpPr>
        <p:spPr>
          <a:xfrm>
            <a:off x="4772025" y="1091572"/>
            <a:ext cx="3918272" cy="553158"/>
          </a:xfrm>
          <a:prstGeom prst="rect">
            <a:avLst/>
          </a:prstGeom>
        </p:spPr>
        <p:txBody>
          <a:bodyPr anchor="b" anchorCtr="0">
            <a:noAutofit/>
          </a:bodyPr>
          <a:lstStyle>
            <a:lvl1pPr marL="0" indent="0">
              <a:lnSpc>
                <a:spcPct val="100000"/>
              </a:lnSpc>
              <a:buFontTx/>
              <a:buNone/>
              <a:defRPr sz="1800" b="1" i="0"/>
            </a:lvl1pPr>
          </a:lstStyle>
          <a:p>
            <a:pPr lvl="0"/>
            <a:r>
              <a:rPr lang="en-GB" noProof="0" smtClean="0"/>
              <a:t>Click to edit heading</a:t>
            </a:r>
            <a:endParaRPr lang="en-GB" noProof="0"/>
          </a:p>
        </p:txBody>
      </p:sp>
      <p:sp>
        <p:nvSpPr>
          <p:cNvPr id="12" name="Text Placeholder 12"/>
          <p:cNvSpPr>
            <a:spLocks noGrp="1"/>
          </p:cNvSpPr>
          <p:nvPr>
            <p:ph type="body" sz="quarter" idx="20" hasCustomPrompt="1"/>
          </p:nvPr>
        </p:nvSpPr>
        <p:spPr>
          <a:xfrm>
            <a:off x="4773384" y="1674817"/>
            <a:ext cx="3916035" cy="2728908"/>
          </a:xfrm>
          <a:prstGeom prst="rect">
            <a:avLst/>
          </a:prstGeom>
        </p:spPr>
        <p:txBody>
          <a:bodyPr>
            <a:noAutofit/>
          </a:bodyPr>
          <a:lstStyle>
            <a:lvl1pPr>
              <a:lnSpc>
                <a:spcPct val="100000"/>
              </a:lnSpc>
              <a:buClr>
                <a:schemeClr val="accent1"/>
              </a:buClr>
              <a:defRPr sz="1300"/>
            </a:lvl1pPr>
            <a:lvl2pPr>
              <a:lnSpc>
                <a:spcPct val="100000"/>
              </a:lnSpc>
              <a:buClr>
                <a:schemeClr val="accent1"/>
              </a:buClr>
              <a:defRPr sz="1300"/>
            </a:lvl2pPr>
            <a:lvl3pPr>
              <a:lnSpc>
                <a:spcPct val="100000"/>
              </a:lnSpc>
              <a:buClr>
                <a:schemeClr val="accent1"/>
              </a:buClr>
              <a:defRPr sz="1300"/>
            </a:lvl3pPr>
            <a:lvl4pPr>
              <a:lnSpc>
                <a:spcPct val="100000"/>
              </a:lnSpc>
              <a:buClr>
                <a:schemeClr val="accent1"/>
              </a:buClr>
              <a:defRPr sz="1300"/>
            </a:lvl4pPr>
            <a:lvl5pPr>
              <a:lnSpc>
                <a:spcPct val="100000"/>
              </a:lnSpc>
              <a:buClr>
                <a:schemeClr val="accent1"/>
              </a:buClr>
              <a:defRPr sz="13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4" name="Slide Number Placeholder 4"/>
          <p:cNvSpPr>
            <a:spLocks noGrp="1"/>
          </p:cNvSpPr>
          <p:nvPr>
            <p:ph type="sldNum" sz="quarter" idx="14"/>
          </p:nvPr>
        </p:nvSpPr>
        <p:spPr>
          <a:xfrm>
            <a:off x="8447485" y="4759630"/>
            <a:ext cx="247535" cy="150195"/>
          </a:xfrm>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1409359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noProof="0" smtClean="0"/>
              <a:t>Click to Edit Title</a:t>
            </a:r>
            <a:endParaRPr lang="en-GB" noProof="0"/>
          </a:p>
        </p:txBody>
      </p:sp>
      <p:sp>
        <p:nvSpPr>
          <p:cNvPr id="16" name="Text Placeholder 5"/>
          <p:cNvSpPr>
            <a:spLocks noGrp="1"/>
          </p:cNvSpPr>
          <p:nvPr>
            <p:ph type="body" sz="quarter" idx="15" hasCustomPrompt="1"/>
          </p:nvPr>
        </p:nvSpPr>
        <p:spPr>
          <a:xfrm>
            <a:off x="44773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8" name="Text Placeholder 12"/>
          <p:cNvSpPr>
            <a:spLocks noGrp="1"/>
          </p:cNvSpPr>
          <p:nvPr>
            <p:ph type="body" sz="quarter" idx="17" hasCustomPrompt="1"/>
          </p:nvPr>
        </p:nvSpPr>
        <p:spPr>
          <a:xfrm>
            <a:off x="447736"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4" name="Slide Number Placeholder 3"/>
          <p:cNvSpPr>
            <a:spLocks noGrp="1"/>
          </p:cNvSpPr>
          <p:nvPr>
            <p:ph type="sldNum" sz="quarter" idx="22"/>
          </p:nvPr>
        </p:nvSpPr>
        <p:spPr/>
        <p:txBody>
          <a:body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
        <p:nvSpPr>
          <p:cNvPr id="11" name="Text Placeholder 5"/>
          <p:cNvSpPr>
            <a:spLocks noGrp="1"/>
          </p:cNvSpPr>
          <p:nvPr>
            <p:ph type="body" sz="quarter" idx="23" hasCustomPrompt="1"/>
          </p:nvPr>
        </p:nvSpPr>
        <p:spPr>
          <a:xfrm>
            <a:off x="3272504"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14" name="Text Placeholder 12"/>
          <p:cNvSpPr>
            <a:spLocks noGrp="1"/>
          </p:cNvSpPr>
          <p:nvPr>
            <p:ph type="body" sz="quarter" idx="24" hasCustomPrompt="1"/>
          </p:nvPr>
        </p:nvSpPr>
        <p:spPr>
          <a:xfrm>
            <a:off x="3272878"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7" name="Text Placeholder 5"/>
          <p:cNvSpPr>
            <a:spLocks noGrp="1"/>
          </p:cNvSpPr>
          <p:nvPr>
            <p:ph type="body" sz="quarter" idx="25" hasCustomPrompt="1"/>
          </p:nvPr>
        </p:nvSpPr>
        <p:spPr>
          <a:xfrm>
            <a:off x="6177676" y="1091572"/>
            <a:ext cx="2511364" cy="553158"/>
          </a:xfrm>
          <a:prstGeom prst="rect">
            <a:avLst/>
          </a:prstGeom>
        </p:spPr>
        <p:txBody>
          <a:bodyPr anchor="b" anchorCtr="0">
            <a:noAutofit/>
          </a:bodyPr>
          <a:lstStyle>
            <a:lvl1pPr marL="0" indent="0">
              <a:lnSpc>
                <a:spcPct val="100000"/>
              </a:lnSpc>
              <a:buFontTx/>
              <a:buNone/>
              <a:defRPr sz="1500" b="1" i="0" baseline="0"/>
            </a:lvl1pPr>
          </a:lstStyle>
          <a:p>
            <a:pPr lvl="0"/>
            <a:r>
              <a:rPr lang="en-GB" noProof="0" smtClean="0"/>
              <a:t>Click to edit heading </a:t>
            </a:r>
            <a:endParaRPr lang="en-GB" noProof="0"/>
          </a:p>
        </p:txBody>
      </p:sp>
      <p:sp>
        <p:nvSpPr>
          <p:cNvPr id="20" name="Text Placeholder 12"/>
          <p:cNvSpPr>
            <a:spLocks noGrp="1"/>
          </p:cNvSpPr>
          <p:nvPr>
            <p:ph type="body" sz="quarter" idx="26" hasCustomPrompt="1"/>
          </p:nvPr>
        </p:nvSpPr>
        <p:spPr>
          <a:xfrm>
            <a:off x="6178050" y="1685518"/>
            <a:ext cx="2510617" cy="2719125"/>
          </a:xfrm>
          <a:prstGeom prst="rect">
            <a:avLst/>
          </a:prstGeom>
        </p:spPr>
        <p:txBody>
          <a:bodyPr>
            <a:noAutofit/>
          </a:bodyPr>
          <a:lstStyle>
            <a:lvl1pPr>
              <a:lnSpc>
                <a:spcPct val="100000"/>
              </a:lnSpc>
              <a:buClr>
                <a:schemeClr val="accent1"/>
              </a:buClr>
              <a:defRPr sz="1100"/>
            </a:lvl1pPr>
            <a:lvl2pPr>
              <a:lnSpc>
                <a:spcPct val="100000"/>
              </a:lnSpc>
              <a:buClr>
                <a:schemeClr val="accent1"/>
              </a:buClr>
              <a:defRPr sz="1100"/>
            </a:lvl2pPr>
            <a:lvl3pPr>
              <a:lnSpc>
                <a:spcPct val="100000"/>
              </a:lnSpc>
              <a:buClr>
                <a:schemeClr val="accent1"/>
              </a:buClr>
              <a:defRPr sz="1100"/>
            </a:lvl3pPr>
            <a:lvl4pPr>
              <a:lnSpc>
                <a:spcPct val="100000"/>
              </a:lnSpc>
              <a:buClr>
                <a:schemeClr val="accent1"/>
              </a:buClr>
              <a:defRPr sz="1100"/>
            </a:lvl4pPr>
            <a:lvl5pPr>
              <a:lnSpc>
                <a:spcPct val="100000"/>
              </a:lnSpc>
              <a:buClr>
                <a:schemeClr val="accent1"/>
              </a:buClr>
              <a:defRPr sz="1100"/>
            </a:lvl5pPr>
          </a:lstStyle>
          <a:p>
            <a:pPr lvl="0"/>
            <a:r>
              <a:rPr lang="en-GB" noProof="0" smtClean="0"/>
              <a:t>Add text here</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Tree>
    <p:extLst>
      <p:ext uri="{BB962C8B-B14F-4D97-AF65-F5344CB8AC3E}">
        <p14:creationId xmlns:p14="http://schemas.microsoft.com/office/powerpoint/2010/main" val="6906381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image" Target="../media/image6.png"/><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image" Target="../media/image5.png"/><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theme" Target="../theme/theme2.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10" Type="http://schemas.openxmlformats.org/officeDocument/2006/relationships/image" Target="../media/image6.png"/><Relationship Id="rId4" Type="http://schemas.openxmlformats.org/officeDocument/2006/relationships/slideLayout" Target="../slideLayouts/slideLayout29.xml"/><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339" y="655719"/>
            <a:ext cx="2129821" cy="626216"/>
          </a:xfrm>
          <a:prstGeom prst="rect">
            <a:avLst/>
          </a:prstGeom>
        </p:spPr>
      </p:pic>
      <p:pic>
        <p:nvPicPr>
          <p:cNvPr id="9" name="Picture 8" descr="14GSGL0011_D08_PPT_Cover_Global-Language-of-Business.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0750" y="965933"/>
            <a:ext cx="1429409" cy="77511"/>
          </a:xfrm>
          <a:prstGeom prst="rect">
            <a:avLst/>
          </a:prstGeom>
        </p:spPr>
      </p:pic>
    </p:spTree>
    <p:extLst>
      <p:ext uri="{BB962C8B-B14F-4D97-AF65-F5344CB8AC3E}">
        <p14:creationId xmlns:p14="http://schemas.microsoft.com/office/powerpoint/2010/main" val="3524010020"/>
      </p:ext>
    </p:extLst>
  </p:cSld>
  <p:clrMap bg1="lt1" tx1="dk1" bg2="lt2" tx2="dk2" accent1="accent1" accent2="accent2" accent3="accent3" accent4="accent4" accent5="accent5" accent6="accent6" hlink="hlink" folHlink="folHlink"/>
  <p:sldLayoutIdLst>
    <p:sldLayoutId id="2147483674" r:id="rId1"/>
    <p:sldLayoutId id="2147483751" r:id="rId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47479" y="172643"/>
            <a:ext cx="8243942" cy="679647"/>
          </a:xfrm>
          <a:prstGeom prst="rect">
            <a:avLst/>
          </a:prstGeom>
          <a:noFill/>
          <a:ln>
            <a:noFill/>
          </a:ln>
          <a:extLst/>
        </p:spPr>
        <p:txBody>
          <a:bodyPr vert="horz" wrap="square" lIns="0" tIns="45716" rIns="91431" bIns="45716" numCol="1" anchor="ctr" anchorCtr="0" compatLnSpc="1">
            <a:prstTxWarp prst="textNoShape">
              <a:avLst/>
            </a:prstTxWarp>
          </a:bodyPr>
          <a:lstStyle/>
          <a:p>
            <a:pPr lvl="0"/>
            <a:r>
              <a:rPr lang="en-GB" noProof="0" smtClean="0"/>
              <a:t>Click to Edit Title</a:t>
            </a:r>
            <a:endParaRPr lang="en-GB" noProof="0"/>
          </a:p>
        </p:txBody>
      </p:sp>
      <p:sp>
        <p:nvSpPr>
          <p:cNvPr id="15"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a:t>
            </a:r>
            <a:r>
              <a:rPr lang="en-GB" baseline="0" noProof="0" dirty="0" smtClean="0">
                <a:solidFill>
                  <a:srgbClr val="454545"/>
                </a:solidFill>
              </a:rPr>
              <a:t> </a:t>
            </a:r>
            <a:r>
              <a:rPr lang="en-GB" noProof="0" dirty="0" smtClean="0">
                <a:solidFill>
                  <a:srgbClr val="454545"/>
                </a:solidFill>
              </a:rPr>
              <a:t>2017</a:t>
            </a:r>
          </a:p>
        </p:txBody>
      </p:sp>
      <p:pic>
        <p:nvPicPr>
          <p:cNvPr id="6" name="Picture 5"/>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37171" y="4646060"/>
            <a:ext cx="1312639" cy="386127"/>
          </a:xfrm>
          <a:prstGeom prst="rect">
            <a:avLst/>
          </a:prstGeom>
        </p:spPr>
      </p:pic>
      <p:sp>
        <p:nvSpPr>
          <p:cNvPr id="7"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2454644457"/>
      </p:ext>
    </p:extLst>
  </p:cSld>
  <p:clrMap bg1="lt1" tx1="dk1" bg2="lt2" tx2="dk2" accent1="accent1" accent2="accent2" accent3="accent3" accent4="accent4" accent5="accent5" accent6="accent6" hlink="hlink" folHlink="folHlink"/>
  <p:sldLayoutIdLst>
    <p:sldLayoutId id="2147483855" r:id="rId1"/>
    <p:sldLayoutId id="2147483812" r:id="rId2"/>
    <p:sldLayoutId id="2147483813" r:id="rId3"/>
    <p:sldLayoutId id="2147483856" r:id="rId4"/>
    <p:sldLayoutId id="2147483857"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9" r:id="rId14"/>
    <p:sldLayoutId id="2147483824" r:id="rId15"/>
    <p:sldLayoutId id="2147483826" r:id="rId16"/>
    <p:sldLayoutId id="2147483827" r:id="rId17"/>
    <p:sldLayoutId id="2147483828" r:id="rId18"/>
    <p:sldLayoutId id="2147483858" r:id="rId19"/>
    <p:sldLayoutId id="2147483865" r:id="rId20"/>
    <p:sldLayoutId id="2147483866" r:id="rId21"/>
    <p:sldLayoutId id="2147483867" r:id="rId22"/>
    <p:sldLayoutId id="2147483868" r:id="rId23"/>
  </p:sldLayoutIdLst>
  <p:timing>
    <p:tnLst>
      <p:par>
        <p:cTn id="1" dur="indefinite" restart="never" nodeType="tmRoot"/>
      </p:par>
    </p:tnLst>
  </p:timing>
  <p:hf hdr="0" ftr="0" dt="0"/>
  <p:txStyles>
    <p:titleStyle>
      <a:lvl1pPr algn="l" defTabSz="457155" rtl="0" eaLnBrk="1" fontAlgn="base" hangingPunct="1">
        <a:spcBef>
          <a:spcPct val="0"/>
        </a:spcBef>
        <a:spcAft>
          <a:spcPct val="0"/>
        </a:spcAft>
        <a:defRPr sz="2500" kern="1200" cap="none" spc="0">
          <a:solidFill>
            <a:schemeClr val="tx2"/>
          </a:solidFill>
          <a:latin typeface="Verdana"/>
          <a:ea typeface="ＭＳ Ｐゴシック" charset="0"/>
          <a:cs typeface="Verdana"/>
        </a:defRPr>
      </a:lvl1pPr>
      <a:lvl2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2pPr>
      <a:lvl3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3pPr>
      <a:lvl4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4pPr>
      <a:lvl5pPr algn="l" defTabSz="457155" rtl="0" eaLnBrk="1" fontAlgn="base" hangingPunct="1">
        <a:spcBef>
          <a:spcPct val="0"/>
        </a:spcBef>
        <a:spcAft>
          <a:spcPct val="0"/>
        </a:spcAft>
        <a:defRPr sz="2400">
          <a:solidFill>
            <a:schemeClr val="bg1"/>
          </a:solidFill>
          <a:latin typeface="Arial" charset="0"/>
          <a:ea typeface="ＭＳ Ｐゴシック" charset="0"/>
          <a:cs typeface="ＭＳ Ｐゴシック" charset="0"/>
        </a:defRPr>
      </a:lvl5pPr>
      <a:lvl6pPr marL="457155"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6pPr>
      <a:lvl7pPr marL="914310"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7pPr>
      <a:lvl8pPr marL="1371466"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8pPr>
      <a:lvl9pPr marL="1828622" algn="l" defTabSz="457155" rtl="0" eaLnBrk="1" fontAlgn="base" hangingPunct="1">
        <a:spcBef>
          <a:spcPct val="0"/>
        </a:spcBef>
        <a:spcAft>
          <a:spcPct val="0"/>
        </a:spcAft>
        <a:defRPr sz="2600">
          <a:solidFill>
            <a:srgbClr val="002C6C"/>
          </a:solidFill>
          <a:latin typeface="Arial" charset="0"/>
          <a:ea typeface="ＭＳ Ｐゴシック" charset="0"/>
          <a:cs typeface="ＭＳ Ｐゴシック" charset="0"/>
        </a:defRPr>
      </a:lvl9pPr>
    </p:titleStyle>
    <p:body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55" rtl="0" eaLnBrk="1" latinLnBrk="0" hangingPunct="1">
        <a:defRPr sz="1800" kern="1200">
          <a:solidFill>
            <a:schemeClr val="tx1"/>
          </a:solidFill>
          <a:latin typeface="+mn-lt"/>
          <a:ea typeface="+mn-ea"/>
          <a:cs typeface="+mn-cs"/>
        </a:defRPr>
      </a:lvl1pPr>
      <a:lvl2pPr marL="457155" algn="l" defTabSz="457155" rtl="0" eaLnBrk="1" latinLnBrk="0" hangingPunct="1">
        <a:defRPr sz="1800" kern="1200">
          <a:solidFill>
            <a:schemeClr val="tx1"/>
          </a:solidFill>
          <a:latin typeface="+mn-lt"/>
          <a:ea typeface="+mn-ea"/>
          <a:cs typeface="+mn-cs"/>
        </a:defRPr>
      </a:lvl2pPr>
      <a:lvl3pPr marL="914310" algn="l" defTabSz="457155" rtl="0" eaLnBrk="1" latinLnBrk="0" hangingPunct="1">
        <a:defRPr sz="1800" kern="1200">
          <a:solidFill>
            <a:schemeClr val="tx1"/>
          </a:solidFill>
          <a:latin typeface="+mn-lt"/>
          <a:ea typeface="+mn-ea"/>
          <a:cs typeface="+mn-cs"/>
        </a:defRPr>
      </a:lvl3pPr>
      <a:lvl4pPr marL="1371466" algn="l" defTabSz="457155" rtl="0" eaLnBrk="1" latinLnBrk="0" hangingPunct="1">
        <a:defRPr sz="1800" kern="1200">
          <a:solidFill>
            <a:schemeClr val="tx1"/>
          </a:solidFill>
          <a:latin typeface="+mn-lt"/>
          <a:ea typeface="+mn-ea"/>
          <a:cs typeface="+mn-cs"/>
        </a:defRPr>
      </a:lvl4pPr>
      <a:lvl5pPr marL="1828622" algn="l" defTabSz="457155" rtl="0" eaLnBrk="1" latinLnBrk="0" hangingPunct="1">
        <a:defRPr sz="1800" kern="1200">
          <a:solidFill>
            <a:schemeClr val="tx1"/>
          </a:solidFill>
          <a:latin typeface="+mn-lt"/>
          <a:ea typeface="+mn-ea"/>
          <a:cs typeface="+mn-cs"/>
        </a:defRPr>
      </a:lvl5pPr>
      <a:lvl6pPr marL="2285777" algn="l" defTabSz="457155" rtl="0" eaLnBrk="1" latinLnBrk="0" hangingPunct="1">
        <a:defRPr sz="1800" kern="1200">
          <a:solidFill>
            <a:schemeClr val="tx1"/>
          </a:solidFill>
          <a:latin typeface="+mn-lt"/>
          <a:ea typeface="+mn-ea"/>
          <a:cs typeface="+mn-cs"/>
        </a:defRPr>
      </a:lvl6pPr>
      <a:lvl7pPr marL="2742932" algn="l" defTabSz="457155" rtl="0" eaLnBrk="1" latinLnBrk="0" hangingPunct="1">
        <a:defRPr sz="1800" kern="1200">
          <a:solidFill>
            <a:schemeClr val="tx1"/>
          </a:solidFill>
          <a:latin typeface="+mn-lt"/>
          <a:ea typeface="+mn-ea"/>
          <a:cs typeface="+mn-cs"/>
        </a:defRPr>
      </a:lvl7pPr>
      <a:lvl8pPr marL="3200087" algn="l" defTabSz="457155" rtl="0" eaLnBrk="1" latinLnBrk="0" hangingPunct="1">
        <a:defRPr sz="1800" kern="1200">
          <a:solidFill>
            <a:schemeClr val="tx1"/>
          </a:solidFill>
          <a:latin typeface="+mn-lt"/>
          <a:ea typeface="+mn-ea"/>
          <a:cs typeface="+mn-cs"/>
        </a:defRPr>
      </a:lvl8pPr>
      <a:lvl9pPr marL="3657243" algn="l" defTabSz="45715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9"/>
          <a:stretch>
            <a:fillRect/>
          </a:stretch>
        </a:blipFill>
        <a:effectLst/>
      </p:bgPr>
    </p:bg>
    <p:spTree>
      <p:nvGrpSpPr>
        <p:cNvPr id="1" name=""/>
        <p:cNvGrpSpPr/>
        <p:nvPr/>
      </p:nvGrpSpPr>
      <p:grpSpPr>
        <a:xfrm>
          <a:off x="0" y="0"/>
          <a:ext cx="0" cy="0"/>
          <a:chOff x="0" y="0"/>
          <a:chExt cx="0" cy="0"/>
        </a:xfrm>
      </p:grpSpPr>
      <p:sp>
        <p:nvSpPr>
          <p:cNvPr id="6" name="Text Placeholder 19"/>
          <p:cNvSpPr txBox="1">
            <a:spLocks/>
          </p:cNvSpPr>
          <p:nvPr/>
        </p:nvSpPr>
        <p:spPr>
          <a:xfrm>
            <a:off x="5086351" y="4791985"/>
            <a:ext cx="2770356" cy="101042"/>
          </a:xfrm>
          <a:prstGeom prst="rect">
            <a:avLst/>
          </a:prstGeom>
        </p:spPr>
        <p:txBody>
          <a:bodyPr lIns="0" tIns="0" rIns="0" bIns="0"/>
          <a:lstStyle>
            <a:lvl1pPr marL="0" marR="0" indent="0" algn="r" defTabSz="457155" rtl="0" eaLnBrk="1" fontAlgn="base" latinLnBrk="0" hangingPunct="1">
              <a:lnSpc>
                <a:spcPct val="100000"/>
              </a:lnSpc>
              <a:spcBef>
                <a:spcPct val="20000"/>
              </a:spcBef>
              <a:spcAft>
                <a:spcPct val="0"/>
              </a:spcAft>
              <a:buClr>
                <a:schemeClr val="accent1"/>
              </a:buClr>
              <a:buSzTx/>
              <a:buFont typeface="Arial"/>
              <a:buNone/>
              <a:tabLst/>
              <a:defRPr sz="600" b="0" kern="1200" cap="none" spc="0" baseline="0">
                <a:solidFill>
                  <a:schemeClr val="tx1"/>
                </a:solidFill>
                <a:latin typeface="Verdana"/>
                <a:ea typeface="ＭＳ Ｐゴシック" charset="0"/>
                <a:cs typeface="Verdana"/>
              </a:defRPr>
            </a:lvl1pPr>
            <a:lvl2pPr marL="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2pPr>
            <a:lvl3pPr marL="557784" indent="-285750" algn="l" defTabSz="457155" rtl="0" eaLnBrk="1" fontAlgn="base" hangingPunct="1">
              <a:lnSpc>
                <a:spcPts val="2500"/>
              </a:lnSpc>
              <a:spcBef>
                <a:spcPts val="400"/>
              </a:spcBef>
              <a:spcAft>
                <a:spcPct val="0"/>
              </a:spcAft>
              <a:buClr>
                <a:schemeClr val="accent1"/>
              </a:buClr>
              <a:buFont typeface="Lucida Grande"/>
              <a:buChar char="­"/>
              <a:defRPr sz="1700" kern="1200">
                <a:solidFill>
                  <a:srgbClr val="002C6C"/>
                </a:solidFill>
                <a:latin typeface="Verdana"/>
                <a:ea typeface="ＭＳ Ｐゴシック" charset="0"/>
                <a:cs typeface="Verdana"/>
              </a:defRPr>
            </a:lvl3pPr>
            <a:lvl4pPr marL="822960" indent="-228578" algn="l" defTabSz="457155" rtl="0" eaLnBrk="1" fontAlgn="base" hangingPunct="1">
              <a:lnSpc>
                <a:spcPts val="2500"/>
              </a:lnSpc>
              <a:spcBef>
                <a:spcPts val="400"/>
              </a:spcBef>
              <a:spcAft>
                <a:spcPct val="0"/>
              </a:spcAft>
              <a:buClr>
                <a:schemeClr val="accent1"/>
              </a:buClr>
              <a:buFont typeface="Arial"/>
              <a:buChar char="•"/>
              <a:defRPr sz="1700" kern="1200">
                <a:solidFill>
                  <a:srgbClr val="002C6C"/>
                </a:solidFill>
                <a:latin typeface="Verdana"/>
                <a:ea typeface="ＭＳ Ｐゴシック" charset="0"/>
                <a:cs typeface="Verdana"/>
              </a:defRPr>
            </a:lvl4pPr>
            <a:lvl5pPr marL="1051560" indent="-228578" algn="l" defTabSz="457155" rtl="0" eaLnBrk="1" fontAlgn="base" hangingPunct="1">
              <a:lnSpc>
                <a:spcPts val="2500"/>
              </a:lnSpc>
              <a:spcBef>
                <a:spcPts val="400"/>
              </a:spcBef>
              <a:spcAft>
                <a:spcPct val="0"/>
              </a:spcAft>
              <a:buClr>
                <a:schemeClr val="accent1"/>
              </a:buClr>
              <a:buSzPct val="100000"/>
              <a:buFont typeface="Lucida Grande"/>
              <a:buChar char="­"/>
              <a:defRPr sz="1700" kern="1200">
                <a:solidFill>
                  <a:srgbClr val="002C6C"/>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r>
              <a:rPr lang="en-GB" noProof="0" dirty="0" smtClean="0">
                <a:solidFill>
                  <a:srgbClr val="454545"/>
                </a:solidFill>
              </a:rPr>
              <a:t>© GS1</a:t>
            </a:r>
            <a:r>
              <a:rPr lang="en-GB" baseline="0" noProof="0" dirty="0" smtClean="0">
                <a:solidFill>
                  <a:srgbClr val="454545"/>
                </a:solidFill>
              </a:rPr>
              <a:t> </a:t>
            </a:r>
            <a:r>
              <a:rPr lang="en-GB" noProof="0" dirty="0" smtClean="0">
                <a:solidFill>
                  <a:srgbClr val="454545"/>
                </a:solidFill>
              </a:rPr>
              <a:t>2017</a:t>
            </a:r>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37171" y="4646060"/>
            <a:ext cx="1312639" cy="386127"/>
          </a:xfrm>
          <a:prstGeom prst="rect">
            <a:avLst/>
          </a:prstGeom>
        </p:spPr>
      </p:pic>
      <p:sp>
        <p:nvSpPr>
          <p:cNvPr id="9" name="Slide Number Placeholder 9"/>
          <p:cNvSpPr>
            <a:spLocks noGrp="1"/>
          </p:cNvSpPr>
          <p:nvPr>
            <p:ph type="sldNum" sz="quarter" idx="4"/>
          </p:nvPr>
        </p:nvSpPr>
        <p:spPr>
          <a:xfrm>
            <a:off x="8447485" y="4759630"/>
            <a:ext cx="247535" cy="150195"/>
          </a:xfrm>
          <a:prstGeom prst="rect">
            <a:avLst/>
          </a:prstGeom>
        </p:spPr>
        <p:txBody>
          <a:bodyPr vert="horz" wrap="square" lIns="0" tIns="0" rIns="0" bIns="0" numCol="1" anchor="ctr" anchorCtr="0" compatLnSpc="1">
            <a:prstTxWarp prst="textNoShape">
              <a:avLst/>
            </a:prstTxWarp>
          </a:bodyPr>
          <a:lstStyle>
            <a:lvl1pPr algn="r">
              <a:defRPr sz="700" smtClean="0">
                <a:solidFill>
                  <a:srgbClr val="454545"/>
                </a:solidFill>
                <a:latin typeface="Verdana"/>
                <a:cs typeface="Verdana"/>
              </a:defRPr>
            </a:lvl1pPr>
          </a:lstStyle>
          <a:p>
            <a:pPr fontAlgn="base">
              <a:spcAft>
                <a:spcPct val="0"/>
              </a:spcAft>
              <a:defRPr/>
            </a:pPr>
            <a:fld id="{4472AB7F-E8D0-4874-A9B8-335B68DC5F05}" type="slidenum">
              <a:rPr lang="en-GB" noProof="0" smtClean="0"/>
              <a:pPr fontAlgn="base">
                <a:spcAft>
                  <a:spcPct val="0"/>
                </a:spcAft>
                <a:defRPr/>
              </a:pPr>
              <a:t>‹#›</a:t>
            </a:fld>
            <a:endParaRPr lang="en-GB" noProof="0"/>
          </a:p>
        </p:txBody>
      </p:sp>
    </p:spTree>
    <p:extLst>
      <p:ext uri="{BB962C8B-B14F-4D97-AF65-F5344CB8AC3E}">
        <p14:creationId xmlns:p14="http://schemas.microsoft.com/office/powerpoint/2010/main" val="4211020604"/>
      </p:ext>
    </p:extLst>
  </p:cSld>
  <p:clrMap bg1="lt1" tx1="dk1" bg2="lt2" tx2="dk2" accent1="accent1" accent2="accent2" accent3="accent3" accent4="accent4" accent5="accent5" accent6="accent6" hlink="hlink" folHlink="folHlink"/>
  <p:sldLayoutIdLst>
    <p:sldLayoutId id="2147483722" r:id="rId1"/>
    <p:sldLayoutId id="2147483727" r:id="rId2"/>
    <p:sldLayoutId id="2147483793" r:id="rId3"/>
    <p:sldLayoutId id="2147483796" r:id="rId4"/>
    <p:sldLayoutId id="2147483794" r:id="rId5"/>
    <p:sldLayoutId id="2147483797" r:id="rId6"/>
    <p:sldLayoutId id="2147483859" r:id="rId7"/>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5.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mozone.gs1.org/search/" TargetMode="Externa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hyperlink" Target="http://mozone.gs1.org/gsmp"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hyperlink" Target="http://www.gs1.org/gs1-anti-trust-caution"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p:txBody>
          <a:bodyPr/>
          <a:lstStyle/>
          <a:p>
            <a:r>
              <a:rPr lang="en-US" dirty="0"/>
              <a:t>Who </a:t>
            </a:r>
            <a:r>
              <a:rPr lang="en-US" dirty="0" smtClean="0"/>
              <a:t>may </a:t>
            </a:r>
            <a:r>
              <a:rPr lang="en-US" dirty="0"/>
              <a:t>a</a:t>
            </a:r>
            <a:r>
              <a:rPr lang="en-US" dirty="0" smtClean="0"/>
              <a:t>ttend: All </a:t>
            </a:r>
            <a:endParaRPr lang="en-US" dirty="0"/>
          </a:p>
          <a:p>
            <a:endParaRPr lang="en-US" dirty="0"/>
          </a:p>
        </p:txBody>
      </p:sp>
      <p:sp>
        <p:nvSpPr>
          <p:cNvPr id="7" name="Title 6"/>
          <p:cNvSpPr>
            <a:spLocks noGrp="1"/>
          </p:cNvSpPr>
          <p:nvPr>
            <p:ph type="title"/>
          </p:nvPr>
        </p:nvSpPr>
        <p:spPr/>
        <p:txBody>
          <a:bodyPr/>
          <a:lstStyle/>
          <a:p>
            <a:pPr>
              <a:lnSpc>
                <a:spcPct val="100000"/>
              </a:lnSpc>
            </a:pPr>
            <a:r>
              <a:rPr lang="en-US" dirty="0"/>
              <a:t>GS1 </a:t>
            </a:r>
            <a:r>
              <a:rPr lang="en-US" dirty="0" smtClean="0"/>
              <a:t>Industry &amp; Standards Event 2017</a:t>
            </a:r>
            <a:r>
              <a:rPr lang="en-US" dirty="0"/>
              <a:t/>
            </a:r>
            <a:br>
              <a:rPr lang="en-US" dirty="0"/>
            </a:br>
            <a:r>
              <a:rPr lang="en-US" dirty="0" smtClean="0"/>
              <a:t>09-13 October 2017 – Brussels, Belgium</a:t>
            </a:r>
            <a:br>
              <a:rPr lang="en-US" dirty="0" smtClean="0"/>
            </a:br>
            <a:r>
              <a:rPr lang="en-US" sz="1200" i="1" dirty="0">
                <a:solidFill>
                  <a:srgbClr val="002C6C"/>
                </a:solidFill>
              </a:rPr>
              <a:t>Transforming business together</a:t>
            </a:r>
            <a:r>
              <a:rPr lang="en-US" dirty="0"/>
              <a:t/>
            </a:r>
            <a:br>
              <a:rPr lang="en-US" dirty="0"/>
            </a:br>
            <a:endParaRPr lang="en-US" dirty="0"/>
          </a:p>
        </p:txBody>
      </p:sp>
      <p:sp>
        <p:nvSpPr>
          <p:cNvPr id="8" name="Text Placeholder 7"/>
          <p:cNvSpPr>
            <a:spLocks noGrp="1"/>
          </p:cNvSpPr>
          <p:nvPr>
            <p:ph type="body" sz="quarter" idx="11"/>
          </p:nvPr>
        </p:nvSpPr>
        <p:spPr>
          <a:xfrm>
            <a:off x="801961" y="2911804"/>
            <a:ext cx="5548293" cy="348002"/>
          </a:xfrm>
        </p:spPr>
        <p:txBody>
          <a:bodyPr/>
          <a:lstStyle/>
          <a:p>
            <a:r>
              <a:rPr lang="en-US" sz="1200" dirty="0">
                <a:solidFill>
                  <a:schemeClr val="bg1"/>
                </a:solidFill>
              </a:rPr>
              <a:t>Session</a:t>
            </a:r>
            <a:r>
              <a:rPr lang="en-US" sz="1200" dirty="0" smtClean="0">
                <a:solidFill>
                  <a:schemeClr val="bg1"/>
                </a:solidFill>
              </a:rPr>
              <a:t>: Distributed Working Groups</a:t>
            </a:r>
            <a:endParaRPr lang="en-US" sz="1200" dirty="0">
              <a:solidFill>
                <a:schemeClr val="bg1"/>
              </a:solidFill>
            </a:endParaRPr>
          </a:p>
          <a:p>
            <a:r>
              <a:rPr lang="en-US" sz="1200" dirty="0">
                <a:solidFill>
                  <a:schemeClr val="bg1"/>
                </a:solidFill>
              </a:rPr>
              <a:t>Time</a:t>
            </a:r>
            <a:r>
              <a:rPr lang="en-US" sz="1200" dirty="0" smtClean="0">
                <a:solidFill>
                  <a:schemeClr val="bg1"/>
                </a:solidFill>
              </a:rPr>
              <a:t>: 12:30 -13:30</a:t>
            </a:r>
            <a:endParaRPr lang="en-US" sz="1200" dirty="0">
              <a:solidFill>
                <a:schemeClr val="bg1"/>
              </a:solidFill>
            </a:endParaRPr>
          </a:p>
        </p:txBody>
      </p:sp>
      <p:sp>
        <p:nvSpPr>
          <p:cNvPr id="10" name="Text Placeholder 9"/>
          <p:cNvSpPr>
            <a:spLocks noGrp="1"/>
          </p:cNvSpPr>
          <p:nvPr>
            <p:ph type="body" sz="quarter" idx="14"/>
          </p:nvPr>
        </p:nvSpPr>
        <p:spPr/>
        <p:txBody>
          <a:bodyPr/>
          <a:lstStyle/>
          <a:p>
            <a:r>
              <a:rPr lang="en-US" dirty="0" smtClean="0"/>
              <a:t>Speaker(s): Greg Rowe, Director, Standards Development</a:t>
            </a:r>
            <a:endParaRPr lang="en-US" dirty="0"/>
          </a:p>
        </p:txBody>
      </p:sp>
    </p:spTree>
    <p:extLst>
      <p:ext uri="{BB962C8B-B14F-4D97-AF65-F5344CB8AC3E}">
        <p14:creationId xmlns:p14="http://schemas.microsoft.com/office/powerpoint/2010/main" val="1818375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Working Groups (DWG)</a:t>
            </a:r>
            <a:endParaRPr lang="en-GB" dirty="0"/>
          </a:p>
        </p:txBody>
      </p:sp>
      <p:sp>
        <p:nvSpPr>
          <p:cNvPr id="3" name="Content Placeholder 2"/>
          <p:cNvSpPr>
            <a:spLocks noGrp="1"/>
          </p:cNvSpPr>
          <p:nvPr>
            <p:ph idx="11"/>
          </p:nvPr>
        </p:nvSpPr>
        <p:spPr/>
        <p:txBody>
          <a:bodyPr/>
          <a:lstStyle/>
          <a:p>
            <a:r>
              <a:rPr lang="en-US" dirty="0" smtClean="0"/>
              <a:t>Engages your local industry members</a:t>
            </a:r>
            <a:endParaRPr lang="en-US" dirty="0"/>
          </a:p>
          <a:p>
            <a:endParaRPr lang="en-US" dirty="0" smtClean="0"/>
          </a:p>
          <a:p>
            <a:r>
              <a:rPr lang="en-US" dirty="0" smtClean="0"/>
              <a:t>Creates a comfortable local working environment</a:t>
            </a:r>
          </a:p>
          <a:p>
            <a:endParaRPr lang="en-US" dirty="0" smtClean="0"/>
          </a:p>
          <a:p>
            <a:r>
              <a:rPr lang="en-US" dirty="0" smtClean="0"/>
              <a:t>Expands </a:t>
            </a:r>
            <a:r>
              <a:rPr lang="en-US" dirty="0"/>
              <a:t>participation in GSMP work groups</a:t>
            </a:r>
          </a:p>
          <a:p>
            <a:endParaRPr lang="en-US" dirty="0" smtClean="0"/>
          </a:p>
          <a:p>
            <a:r>
              <a:rPr lang="en-US" dirty="0"/>
              <a:t>Broadens MO and Standards Development collaboration</a:t>
            </a:r>
          </a:p>
          <a:p>
            <a:endParaRPr lang="en-US" dirty="0" smtClean="0"/>
          </a:p>
          <a:p>
            <a:r>
              <a:rPr lang="en-US" u="sng" dirty="0" smtClean="0"/>
              <a:t>Allows you to participate locally under GSMP</a:t>
            </a:r>
          </a:p>
          <a:p>
            <a:endParaRPr lang="en-US" dirty="0" smtClean="0"/>
          </a:p>
          <a:p>
            <a:endParaRPr lang="en-US" dirty="0"/>
          </a:p>
          <a:p>
            <a:endParaRPr lang="en-US" dirty="0" smtClean="0"/>
          </a:p>
          <a:p>
            <a:endParaRPr lang="en-US" dirty="0" smtClean="0"/>
          </a:p>
          <a:p>
            <a:endParaRPr lang="en-US" dirty="0" smtClean="0"/>
          </a:p>
          <a:p>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10</a:t>
            </a:fld>
            <a:endParaRPr lang="en-GB" noProof="0"/>
          </a:p>
        </p:txBody>
      </p:sp>
      <p:pic>
        <p:nvPicPr>
          <p:cNvPr id="8" name="Picture 7"/>
          <p:cNvPicPr>
            <a:picLocks noChangeAspect="1"/>
          </p:cNvPicPr>
          <p:nvPr/>
        </p:nvPicPr>
        <p:blipFill>
          <a:blip r:embed="rId3"/>
          <a:stretch>
            <a:fillRect/>
          </a:stretch>
        </p:blipFill>
        <p:spPr>
          <a:xfrm>
            <a:off x="6019800" y="1087265"/>
            <a:ext cx="2590173" cy="1473966"/>
          </a:xfrm>
          <a:prstGeom prst="rect">
            <a:avLst/>
          </a:prstGeom>
        </p:spPr>
      </p:pic>
      <p:pic>
        <p:nvPicPr>
          <p:cNvPr id="9" name="Picture 8"/>
          <p:cNvPicPr>
            <a:picLocks noChangeAspect="1"/>
          </p:cNvPicPr>
          <p:nvPr/>
        </p:nvPicPr>
        <p:blipFill>
          <a:blip r:embed="rId4"/>
          <a:stretch>
            <a:fillRect/>
          </a:stretch>
        </p:blipFill>
        <p:spPr>
          <a:xfrm>
            <a:off x="6431060" y="2668551"/>
            <a:ext cx="1767652" cy="1767652"/>
          </a:xfrm>
          <a:prstGeom prst="rect">
            <a:avLst/>
          </a:prstGeom>
        </p:spPr>
      </p:pic>
    </p:spTree>
    <p:extLst>
      <p:ext uri="{BB962C8B-B14F-4D97-AF65-F5344CB8AC3E}">
        <p14:creationId xmlns:p14="http://schemas.microsoft.com/office/powerpoint/2010/main" val="3108176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DWG participates in the GSMP</a:t>
            </a:r>
            <a:endParaRPr lang="en-GB" dirty="0"/>
          </a:p>
        </p:txBody>
      </p:sp>
      <p:pic>
        <p:nvPicPr>
          <p:cNvPr id="4" name="Picture 3"/>
          <p:cNvPicPr>
            <a:picLocks noChangeAspect="1"/>
          </p:cNvPicPr>
          <p:nvPr/>
        </p:nvPicPr>
        <p:blipFill>
          <a:blip r:embed="rId4"/>
          <a:stretch>
            <a:fillRect/>
          </a:stretch>
        </p:blipFill>
        <p:spPr>
          <a:xfrm>
            <a:off x="835671" y="1200150"/>
            <a:ext cx="7442630" cy="3124199"/>
          </a:xfrm>
          <a:prstGeom prst="rect">
            <a:avLst/>
          </a:prstGeom>
        </p:spPr>
      </p:pic>
      <p:sp>
        <p:nvSpPr>
          <p:cNvPr id="3" name="TextBox 2"/>
          <p:cNvSpPr txBox="1"/>
          <p:nvPr/>
        </p:nvSpPr>
        <p:spPr>
          <a:xfrm>
            <a:off x="4343400" y="3181350"/>
            <a:ext cx="3581400" cy="338554"/>
          </a:xfrm>
          <a:prstGeom prst="rect">
            <a:avLst/>
          </a:prstGeom>
          <a:solidFill>
            <a:schemeClr val="tx2"/>
          </a:solidFill>
        </p:spPr>
        <p:txBody>
          <a:bodyPr wrap="square" rtlCol="0">
            <a:spAutoFit/>
          </a:bodyPr>
          <a:lstStyle/>
          <a:p>
            <a:pPr algn="ctr"/>
            <a:r>
              <a:rPr lang="en-US" sz="1600" b="1" dirty="0" smtClean="0">
                <a:solidFill>
                  <a:schemeClr val="bg1"/>
                </a:solidFill>
              </a:rPr>
              <a:t>Distributed Working Group</a:t>
            </a:r>
            <a:endParaRPr lang="en-GB" sz="1600" b="1" dirty="0">
              <a:solidFill>
                <a:schemeClr val="bg1"/>
              </a:solidFill>
            </a:endParaRPr>
          </a:p>
        </p:txBody>
      </p:sp>
      <p:cxnSp>
        <p:nvCxnSpPr>
          <p:cNvPr id="6" name="Straight Arrow Connector 5"/>
          <p:cNvCxnSpPr/>
          <p:nvPr/>
        </p:nvCxnSpPr>
        <p:spPr>
          <a:xfrm flipV="1">
            <a:off x="5029200" y="2419350"/>
            <a:ext cx="0" cy="76200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6172200" y="2419350"/>
            <a:ext cx="0" cy="76200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V="1">
            <a:off x="7162800" y="2419350"/>
            <a:ext cx="0" cy="762000"/>
          </a:xfrm>
          <a:prstGeom prst="straightConnector1">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282371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of the GS1 Member Organisation</a:t>
            </a:r>
            <a:endParaRPr lang="en-GB" dirty="0"/>
          </a:p>
        </p:txBody>
      </p:sp>
      <p:sp>
        <p:nvSpPr>
          <p:cNvPr id="3" name="Content Placeholder 2"/>
          <p:cNvSpPr>
            <a:spLocks noGrp="1"/>
          </p:cNvSpPr>
          <p:nvPr>
            <p:ph idx="11"/>
          </p:nvPr>
        </p:nvSpPr>
        <p:spPr>
          <a:xfrm>
            <a:off x="447479" y="1123950"/>
            <a:ext cx="8243942" cy="3409157"/>
          </a:xfrm>
        </p:spPr>
        <p:txBody>
          <a:bodyPr/>
          <a:lstStyle/>
          <a:p>
            <a:r>
              <a:rPr lang="en-US" dirty="0" smtClean="0"/>
              <a:t>Form, manage &amp; facilitate your DWG</a:t>
            </a:r>
          </a:p>
          <a:p>
            <a:endParaRPr lang="en-US" dirty="0"/>
          </a:p>
          <a:p>
            <a:r>
              <a:rPr lang="en-US" dirty="0" smtClean="0"/>
              <a:t>Attends global group meetings</a:t>
            </a:r>
          </a:p>
          <a:p>
            <a:endParaRPr lang="en-US" dirty="0" smtClean="0"/>
          </a:p>
          <a:p>
            <a:r>
              <a:rPr lang="en-US" dirty="0" smtClean="0"/>
              <a:t>Conveys global work to local DWG</a:t>
            </a:r>
            <a:endParaRPr lang="en-US" dirty="0"/>
          </a:p>
          <a:p>
            <a:endParaRPr lang="en-US" dirty="0" smtClean="0"/>
          </a:p>
          <a:p>
            <a:r>
              <a:rPr lang="en-US" dirty="0" smtClean="0"/>
              <a:t>Gather local input and convey to global group</a:t>
            </a:r>
          </a:p>
          <a:p>
            <a:endParaRPr lang="en-US" dirty="0"/>
          </a:p>
          <a:p>
            <a:r>
              <a:rPr lang="en-US" dirty="0" smtClean="0"/>
              <a:t>Ensure all </a:t>
            </a:r>
            <a:r>
              <a:rPr lang="en-US" dirty="0"/>
              <a:t>members sign GS1 IP &amp; Opt In forms</a:t>
            </a:r>
          </a:p>
          <a:p>
            <a:pPr marL="55688" indent="0">
              <a:buNone/>
            </a:pPr>
            <a:endParaRPr lang="en-US" dirty="0" smtClean="0"/>
          </a:p>
          <a:p>
            <a:pPr marL="55688" indent="0">
              <a:buNone/>
            </a:pPr>
            <a:endParaRPr lang="en-US" dirty="0" smtClean="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a:pPr fontAlgn="base">
                <a:spcAft>
                  <a:spcPct val="0"/>
                </a:spcAft>
                <a:defRPr/>
              </a:pPr>
              <a:t>12</a:t>
            </a:fld>
            <a:endParaRPr lang="en-GB" dirty="0"/>
          </a:p>
        </p:txBody>
      </p:sp>
      <p:pic>
        <p:nvPicPr>
          <p:cNvPr id="6" name="Picture 5"/>
          <p:cNvPicPr>
            <a:picLocks noChangeAspect="1"/>
          </p:cNvPicPr>
          <p:nvPr/>
        </p:nvPicPr>
        <p:blipFill>
          <a:blip r:embed="rId2"/>
          <a:stretch>
            <a:fillRect/>
          </a:stretch>
        </p:blipFill>
        <p:spPr>
          <a:xfrm>
            <a:off x="6198898" y="1123950"/>
            <a:ext cx="2492523" cy="1905000"/>
          </a:xfrm>
          <a:prstGeom prst="rect">
            <a:avLst/>
          </a:prstGeom>
        </p:spPr>
      </p:pic>
    </p:spTree>
    <p:extLst>
      <p:ext uri="{BB962C8B-B14F-4D97-AF65-F5344CB8AC3E}">
        <p14:creationId xmlns:p14="http://schemas.microsoft.com/office/powerpoint/2010/main" val="8510306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influences Global</a:t>
            </a:r>
            <a:endParaRPr lang="en-GB" dirty="0"/>
          </a:p>
        </p:txBody>
      </p:sp>
      <p:sp>
        <p:nvSpPr>
          <p:cNvPr id="8" name="Content Placeholder 2"/>
          <p:cNvSpPr>
            <a:spLocks noGrp="1"/>
          </p:cNvSpPr>
          <p:nvPr>
            <p:ph idx="11"/>
          </p:nvPr>
        </p:nvSpPr>
        <p:spPr>
          <a:xfrm>
            <a:off x="433564" y="1153840"/>
            <a:ext cx="8243942" cy="3409157"/>
          </a:xfrm>
        </p:spPr>
        <p:txBody>
          <a:bodyPr/>
          <a:lstStyle/>
          <a:p>
            <a:r>
              <a:rPr lang="en-US" dirty="0" smtClean="0"/>
              <a:t>Your members participate </a:t>
            </a:r>
            <a:r>
              <a:rPr lang="en-US" dirty="0"/>
              <a:t>and contribute to each working group </a:t>
            </a:r>
          </a:p>
          <a:p>
            <a:r>
              <a:rPr lang="en-US" dirty="0" smtClean="0"/>
              <a:t>GS1 MO lead works directly with GS1 Standards Development Leader </a:t>
            </a:r>
          </a:p>
          <a:p>
            <a:r>
              <a:rPr lang="en-US" dirty="0" smtClean="0"/>
              <a:t>Regular communication between the two leads</a:t>
            </a:r>
            <a:endParaRPr lang="en-US" dirty="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r>
              <a:rPr lang="en-US" dirty="0" smtClean="0"/>
              <a:t>DWG </a:t>
            </a:r>
            <a:r>
              <a:rPr lang="en-US" dirty="0"/>
              <a:t>members participate </a:t>
            </a:r>
            <a:r>
              <a:rPr lang="en-US" dirty="0" smtClean="0"/>
              <a:t>in </a:t>
            </a:r>
            <a:r>
              <a:rPr lang="en-US" dirty="0"/>
              <a:t>Community Review and </a:t>
            </a:r>
            <a:r>
              <a:rPr lang="en-US" dirty="0" err="1" smtClean="0"/>
              <a:t>eballots</a:t>
            </a:r>
            <a:endParaRPr lang="en-US" dirty="0"/>
          </a:p>
          <a:p>
            <a:pPr marL="55688" indent="0">
              <a:buNone/>
            </a:pPr>
            <a:endParaRPr lang="en-US" dirty="0" smtClean="0"/>
          </a:p>
          <a:p>
            <a:pPr marL="55688" indent="0">
              <a:buNone/>
            </a:pPr>
            <a:endParaRPr lang="en-US" dirty="0" smtClean="0"/>
          </a:p>
        </p:txBody>
      </p:sp>
      <p:graphicFrame>
        <p:nvGraphicFramePr>
          <p:cNvPr id="11" name="Diagram 10"/>
          <p:cNvGraphicFramePr/>
          <p:nvPr>
            <p:extLst>
              <p:ext uri="{D42A27DB-BD31-4B8C-83A1-F6EECF244321}">
                <p14:modId xmlns:p14="http://schemas.microsoft.com/office/powerpoint/2010/main" val="416385131"/>
              </p:ext>
            </p:extLst>
          </p:nvPr>
        </p:nvGraphicFramePr>
        <p:xfrm>
          <a:off x="2172247" y="1962150"/>
          <a:ext cx="2454865" cy="18033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Equal 11"/>
          <p:cNvSpPr/>
          <p:nvPr/>
        </p:nvSpPr>
        <p:spPr>
          <a:xfrm>
            <a:off x="6347120" y="2636823"/>
            <a:ext cx="576103" cy="463997"/>
          </a:xfrm>
          <a:prstGeom prst="mathEqual">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tx1"/>
              </a:solidFill>
            </a:endParaRPr>
          </a:p>
        </p:txBody>
      </p:sp>
      <p:grpSp>
        <p:nvGrpSpPr>
          <p:cNvPr id="18" name="Group 17"/>
          <p:cNvGrpSpPr/>
          <p:nvPr/>
        </p:nvGrpSpPr>
        <p:grpSpPr>
          <a:xfrm>
            <a:off x="511342" y="2550333"/>
            <a:ext cx="1601802" cy="636983"/>
            <a:chOff x="402647" y="2258218"/>
            <a:chExt cx="1601802" cy="636983"/>
          </a:xfrm>
          <a:solidFill>
            <a:srgbClr val="002060"/>
          </a:solidFill>
        </p:grpSpPr>
        <p:sp>
          <p:nvSpPr>
            <p:cNvPr id="19" name="Rounded Rectangle 18"/>
            <p:cNvSpPr/>
            <p:nvPr/>
          </p:nvSpPr>
          <p:spPr>
            <a:xfrm>
              <a:off x="402647" y="2258218"/>
              <a:ext cx="1601802" cy="636983"/>
            </a:xfrm>
            <a:prstGeom prst="roundRect">
              <a:avLst>
                <a:gd name="adj" fmla="val 10000"/>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Rounded Rectangle 4"/>
            <p:cNvSpPr txBox="1"/>
            <p:nvPr/>
          </p:nvSpPr>
          <p:spPr>
            <a:xfrm>
              <a:off x="421304" y="2276875"/>
              <a:ext cx="1564488" cy="5996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 lastClr="FFFFFF"/>
                  </a:solidFill>
                  <a:latin typeface="Calibri"/>
                  <a:ea typeface="+mn-ea"/>
                  <a:cs typeface="+mn-cs"/>
                </a:rPr>
                <a:t>MO Local work group</a:t>
              </a:r>
              <a:endParaRPr lang="en-US" sz="1900" kern="1200" dirty="0">
                <a:solidFill>
                  <a:sysClr val="window" lastClr="FFFFFF"/>
                </a:solidFill>
                <a:latin typeface="Calibri"/>
                <a:ea typeface="+mn-ea"/>
                <a:cs typeface="+mn-cs"/>
              </a:endParaRPr>
            </a:p>
          </p:txBody>
        </p:sp>
      </p:grpSp>
      <p:grpSp>
        <p:nvGrpSpPr>
          <p:cNvPr id="23" name="Group 22"/>
          <p:cNvGrpSpPr/>
          <p:nvPr/>
        </p:nvGrpSpPr>
        <p:grpSpPr>
          <a:xfrm>
            <a:off x="4686215" y="2550332"/>
            <a:ext cx="1601802" cy="636983"/>
            <a:chOff x="2675924" y="771922"/>
            <a:chExt cx="1601802" cy="636983"/>
          </a:xfrm>
          <a:solidFill>
            <a:srgbClr val="002060"/>
          </a:solidFill>
        </p:grpSpPr>
        <p:sp>
          <p:nvSpPr>
            <p:cNvPr id="24" name="Rounded Rectangle 23"/>
            <p:cNvSpPr/>
            <p:nvPr/>
          </p:nvSpPr>
          <p:spPr>
            <a:xfrm>
              <a:off x="2675924" y="771922"/>
              <a:ext cx="1601802" cy="636983"/>
            </a:xfrm>
            <a:prstGeom prst="roundRect">
              <a:avLst>
                <a:gd name="adj" fmla="val 10000"/>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5" name="Rounded Rectangle 4"/>
            <p:cNvSpPr txBox="1"/>
            <p:nvPr/>
          </p:nvSpPr>
          <p:spPr>
            <a:xfrm>
              <a:off x="2694581" y="790579"/>
              <a:ext cx="1564488" cy="5996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 lastClr="FFFFFF"/>
                  </a:solidFill>
                  <a:latin typeface="Calibri"/>
                  <a:ea typeface="+mn-ea"/>
                  <a:cs typeface="+mn-cs"/>
                </a:rPr>
                <a:t>GSMP work </a:t>
              </a:r>
              <a:r>
                <a:rPr lang="en-US" sz="1900" dirty="0">
                  <a:solidFill>
                    <a:sysClr val="window" lastClr="FFFFFF"/>
                  </a:solidFill>
                  <a:latin typeface="Calibri"/>
                </a:rPr>
                <a:t>g</a:t>
              </a:r>
              <a:r>
                <a:rPr lang="en-US" sz="1900" kern="1200" dirty="0" smtClean="0">
                  <a:solidFill>
                    <a:sysClr val="window" lastClr="FFFFFF"/>
                  </a:solidFill>
                  <a:latin typeface="Calibri"/>
                  <a:ea typeface="+mn-ea"/>
                  <a:cs typeface="+mn-cs"/>
                </a:rPr>
                <a:t>roup</a:t>
              </a:r>
              <a:endParaRPr lang="en-US" sz="1900" kern="1200" dirty="0">
                <a:solidFill>
                  <a:sysClr val="window" lastClr="FFFFFF"/>
                </a:solidFill>
                <a:latin typeface="Calibri"/>
                <a:ea typeface="+mn-ea"/>
                <a:cs typeface="+mn-cs"/>
              </a:endParaRPr>
            </a:p>
          </p:txBody>
        </p:sp>
      </p:grpSp>
      <p:grpSp>
        <p:nvGrpSpPr>
          <p:cNvPr id="26" name="Group 25"/>
          <p:cNvGrpSpPr/>
          <p:nvPr/>
        </p:nvGrpSpPr>
        <p:grpSpPr>
          <a:xfrm>
            <a:off x="7008798" y="2337003"/>
            <a:ext cx="1601802" cy="1063635"/>
            <a:chOff x="4668788" y="1167504"/>
            <a:chExt cx="1601802" cy="1063635"/>
          </a:xfrm>
          <a:solidFill>
            <a:srgbClr val="002060"/>
          </a:solidFill>
        </p:grpSpPr>
        <p:sp>
          <p:nvSpPr>
            <p:cNvPr id="27" name="Rounded Rectangle 26"/>
            <p:cNvSpPr/>
            <p:nvPr/>
          </p:nvSpPr>
          <p:spPr>
            <a:xfrm>
              <a:off x="4668788" y="1167504"/>
              <a:ext cx="1601802" cy="1063635"/>
            </a:xfrm>
            <a:prstGeom prst="roundRect">
              <a:avLst>
                <a:gd name="adj" fmla="val 10000"/>
              </a:avLst>
            </a:prstGeom>
            <a:gr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8" name="Rounded Rectangle 4"/>
            <p:cNvSpPr txBox="1"/>
            <p:nvPr/>
          </p:nvSpPr>
          <p:spPr>
            <a:xfrm>
              <a:off x="4699941" y="1198657"/>
              <a:ext cx="1539496" cy="10013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en-US" sz="1900" kern="1200" dirty="0" smtClean="0">
                  <a:solidFill>
                    <a:sysClr val="window" lastClr="FFFFFF"/>
                  </a:solidFill>
                  <a:latin typeface="Calibri"/>
                  <a:ea typeface="+mn-ea"/>
                  <a:cs typeface="+mn-cs"/>
                </a:rPr>
                <a:t>Global Standard</a:t>
              </a:r>
              <a:endParaRPr lang="en-US" sz="1900" kern="1200" dirty="0">
                <a:solidFill>
                  <a:sysClr val="window" lastClr="FFFFFF"/>
                </a:solidFill>
                <a:latin typeface="Calibri"/>
                <a:ea typeface="+mn-ea"/>
                <a:cs typeface="+mn-cs"/>
              </a:endParaRPr>
            </a:p>
          </p:txBody>
        </p:sp>
      </p:grpSp>
    </p:spTree>
    <p:extLst>
      <p:ext uri="{BB962C8B-B14F-4D97-AF65-F5344CB8AC3E}">
        <p14:creationId xmlns:p14="http://schemas.microsoft.com/office/powerpoint/2010/main" val="3683473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Distributed Working Groups</a:t>
            </a:r>
            <a:endParaRPr lang="en-GB" dirty="0"/>
          </a:p>
        </p:txBody>
      </p:sp>
      <p:sp>
        <p:nvSpPr>
          <p:cNvPr id="3" name="Content Placeholder 2"/>
          <p:cNvSpPr>
            <a:spLocks noGrp="1"/>
          </p:cNvSpPr>
          <p:nvPr>
            <p:ph idx="11"/>
          </p:nvPr>
        </p:nvSpPr>
        <p:spPr/>
        <p:txBody>
          <a:bodyPr/>
          <a:lstStyle/>
          <a:p>
            <a:r>
              <a:rPr lang="en-US" dirty="0"/>
              <a:t>Brings </a:t>
            </a:r>
            <a:r>
              <a:rPr lang="en-US" dirty="0" smtClean="0"/>
              <a:t>true global </a:t>
            </a:r>
            <a:r>
              <a:rPr lang="en-US" dirty="0"/>
              <a:t>participation into the GSMP development process</a:t>
            </a:r>
          </a:p>
          <a:p>
            <a:endParaRPr lang="en-US" dirty="0" smtClean="0"/>
          </a:p>
          <a:p>
            <a:r>
              <a:rPr lang="en-US" dirty="0" smtClean="0"/>
              <a:t>Creates true </a:t>
            </a:r>
            <a:r>
              <a:rPr lang="en-US" dirty="0"/>
              <a:t>global </a:t>
            </a:r>
            <a:r>
              <a:rPr lang="en-US" dirty="0" smtClean="0"/>
              <a:t>standards</a:t>
            </a:r>
          </a:p>
          <a:p>
            <a:endParaRPr lang="en-US" dirty="0" smtClean="0"/>
          </a:p>
          <a:p>
            <a:r>
              <a:rPr lang="en-US" dirty="0" smtClean="0"/>
              <a:t>Eliminates barriers of:</a:t>
            </a:r>
            <a:endParaRPr lang="en-US" dirty="0"/>
          </a:p>
          <a:p>
            <a:pPr lvl="1"/>
            <a:r>
              <a:rPr lang="en-US" dirty="0" smtClean="0"/>
              <a:t>Language</a:t>
            </a:r>
          </a:p>
          <a:p>
            <a:pPr lvl="1"/>
            <a:r>
              <a:rPr lang="en-US" dirty="0" smtClean="0"/>
              <a:t>Geographical </a:t>
            </a:r>
            <a:r>
              <a:rPr lang="en-US" dirty="0"/>
              <a:t>Time </a:t>
            </a:r>
            <a:r>
              <a:rPr lang="en-US" dirty="0" smtClean="0"/>
              <a:t>zones</a:t>
            </a:r>
            <a:endParaRPr lang="en-US" dirty="0"/>
          </a:p>
          <a:p>
            <a:endParaRPr lang="en-US"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14</a:t>
            </a:fld>
            <a:endParaRPr lang="en-GB" noProof="0"/>
          </a:p>
        </p:txBody>
      </p:sp>
      <p:pic>
        <p:nvPicPr>
          <p:cNvPr id="8" name="Picture 7"/>
          <p:cNvPicPr>
            <a:picLocks noChangeAspect="1"/>
          </p:cNvPicPr>
          <p:nvPr/>
        </p:nvPicPr>
        <p:blipFill rotWithShape="1">
          <a:blip r:embed="rId2"/>
          <a:srcRect l="36414" r="-1"/>
          <a:stretch/>
        </p:blipFill>
        <p:spPr>
          <a:xfrm>
            <a:off x="6553202" y="1352550"/>
            <a:ext cx="1935432" cy="2282131"/>
          </a:xfrm>
          <a:prstGeom prst="rect">
            <a:avLst/>
          </a:prstGeom>
        </p:spPr>
      </p:pic>
      <p:pic>
        <p:nvPicPr>
          <p:cNvPr id="9" name="Picture 8"/>
          <p:cNvPicPr>
            <a:picLocks noChangeAspect="1"/>
          </p:cNvPicPr>
          <p:nvPr/>
        </p:nvPicPr>
        <p:blipFill rotWithShape="1">
          <a:blip r:embed="rId3"/>
          <a:srcRect l="12546" t="12857" r="11049" b="24286"/>
          <a:stretch/>
        </p:blipFill>
        <p:spPr>
          <a:xfrm>
            <a:off x="3720043" y="3105150"/>
            <a:ext cx="3009804" cy="1298346"/>
          </a:xfrm>
          <a:prstGeom prst="rect">
            <a:avLst/>
          </a:prstGeom>
        </p:spPr>
      </p:pic>
    </p:spTree>
    <p:extLst>
      <p:ext uri="{BB962C8B-B14F-4D97-AF65-F5344CB8AC3E}">
        <p14:creationId xmlns:p14="http://schemas.microsoft.com/office/powerpoint/2010/main" val="148692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Working Group Guideline – MO Zone</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15</a:t>
            </a:fld>
            <a:endParaRPr lang="en-GB" noProof="0"/>
          </a:p>
        </p:txBody>
      </p:sp>
      <p:pic>
        <p:nvPicPr>
          <p:cNvPr id="5" name="Picture 4">
            <a:hlinkClick r:id="rId2"/>
          </p:cNvPr>
          <p:cNvPicPr>
            <a:picLocks noChangeAspect="1"/>
          </p:cNvPicPr>
          <p:nvPr/>
        </p:nvPicPr>
        <p:blipFill rotWithShape="1">
          <a:blip r:embed="rId3"/>
          <a:srcRect l="23569" t="19333" r="25137" b="5261"/>
          <a:stretch/>
        </p:blipFill>
        <p:spPr>
          <a:xfrm>
            <a:off x="1066800" y="1123950"/>
            <a:ext cx="3657600" cy="3024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838200" y="4248150"/>
            <a:ext cx="4030759" cy="246221"/>
          </a:xfrm>
          <a:prstGeom prst="rect">
            <a:avLst/>
          </a:prstGeom>
          <a:noFill/>
        </p:spPr>
        <p:txBody>
          <a:bodyPr wrap="square" rtlCol="0">
            <a:spAutoFit/>
          </a:bodyPr>
          <a:lstStyle/>
          <a:p>
            <a:pPr algn="ctr"/>
            <a:r>
              <a:rPr lang="en-US" sz="1000" dirty="0" smtClean="0">
                <a:solidFill>
                  <a:srgbClr val="002060"/>
                </a:solidFill>
              </a:rPr>
              <a:t>Download in the MO Zone-</a:t>
            </a:r>
            <a:r>
              <a:rPr lang="en-US" sz="1000" dirty="0" smtClean="0"/>
              <a:t> </a:t>
            </a:r>
            <a:r>
              <a:rPr lang="en-US" sz="1000" dirty="0" smtClean="0">
                <a:hlinkClick r:id="rId4"/>
              </a:rPr>
              <a:t>http</a:t>
            </a:r>
            <a:r>
              <a:rPr lang="en-US" sz="1000" dirty="0">
                <a:hlinkClick r:id="rId4"/>
              </a:rPr>
              <a:t>://</a:t>
            </a:r>
            <a:r>
              <a:rPr lang="en-US" sz="1000" dirty="0" smtClean="0">
                <a:hlinkClick r:id="rId4"/>
              </a:rPr>
              <a:t>mozone.gs1.org/gsmp</a:t>
            </a:r>
            <a:r>
              <a:rPr lang="en-GB" sz="1000" dirty="0"/>
              <a:t> </a:t>
            </a:r>
            <a:endParaRPr lang="en-US" sz="1000" dirty="0"/>
          </a:p>
        </p:txBody>
      </p:sp>
      <p:pic>
        <p:nvPicPr>
          <p:cNvPr id="3" name="Picture 2"/>
          <p:cNvPicPr>
            <a:picLocks noChangeAspect="1"/>
          </p:cNvPicPr>
          <p:nvPr/>
        </p:nvPicPr>
        <p:blipFill>
          <a:blip r:embed="rId5"/>
          <a:stretch>
            <a:fillRect/>
          </a:stretch>
        </p:blipFill>
        <p:spPr>
          <a:xfrm>
            <a:off x="5791200" y="1657350"/>
            <a:ext cx="1905000" cy="2138102"/>
          </a:xfrm>
          <a:prstGeom prst="rect">
            <a:avLst/>
          </a:prstGeom>
        </p:spPr>
      </p:pic>
    </p:spTree>
    <p:extLst>
      <p:ext uri="{BB962C8B-B14F-4D97-AF65-F5344CB8AC3E}">
        <p14:creationId xmlns:p14="http://schemas.microsoft.com/office/powerpoint/2010/main" val="3403369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1"/>
          </p:nvPr>
        </p:nvSpPr>
        <p:spPr/>
        <p:txBody>
          <a:bodyPr/>
          <a:lstStyle/>
          <a:p>
            <a:pPr marL="55688" indent="0">
              <a:buNone/>
            </a:pPr>
            <a:endParaRPr lang="en-US" sz="1600" b="1" dirty="0"/>
          </a:p>
          <a:p>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16</a:t>
            </a:fld>
            <a:endParaRPr lang="en-GB" noProof="0"/>
          </a:p>
        </p:txBody>
      </p:sp>
      <p:pic>
        <p:nvPicPr>
          <p:cNvPr id="5" name="Picture 4"/>
          <p:cNvPicPr>
            <a:picLocks noChangeAspect="1"/>
          </p:cNvPicPr>
          <p:nvPr/>
        </p:nvPicPr>
        <p:blipFill>
          <a:blip r:embed="rId2"/>
          <a:stretch>
            <a:fillRect/>
          </a:stretch>
        </p:blipFill>
        <p:spPr>
          <a:xfrm>
            <a:off x="2053973" y="1047750"/>
            <a:ext cx="5029200" cy="3350705"/>
          </a:xfrm>
          <a:prstGeom prst="rect">
            <a:avLst/>
          </a:prstGeom>
        </p:spPr>
      </p:pic>
      <p:sp>
        <p:nvSpPr>
          <p:cNvPr id="7" name="Title 1"/>
          <p:cNvSpPr>
            <a:spLocks noGrp="1"/>
          </p:cNvSpPr>
          <p:nvPr>
            <p:ph type="title"/>
          </p:nvPr>
        </p:nvSpPr>
        <p:spPr>
          <a:xfrm>
            <a:off x="447479" y="172643"/>
            <a:ext cx="8243942" cy="679647"/>
          </a:xfrm>
        </p:spPr>
        <p:txBody>
          <a:bodyPr/>
          <a:lstStyle/>
          <a:p>
            <a:r>
              <a:rPr lang="en-US" dirty="0" smtClean="0"/>
              <a:t>Get involved today!</a:t>
            </a:r>
            <a:endParaRPr lang="en-GB" dirty="0"/>
          </a:p>
        </p:txBody>
      </p:sp>
    </p:spTree>
    <p:extLst>
      <p:ext uri="{BB962C8B-B14F-4D97-AF65-F5344CB8AC3E}">
        <p14:creationId xmlns:p14="http://schemas.microsoft.com/office/powerpoint/2010/main" val="1299641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b="38913"/>
          <a:stretch/>
        </p:blipFill>
        <p:spPr>
          <a:xfrm>
            <a:off x="5745821" y="2290650"/>
            <a:ext cx="1995460" cy="2167051"/>
          </a:xfrm>
          <a:prstGeom prst="rect">
            <a:avLst/>
          </a:prstGeom>
        </p:spPr>
      </p:pic>
      <p:pic>
        <p:nvPicPr>
          <p:cNvPr id="9" name="Picture 8"/>
          <p:cNvPicPr>
            <a:picLocks noChangeAspect="1"/>
          </p:cNvPicPr>
          <p:nvPr/>
        </p:nvPicPr>
        <p:blipFill rotWithShape="1">
          <a:blip r:embed="rId4"/>
          <a:srcRect b="29623"/>
          <a:stretch/>
        </p:blipFill>
        <p:spPr>
          <a:xfrm>
            <a:off x="3610159" y="2290650"/>
            <a:ext cx="1732055" cy="2167051"/>
          </a:xfrm>
          <a:prstGeom prst="rect">
            <a:avLst/>
          </a:prstGeom>
        </p:spPr>
      </p:pic>
      <p:pic>
        <p:nvPicPr>
          <p:cNvPr id="8" name="Picture 7"/>
          <p:cNvPicPr>
            <a:picLocks noChangeAspect="1"/>
          </p:cNvPicPr>
          <p:nvPr/>
        </p:nvPicPr>
        <p:blipFill rotWithShape="1">
          <a:blip r:embed="rId5"/>
          <a:srcRect b="24039"/>
          <a:stretch/>
        </p:blipFill>
        <p:spPr>
          <a:xfrm>
            <a:off x="1695131" y="2290650"/>
            <a:ext cx="1604729" cy="2167051"/>
          </a:xfrm>
          <a:prstGeom prst="rect">
            <a:avLst/>
          </a:prstGeom>
        </p:spPr>
      </p:pic>
      <p:sp>
        <p:nvSpPr>
          <p:cNvPr id="2" name="Title 1"/>
          <p:cNvSpPr>
            <a:spLocks noGrp="1"/>
          </p:cNvSpPr>
          <p:nvPr>
            <p:ph type="title"/>
          </p:nvPr>
        </p:nvSpPr>
        <p:spPr>
          <a:xfrm>
            <a:off x="466448" y="374952"/>
            <a:ext cx="6043613" cy="413145"/>
          </a:xfrm>
        </p:spPr>
        <p:txBody>
          <a:bodyPr/>
          <a:lstStyle/>
          <a:p>
            <a:r>
              <a:rPr lang="en-US" dirty="0" smtClean="0"/>
              <a:t>Event App – How to rate sessions</a:t>
            </a:r>
            <a:endParaRPr lang="en-GB" dirty="0"/>
          </a:p>
        </p:txBody>
      </p:sp>
      <p:sp>
        <p:nvSpPr>
          <p:cNvPr id="3" name="Content Placeholder 2"/>
          <p:cNvSpPr>
            <a:spLocks noGrp="1"/>
          </p:cNvSpPr>
          <p:nvPr>
            <p:ph idx="11"/>
          </p:nvPr>
        </p:nvSpPr>
        <p:spPr>
          <a:xfrm>
            <a:off x="1367621" y="1085488"/>
            <a:ext cx="2074028" cy="642677"/>
          </a:xfrm>
        </p:spPr>
        <p:txBody>
          <a:bodyPr/>
          <a:lstStyle/>
          <a:p>
            <a:pPr marL="257175" lvl="1" indent="0">
              <a:buNone/>
            </a:pPr>
            <a:r>
              <a:rPr lang="en-US" sz="1350" dirty="0">
                <a:solidFill>
                  <a:srgbClr val="002C6C"/>
                </a:solidFill>
              </a:rPr>
              <a:t>Within each session, you will see “surveys” listed at the bottom</a:t>
            </a:r>
          </a:p>
          <a:p>
            <a:pPr marL="257175" lvl="1" indent="0">
              <a:buNone/>
            </a:pPr>
            <a:r>
              <a:rPr lang="en-US" sz="1350" dirty="0">
                <a:solidFill>
                  <a:srgbClr val="002C6C"/>
                </a:solidFill>
              </a:rPr>
              <a:t> </a:t>
            </a:r>
          </a:p>
          <a:p>
            <a:pPr marL="257175" lvl="1" indent="0">
              <a:buNone/>
            </a:pPr>
            <a:endParaRPr lang="en-US" sz="1350" dirty="0">
              <a:solidFill>
                <a:srgbClr val="002C6C"/>
              </a:solidFill>
            </a:endParaRPr>
          </a:p>
          <a:p>
            <a:pPr marL="347663" lvl="1" indent="-144066">
              <a:buNone/>
            </a:pPr>
            <a:endParaRPr lang="en-US" sz="975" b="1" dirty="0"/>
          </a:p>
          <a:p>
            <a:pPr marL="204188" lvl="1" indent="0">
              <a:buNone/>
            </a:pPr>
            <a:r>
              <a:rPr lang="en-US" sz="450" dirty="0"/>
              <a:t>    </a:t>
            </a:r>
            <a:r>
              <a:rPr lang="en-US" sz="1050" dirty="0"/>
              <a:t/>
            </a:r>
            <a:br>
              <a:rPr lang="en-US" sz="1050" dirty="0"/>
            </a:br>
            <a:endParaRPr lang="en-US" sz="1050" dirty="0"/>
          </a:p>
        </p:txBody>
      </p:sp>
      <p:sp>
        <p:nvSpPr>
          <p:cNvPr id="4" name="Slide Number Placeholder 3"/>
          <p:cNvSpPr>
            <a:spLocks noGrp="1"/>
          </p:cNvSpPr>
          <p:nvPr>
            <p:ph type="sldNum" sz="quarter" idx="12"/>
          </p:nvPr>
        </p:nvSpPr>
        <p:spPr>
          <a:xfrm>
            <a:off x="7499310" y="4762804"/>
            <a:ext cx="185651" cy="150195"/>
          </a:xfrm>
        </p:spPr>
        <p:txBody>
          <a:bodyPr/>
          <a:lstStyle/>
          <a:p>
            <a:pPr defTabSz="685733" fontAlgn="base">
              <a:spcAft>
                <a:spcPct val="0"/>
              </a:spcAft>
              <a:defRPr/>
            </a:pPr>
            <a:fld id="{4472AB7F-E8D0-4874-A9B8-335B68DC5F05}" type="slidenum">
              <a:rPr lang="en-GB" sz="600"/>
              <a:pPr defTabSz="685733" fontAlgn="base">
                <a:spcAft>
                  <a:spcPct val="0"/>
                </a:spcAft>
                <a:defRPr/>
              </a:pPr>
              <a:t>17</a:t>
            </a:fld>
            <a:endParaRPr lang="en-GB" sz="600" dirty="0"/>
          </a:p>
        </p:txBody>
      </p:sp>
      <p:sp>
        <p:nvSpPr>
          <p:cNvPr id="14" name="Content Placeholder 2"/>
          <p:cNvSpPr txBox="1">
            <a:spLocks/>
          </p:cNvSpPr>
          <p:nvPr/>
        </p:nvSpPr>
        <p:spPr bwMode="auto">
          <a:xfrm>
            <a:off x="5543550" y="1069340"/>
            <a:ext cx="2057400" cy="306855"/>
          </a:xfrm>
          <a:prstGeom prst="rect">
            <a:avLst/>
          </a:prstGeom>
          <a:noFill/>
          <a:ln w="9525">
            <a:noFill/>
            <a:miter lim="800000"/>
            <a:headEnd/>
            <a:tailEnd/>
          </a:ln>
        </p:spPr>
        <p:txBody>
          <a:bodyPr vert="horz" wrap="square" lIns="68573" tIns="34287" rIns="68573" bIns="34287" numCol="1" anchor="t" anchorCtr="0" compatLnSpc="1">
            <a:prstTxWarp prst="textNoShape">
              <a:avLst/>
            </a:prstTxWarp>
          </a:bodyPr>
          <a:lstStyle>
            <a:lvl1pPr marL="360000" marR="0" indent="-285750" algn="l" defTabSz="457155" rtl="0" eaLnBrk="1" fontAlgn="base" latinLnBrk="0" hangingPunct="1">
              <a:lnSpc>
                <a:spcPct val="110000"/>
              </a:lnSpc>
              <a:spcBef>
                <a:spcPts val="400"/>
              </a:spcBef>
              <a:spcAft>
                <a:spcPct val="0"/>
              </a:spcAft>
              <a:buClr>
                <a:schemeClr val="accent1"/>
              </a:buClr>
              <a:buSzTx/>
              <a:buFont typeface="Arial"/>
              <a:buChar char="•"/>
              <a:tabLst/>
              <a:defRPr sz="1700" b="0" i="0" kern="1200" baseline="0">
                <a:solidFill>
                  <a:schemeClr val="tx2"/>
                </a:solidFill>
                <a:latin typeface="Verdana"/>
                <a:ea typeface="ＭＳ Ｐゴシック" charset="0"/>
                <a:cs typeface="Verdana"/>
              </a:defRPr>
            </a:lvl1pPr>
            <a:lvl2pPr marL="558000" marR="0" indent="-285750" algn="l" defTabSz="457155" rtl="0" eaLnBrk="1" fontAlgn="base" latinLnBrk="0" hangingPunct="1">
              <a:lnSpc>
                <a:spcPct val="110000"/>
              </a:lnSpc>
              <a:spcBef>
                <a:spcPts val="400"/>
              </a:spcBef>
              <a:spcAft>
                <a:spcPct val="0"/>
              </a:spcAft>
              <a:buClr>
                <a:schemeClr val="accent1"/>
              </a:buClr>
              <a:buSzTx/>
              <a:buFont typeface="Lucida Grande"/>
              <a:buChar char="­"/>
              <a:tabLst/>
              <a:defRPr sz="1700" b="0" i="0" kern="1200">
                <a:solidFill>
                  <a:schemeClr val="tx2"/>
                </a:solidFill>
                <a:latin typeface="Verdana"/>
                <a:ea typeface="ＭＳ Ｐゴシック" charset="0"/>
                <a:cs typeface="Verdana"/>
              </a:defRPr>
            </a:lvl2pPr>
            <a:lvl3pPr marL="824400" indent="-285750" algn="l" defTabSz="457155" rtl="0" eaLnBrk="1" fontAlgn="base" hangingPunct="1">
              <a:lnSpc>
                <a:spcPct val="110000"/>
              </a:lnSpc>
              <a:spcBef>
                <a:spcPts val="400"/>
              </a:spcBef>
              <a:spcAft>
                <a:spcPct val="0"/>
              </a:spcAft>
              <a:buClr>
                <a:schemeClr val="accent1"/>
              </a:buClr>
              <a:buFont typeface="Arial"/>
              <a:buChar char="•"/>
              <a:defRPr sz="1700" b="0" i="0" kern="1200">
                <a:solidFill>
                  <a:schemeClr val="tx2"/>
                </a:solidFill>
                <a:latin typeface="Verdana"/>
                <a:ea typeface="ＭＳ Ｐゴシック" charset="0"/>
                <a:cs typeface="Verdana"/>
              </a:defRPr>
            </a:lvl3pPr>
            <a:lvl4pPr marL="1051200" indent="-228578" algn="l" defTabSz="457155" rtl="0" eaLnBrk="1" fontAlgn="base" hangingPunct="1">
              <a:lnSpc>
                <a:spcPct val="110000"/>
              </a:lnSpc>
              <a:spcBef>
                <a:spcPts val="400"/>
              </a:spcBef>
              <a:spcAft>
                <a:spcPct val="0"/>
              </a:spcAft>
              <a:buClr>
                <a:schemeClr val="accent1"/>
              </a:buClr>
              <a:buFont typeface="Lucida Grande"/>
              <a:buChar char="­"/>
              <a:defRPr sz="1700" b="0" i="0" kern="1200">
                <a:solidFill>
                  <a:schemeClr val="tx2"/>
                </a:solidFill>
                <a:latin typeface="Verdana"/>
                <a:ea typeface="ＭＳ Ｐゴシック" charset="0"/>
                <a:cs typeface="Verdana"/>
              </a:defRPr>
            </a:lvl4pPr>
            <a:lvl5pPr marL="1267200" indent="-228578" algn="l" defTabSz="457155" rtl="0" eaLnBrk="1" fontAlgn="base" hangingPunct="1">
              <a:lnSpc>
                <a:spcPct val="110000"/>
              </a:lnSpc>
              <a:spcBef>
                <a:spcPts val="400"/>
              </a:spcBef>
              <a:spcAft>
                <a:spcPct val="0"/>
              </a:spcAft>
              <a:buClr>
                <a:schemeClr val="accent1"/>
              </a:buClr>
              <a:buSzPct val="100000"/>
              <a:buFont typeface="Arial"/>
              <a:buChar char="•"/>
              <a:defRPr sz="1700" b="0" i="0" kern="1200">
                <a:solidFill>
                  <a:schemeClr val="tx2"/>
                </a:solidFill>
                <a:latin typeface="Verdana"/>
                <a:ea typeface="ＭＳ Ｐゴシック" charset="0"/>
                <a:cs typeface="Verdana"/>
              </a:defRPr>
            </a:lvl5pPr>
            <a:lvl6pPr marL="2514354" indent="-228578"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9" indent="-228578"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65" indent="-228578"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21" indent="-228578"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385763" lvl="1" indent="0" defTabSz="342866">
              <a:spcBef>
                <a:spcPts val="300"/>
              </a:spcBef>
              <a:buClr>
                <a:srgbClr val="F26334"/>
              </a:buClr>
              <a:buNone/>
              <a:defRPr/>
            </a:pPr>
            <a:r>
              <a:rPr lang="en-US" sz="1350" dirty="0">
                <a:solidFill>
                  <a:srgbClr val="002C6C"/>
                </a:solidFill>
              </a:rPr>
              <a:t>A confirmation appears</a:t>
            </a:r>
          </a:p>
          <a:p>
            <a:pPr marL="461363" lvl="1" indent="-257175" defTabSz="342866">
              <a:spcBef>
                <a:spcPts val="300"/>
              </a:spcBef>
              <a:buClr>
                <a:srgbClr val="F26334"/>
              </a:buClr>
              <a:buFont typeface="+mj-lt"/>
              <a:buAutoNum type="arabicPeriod"/>
              <a:defRPr/>
            </a:pPr>
            <a:endParaRPr lang="en-US" sz="1275" dirty="0">
              <a:solidFill>
                <a:srgbClr val="002C6C"/>
              </a:solidFill>
            </a:endParaRPr>
          </a:p>
          <a:p>
            <a:pPr marL="461363" lvl="1" indent="-257175" defTabSz="342866">
              <a:spcBef>
                <a:spcPts val="300"/>
              </a:spcBef>
              <a:buClr>
                <a:srgbClr val="F26334"/>
              </a:buClr>
              <a:buFont typeface="+mj-lt"/>
              <a:buAutoNum type="arabicPeriod"/>
              <a:defRPr/>
            </a:pPr>
            <a:endParaRPr lang="en-US" sz="1275" dirty="0">
              <a:solidFill>
                <a:srgbClr val="002C6C"/>
              </a:solidFill>
            </a:endParaRPr>
          </a:p>
          <a:p>
            <a:pPr marL="461363" lvl="1" indent="-257175" defTabSz="342866">
              <a:spcBef>
                <a:spcPts val="300"/>
              </a:spcBef>
              <a:buClr>
                <a:srgbClr val="F26334"/>
              </a:buClr>
              <a:buFont typeface="+mj-lt"/>
              <a:buAutoNum type="arabicPeriod"/>
              <a:defRPr/>
            </a:pPr>
            <a:endParaRPr lang="en-US" sz="1275" dirty="0">
              <a:solidFill>
                <a:srgbClr val="002C6C"/>
              </a:solidFill>
            </a:endParaRPr>
          </a:p>
        </p:txBody>
      </p:sp>
      <p:sp>
        <p:nvSpPr>
          <p:cNvPr id="20" name="TextBox 19"/>
          <p:cNvSpPr txBox="1"/>
          <p:nvPr/>
        </p:nvSpPr>
        <p:spPr>
          <a:xfrm>
            <a:off x="3488255" y="1071144"/>
            <a:ext cx="2014773" cy="1424236"/>
          </a:xfrm>
          <a:prstGeom prst="rect">
            <a:avLst/>
          </a:prstGeom>
          <a:noFill/>
        </p:spPr>
        <p:txBody>
          <a:bodyPr wrap="square" rtlCol="0">
            <a:spAutoFit/>
          </a:bodyPr>
          <a:lstStyle/>
          <a:p>
            <a:pPr marL="257175" lvl="1" defTabSz="342866" fontAlgn="base">
              <a:lnSpc>
                <a:spcPct val="110000"/>
              </a:lnSpc>
              <a:spcBef>
                <a:spcPts val="300"/>
              </a:spcBef>
              <a:spcAft>
                <a:spcPct val="0"/>
              </a:spcAft>
              <a:buClr>
                <a:srgbClr val="F26334"/>
              </a:buClr>
              <a:defRPr/>
            </a:pPr>
            <a:r>
              <a:rPr lang="en-US" sz="1350" dirty="0">
                <a:solidFill>
                  <a:srgbClr val="002C6C"/>
                </a:solidFill>
                <a:latin typeface="Verdana"/>
                <a:ea typeface="ＭＳ Ｐゴシック" charset="0"/>
                <a:cs typeface="Verdana"/>
              </a:rPr>
              <a:t>Select your rating and enter comments</a:t>
            </a:r>
          </a:p>
          <a:p>
            <a:pPr marL="214313" indent="-214313" algn="ctr" defTabSz="685733">
              <a:buFont typeface="Arial" panose="020B0604020202020204" pitchFamily="34" charset="0"/>
              <a:buChar char="•"/>
              <a:defRPr/>
            </a:pPr>
            <a:endParaRPr lang="en-US" sz="1050" b="1" dirty="0">
              <a:solidFill>
                <a:srgbClr val="002C6C"/>
              </a:solidFill>
              <a:latin typeface="Verdana"/>
              <a:ea typeface="ＭＳ Ｐゴシック" charset="0"/>
              <a:cs typeface="Verdana"/>
            </a:endParaRPr>
          </a:p>
          <a:p>
            <a:pPr algn="ctr" defTabSz="685733">
              <a:defRPr/>
            </a:pPr>
            <a:endParaRPr lang="en-US" sz="1050" b="1" dirty="0">
              <a:solidFill>
                <a:srgbClr val="002C6C"/>
              </a:solidFill>
              <a:latin typeface="Verdana"/>
              <a:ea typeface="ＭＳ Ｐゴシック" charset="0"/>
              <a:cs typeface="Verdana"/>
            </a:endParaRPr>
          </a:p>
          <a:p>
            <a:pPr algn="ctr" defTabSz="685733">
              <a:defRPr/>
            </a:pPr>
            <a:endParaRPr lang="en-US" sz="1050" b="1" dirty="0">
              <a:solidFill>
                <a:srgbClr val="002C6C"/>
              </a:solidFill>
              <a:latin typeface="Verdana"/>
              <a:ea typeface="ＭＳ Ｐゴシック" charset="0"/>
              <a:cs typeface="Verdana"/>
            </a:endParaRPr>
          </a:p>
          <a:p>
            <a:pPr algn="ctr" defTabSz="685733">
              <a:defRPr/>
            </a:pPr>
            <a:r>
              <a:rPr lang="en-US" sz="1050" b="1" dirty="0">
                <a:solidFill>
                  <a:srgbClr val="002C6C"/>
                </a:solidFill>
                <a:latin typeface="Verdana"/>
                <a:ea typeface="ＭＳ Ｐゴシック" charset="0"/>
                <a:cs typeface="Verdana"/>
              </a:rPr>
              <a:t> </a:t>
            </a:r>
          </a:p>
        </p:txBody>
      </p:sp>
      <p:sp>
        <p:nvSpPr>
          <p:cNvPr id="25" name="Oval 24"/>
          <p:cNvSpPr/>
          <p:nvPr/>
        </p:nvSpPr>
        <p:spPr>
          <a:xfrm>
            <a:off x="1414462" y="1085487"/>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defRPr/>
            </a:pPr>
            <a:r>
              <a:rPr lang="en-US" sz="1350" dirty="0">
                <a:solidFill>
                  <a:prstClr val="white"/>
                </a:solidFill>
                <a:latin typeface="Verdana"/>
              </a:rPr>
              <a:t>1</a:t>
            </a:r>
            <a:endParaRPr lang="en-GB" sz="1350" dirty="0">
              <a:solidFill>
                <a:prstClr val="white"/>
              </a:solidFill>
              <a:latin typeface="Verdana"/>
            </a:endParaRPr>
          </a:p>
        </p:txBody>
      </p:sp>
      <p:sp>
        <p:nvSpPr>
          <p:cNvPr id="33" name="Oval 32"/>
          <p:cNvSpPr/>
          <p:nvPr/>
        </p:nvSpPr>
        <p:spPr>
          <a:xfrm>
            <a:off x="3515621" y="1085487"/>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defRPr/>
            </a:pPr>
            <a:r>
              <a:rPr lang="en-US" sz="1350" dirty="0">
                <a:solidFill>
                  <a:prstClr val="white"/>
                </a:solidFill>
                <a:latin typeface="Verdana"/>
              </a:rPr>
              <a:t>2</a:t>
            </a:r>
            <a:endParaRPr lang="en-GB" sz="1350" dirty="0">
              <a:solidFill>
                <a:prstClr val="white"/>
              </a:solidFill>
              <a:latin typeface="Verdana"/>
            </a:endParaRPr>
          </a:p>
        </p:txBody>
      </p:sp>
      <p:sp>
        <p:nvSpPr>
          <p:cNvPr id="34" name="Oval 33"/>
          <p:cNvSpPr/>
          <p:nvPr/>
        </p:nvSpPr>
        <p:spPr>
          <a:xfrm>
            <a:off x="5740910" y="1085487"/>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defRPr/>
            </a:pPr>
            <a:r>
              <a:rPr lang="en-US" sz="1350" dirty="0">
                <a:solidFill>
                  <a:prstClr val="white"/>
                </a:solidFill>
                <a:latin typeface="Verdana"/>
              </a:rPr>
              <a:t>3</a:t>
            </a:r>
            <a:endParaRPr lang="en-GB" sz="1350" dirty="0">
              <a:solidFill>
                <a:prstClr val="white"/>
              </a:solidFill>
              <a:latin typeface="Verdana"/>
            </a:endParaRPr>
          </a:p>
        </p:txBody>
      </p:sp>
      <p:sp>
        <p:nvSpPr>
          <p:cNvPr id="38" name="Rectangle 37"/>
          <p:cNvSpPr/>
          <p:nvPr/>
        </p:nvSpPr>
        <p:spPr>
          <a:xfrm>
            <a:off x="5577095" y="1216660"/>
            <a:ext cx="24798" cy="3241040"/>
          </a:xfrm>
          <a:prstGeom prst="rect">
            <a:avLst/>
          </a:prstGeom>
          <a:solidFill>
            <a:schemeClr val="bg1">
              <a:lumMod val="65000"/>
              <a:alpha val="41961"/>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defRPr/>
            </a:pPr>
            <a:endParaRPr lang="en-GB" sz="1350">
              <a:solidFill>
                <a:prstClr val="white"/>
              </a:solidFill>
              <a:latin typeface="Verdana"/>
            </a:endParaRPr>
          </a:p>
        </p:txBody>
      </p:sp>
      <p:sp>
        <p:nvSpPr>
          <p:cNvPr id="40" name="Rectangle 39"/>
          <p:cNvSpPr/>
          <p:nvPr/>
        </p:nvSpPr>
        <p:spPr>
          <a:xfrm>
            <a:off x="3429000" y="1216660"/>
            <a:ext cx="24798" cy="3241040"/>
          </a:xfrm>
          <a:prstGeom prst="rect">
            <a:avLst/>
          </a:prstGeom>
          <a:solidFill>
            <a:schemeClr val="bg1">
              <a:lumMod val="65000"/>
              <a:alpha val="41961"/>
            </a:schemeClr>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733">
              <a:defRPr/>
            </a:pPr>
            <a:endParaRPr lang="en-GB" sz="1350">
              <a:solidFill>
                <a:prstClr val="white"/>
              </a:solidFill>
              <a:latin typeface="Verdana"/>
            </a:endParaRPr>
          </a:p>
        </p:txBody>
      </p:sp>
      <p:sp>
        <p:nvSpPr>
          <p:cNvPr id="21" name="TextBox 20"/>
          <p:cNvSpPr txBox="1"/>
          <p:nvPr/>
        </p:nvSpPr>
        <p:spPr>
          <a:xfrm>
            <a:off x="2204610" y="3657600"/>
            <a:ext cx="400050" cy="600164"/>
          </a:xfrm>
          <a:prstGeom prst="rect">
            <a:avLst/>
          </a:prstGeom>
          <a:noFill/>
        </p:spPr>
        <p:txBody>
          <a:bodyPr wrap="square" rtlCol="0">
            <a:spAutoFit/>
          </a:bodyPr>
          <a:lstStyle/>
          <a:p>
            <a:pPr defTabSz="685733">
              <a:defRPr/>
            </a:pPr>
            <a:r>
              <a:rPr lang="en-GB" sz="3300" dirty="0">
                <a:solidFill>
                  <a:srgbClr val="F26334"/>
                </a:solidFill>
                <a:latin typeface="Verdana"/>
                <a:sym typeface="Wingdings" panose="05000000000000000000" pitchFamily="2" charset="2"/>
              </a:rPr>
              <a:t></a:t>
            </a:r>
            <a:endParaRPr lang="en-GB" sz="3300" dirty="0">
              <a:solidFill>
                <a:srgbClr val="F26334"/>
              </a:solidFill>
              <a:latin typeface="Verdana"/>
            </a:endParaRPr>
          </a:p>
        </p:txBody>
      </p:sp>
      <p:sp>
        <p:nvSpPr>
          <p:cNvPr id="12" name="TextBox 11"/>
          <p:cNvSpPr txBox="1"/>
          <p:nvPr/>
        </p:nvSpPr>
        <p:spPr>
          <a:xfrm>
            <a:off x="4270571" y="3657600"/>
            <a:ext cx="400050" cy="600164"/>
          </a:xfrm>
          <a:prstGeom prst="rect">
            <a:avLst/>
          </a:prstGeom>
          <a:noFill/>
        </p:spPr>
        <p:txBody>
          <a:bodyPr wrap="square" rtlCol="0">
            <a:spAutoFit/>
          </a:bodyPr>
          <a:lstStyle/>
          <a:p>
            <a:pPr defTabSz="685733">
              <a:defRPr/>
            </a:pPr>
            <a:r>
              <a:rPr lang="en-GB" sz="3300" dirty="0">
                <a:solidFill>
                  <a:srgbClr val="F26334"/>
                </a:solidFill>
                <a:latin typeface="Verdana"/>
                <a:sym typeface="Wingdings" panose="05000000000000000000" pitchFamily="2" charset="2"/>
              </a:rPr>
              <a:t></a:t>
            </a:r>
            <a:endParaRPr lang="en-GB" sz="3300" dirty="0">
              <a:solidFill>
                <a:srgbClr val="F26334"/>
              </a:solidFill>
              <a:latin typeface="Verdana"/>
            </a:endParaRPr>
          </a:p>
        </p:txBody>
      </p:sp>
      <p:sp>
        <p:nvSpPr>
          <p:cNvPr id="24" name="TextBox 23"/>
          <p:cNvSpPr txBox="1"/>
          <p:nvPr/>
        </p:nvSpPr>
        <p:spPr>
          <a:xfrm>
            <a:off x="6592347" y="4033171"/>
            <a:ext cx="400050" cy="600164"/>
          </a:xfrm>
          <a:prstGeom prst="rect">
            <a:avLst/>
          </a:prstGeom>
          <a:noFill/>
        </p:spPr>
        <p:txBody>
          <a:bodyPr wrap="square" rtlCol="0">
            <a:spAutoFit/>
          </a:bodyPr>
          <a:lstStyle/>
          <a:p>
            <a:pPr defTabSz="685733">
              <a:defRPr/>
            </a:pPr>
            <a:r>
              <a:rPr lang="en-GB" sz="3300" dirty="0">
                <a:solidFill>
                  <a:srgbClr val="F26334"/>
                </a:solidFill>
                <a:latin typeface="Verdana"/>
                <a:sym typeface="Wingdings" panose="05000000000000000000" pitchFamily="2" charset="2"/>
              </a:rPr>
              <a:t></a:t>
            </a:r>
            <a:endParaRPr lang="en-GB" sz="3300" dirty="0">
              <a:solidFill>
                <a:srgbClr val="F26334"/>
              </a:solidFill>
              <a:latin typeface="Verdana"/>
            </a:endParaRPr>
          </a:p>
        </p:txBody>
      </p:sp>
    </p:spTree>
    <p:extLst>
      <p:ext uri="{BB962C8B-B14F-4D97-AF65-F5344CB8AC3E}">
        <p14:creationId xmlns:p14="http://schemas.microsoft.com/office/powerpoint/2010/main" val="3031451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normAutofit lnSpcReduction="10000"/>
          </a:bodyPr>
          <a:lstStyle/>
          <a:p>
            <a:r>
              <a:rPr lang="en-US" dirty="0" smtClean="0"/>
              <a:t>Greg Rowe</a:t>
            </a:r>
            <a:endParaRPr lang="en-GB" dirty="0"/>
          </a:p>
        </p:txBody>
      </p:sp>
      <p:sp>
        <p:nvSpPr>
          <p:cNvPr id="7" name="Content Placeholder 6"/>
          <p:cNvSpPr>
            <a:spLocks noGrp="1"/>
          </p:cNvSpPr>
          <p:nvPr>
            <p:ph idx="13"/>
          </p:nvPr>
        </p:nvSpPr>
        <p:spPr/>
        <p:txBody>
          <a:bodyPr/>
          <a:lstStyle/>
          <a:p>
            <a:r>
              <a:rPr lang="en-US" dirty="0" smtClean="0"/>
              <a:t>Director, Standards Development</a:t>
            </a:r>
            <a:endParaRPr lang="en-GB" dirty="0"/>
          </a:p>
        </p:txBody>
      </p:sp>
      <p:sp>
        <p:nvSpPr>
          <p:cNvPr id="5" name="Title 4"/>
          <p:cNvSpPr>
            <a:spLocks noGrp="1"/>
          </p:cNvSpPr>
          <p:nvPr>
            <p:ph type="title"/>
          </p:nvPr>
        </p:nvSpPr>
        <p:spPr/>
        <p:txBody>
          <a:bodyPr/>
          <a:lstStyle/>
          <a:p>
            <a:r>
              <a:rPr lang="en-US" dirty="0" smtClean="0"/>
              <a:t>Contact Information</a:t>
            </a:r>
            <a:endParaRPr lang="en-GB" dirty="0"/>
          </a:p>
        </p:txBody>
      </p:sp>
      <p:sp>
        <p:nvSpPr>
          <p:cNvPr id="8" name="Content Placeholder 7"/>
          <p:cNvSpPr>
            <a:spLocks noGrp="1"/>
          </p:cNvSpPr>
          <p:nvPr>
            <p:ph idx="16"/>
          </p:nvPr>
        </p:nvSpPr>
        <p:spPr/>
        <p:txBody>
          <a:bodyPr/>
          <a:lstStyle/>
          <a:p>
            <a:r>
              <a:rPr lang="en-US" b="1" dirty="0" smtClean="0"/>
              <a:t>M:</a:t>
            </a:r>
            <a:r>
              <a:rPr lang="en-US" dirty="0" smtClean="0"/>
              <a:t> +16096582309</a:t>
            </a:r>
            <a:endParaRPr lang="en-GB" dirty="0"/>
          </a:p>
        </p:txBody>
      </p:sp>
      <p:sp>
        <p:nvSpPr>
          <p:cNvPr id="9" name="Content Placeholder 8"/>
          <p:cNvSpPr>
            <a:spLocks noGrp="1"/>
          </p:cNvSpPr>
          <p:nvPr>
            <p:ph idx="17"/>
          </p:nvPr>
        </p:nvSpPr>
        <p:spPr/>
        <p:txBody>
          <a:bodyPr/>
          <a:lstStyle/>
          <a:p>
            <a:endParaRPr lang="en-GB"/>
          </a:p>
        </p:txBody>
      </p:sp>
      <p:sp>
        <p:nvSpPr>
          <p:cNvPr id="10" name="Content Placeholder 9"/>
          <p:cNvSpPr>
            <a:spLocks noGrp="1"/>
          </p:cNvSpPr>
          <p:nvPr>
            <p:ph idx="19"/>
          </p:nvPr>
        </p:nvSpPr>
        <p:spPr>
          <a:xfrm>
            <a:off x="808397" y="3181350"/>
            <a:ext cx="7879636" cy="252615"/>
          </a:xfrm>
        </p:spPr>
        <p:txBody>
          <a:bodyPr/>
          <a:lstStyle/>
          <a:p>
            <a:r>
              <a:rPr lang="en-US" b="1" dirty="0" smtClean="0"/>
              <a:t>E:</a:t>
            </a:r>
            <a:r>
              <a:rPr lang="en-US" dirty="0" smtClean="0"/>
              <a:t> greg.rowe@gs1.org</a:t>
            </a:r>
            <a:endParaRPr lang="en-GB" dirty="0"/>
          </a:p>
        </p:txBody>
      </p:sp>
      <p:sp>
        <p:nvSpPr>
          <p:cNvPr id="11" name="Content Placeholder 10"/>
          <p:cNvSpPr>
            <a:spLocks noGrp="1"/>
          </p:cNvSpPr>
          <p:nvPr>
            <p:ph idx="4294967295"/>
          </p:nvPr>
        </p:nvSpPr>
        <p:spPr/>
        <p:txBody>
          <a:bodyPr/>
          <a:lstStyle/>
          <a:p>
            <a:endParaRPr lang="en-GB"/>
          </a:p>
        </p:txBody>
      </p:sp>
      <p:sp>
        <p:nvSpPr>
          <p:cNvPr id="12" name="Content Placeholder 11"/>
          <p:cNvSpPr>
            <a:spLocks noGrp="1"/>
          </p:cNvSpPr>
          <p:nvPr>
            <p:ph idx="4294967295"/>
          </p:nvPr>
        </p:nvSpPr>
        <p:spPr/>
        <p:txBody>
          <a:bodyPr/>
          <a:lstStyle/>
          <a:p>
            <a:endParaRPr lang="en-GB"/>
          </a:p>
        </p:txBody>
      </p:sp>
      <p:sp>
        <p:nvSpPr>
          <p:cNvPr id="13" name="Content Placeholder 12"/>
          <p:cNvSpPr>
            <a:spLocks noGrp="1"/>
          </p:cNvSpPr>
          <p:nvPr>
            <p:ph idx="22"/>
          </p:nvPr>
        </p:nvSpPr>
        <p:spPr/>
        <p:txBody>
          <a:bodyPr/>
          <a:lstStyle/>
          <a:p>
            <a:r>
              <a:rPr lang="en-US" dirty="0" smtClean="0"/>
              <a:t>1009 Lenox Drive</a:t>
            </a:r>
          </a:p>
          <a:p>
            <a:r>
              <a:rPr lang="en-US" dirty="0" smtClean="0"/>
              <a:t>Lawrenceville, NJ 08648</a:t>
            </a:r>
            <a:endParaRPr lang="en-GB" dirty="0"/>
          </a:p>
        </p:txBody>
      </p:sp>
      <p:sp>
        <p:nvSpPr>
          <p:cNvPr id="14" name="Content Placeholder 13"/>
          <p:cNvSpPr>
            <a:spLocks noGrp="1"/>
          </p:cNvSpPr>
          <p:nvPr>
            <p:ph sz="quarter" idx="4294967295"/>
          </p:nvPr>
        </p:nvSpPr>
        <p:spPr/>
        <p:txBody>
          <a:bodyPr/>
          <a:lstStyle/>
          <a:p>
            <a:endParaRPr lang="en-GB"/>
          </a:p>
        </p:txBody>
      </p:sp>
      <p:sp>
        <p:nvSpPr>
          <p:cNvPr id="15" name="Content Placeholder 14"/>
          <p:cNvSpPr>
            <a:spLocks noGrp="1"/>
          </p:cNvSpPr>
          <p:nvPr>
            <p:ph sz="quarter" idx="4294967295"/>
          </p:nvPr>
        </p:nvSpPr>
        <p:spPr/>
        <p:txBody>
          <a:bodyPr/>
          <a:lstStyle/>
          <a:p>
            <a:endParaRPr lang="en-GB" dirty="0"/>
          </a:p>
        </p:txBody>
      </p:sp>
      <p:sp>
        <p:nvSpPr>
          <p:cNvPr id="16" name="Content Placeholder 15"/>
          <p:cNvSpPr>
            <a:spLocks noGrp="1"/>
          </p:cNvSpPr>
          <p:nvPr>
            <p:ph sz="quarter" idx="4294967295"/>
          </p:nvPr>
        </p:nvSpPr>
        <p:spPr/>
        <p:txBody>
          <a:bodyPr/>
          <a:lstStyle/>
          <a:p>
            <a:endParaRPr lang="en-GB" dirty="0"/>
          </a:p>
        </p:txBody>
      </p:sp>
      <p:sp>
        <p:nvSpPr>
          <p:cNvPr id="17" name="Content Placeholder 16"/>
          <p:cNvSpPr>
            <a:spLocks noGrp="1"/>
          </p:cNvSpPr>
          <p:nvPr>
            <p:ph sz="quarter" idx="4294967295"/>
          </p:nvPr>
        </p:nvSpPr>
        <p:spPr/>
        <p:txBody>
          <a:bodyPr/>
          <a:lstStyle/>
          <a:p>
            <a:pPr marL="74250" indent="0">
              <a:buNone/>
            </a:pPr>
            <a:endParaRPr lang="en-GB" dirty="0"/>
          </a:p>
        </p:txBody>
      </p:sp>
    </p:spTree>
    <p:extLst>
      <p:ext uri="{BB962C8B-B14F-4D97-AF65-F5344CB8AC3E}">
        <p14:creationId xmlns:p14="http://schemas.microsoft.com/office/powerpoint/2010/main" val="4061902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Anti-trust </a:t>
            </a:r>
            <a:r>
              <a:rPr lang="en-US" dirty="0"/>
              <a:t>c</a:t>
            </a:r>
            <a:r>
              <a:rPr lang="en-US" dirty="0" smtClean="0"/>
              <a:t>aution</a:t>
            </a:r>
            <a:endParaRPr lang="en-GB" dirty="0"/>
          </a:p>
        </p:txBody>
      </p:sp>
      <p:sp>
        <p:nvSpPr>
          <p:cNvPr id="3" name="Content Placeholder 2"/>
          <p:cNvSpPr>
            <a:spLocks noGrp="1"/>
          </p:cNvSpPr>
          <p:nvPr>
            <p:ph idx="11"/>
          </p:nvPr>
        </p:nvSpPr>
        <p:spPr/>
        <p:txBody>
          <a:bodyPr/>
          <a:lstStyle/>
          <a:p>
            <a:pPr marL="214313"/>
            <a:r>
              <a:rPr lang="en-US" altLang="en-US" sz="1350" dirty="0"/>
              <a:t>GS1 operates under the GS1 anti-trust caution.  Strict compliance with anti-trust laws is and always has been the policy of GS1.</a:t>
            </a:r>
          </a:p>
          <a:p>
            <a:pPr marL="214313"/>
            <a:r>
              <a:rPr lang="en-US" altLang="en-US" sz="1350" dirty="0"/>
              <a:t>The best way to avoid problems is to remember that the purpose of the group is to enhance the ability of all industry members to compete more efficiently.</a:t>
            </a:r>
          </a:p>
          <a:p>
            <a:pPr marL="214313"/>
            <a:r>
              <a:rPr lang="en-US" altLang="en-US" sz="1350" dirty="0"/>
              <a:t>This means:</a:t>
            </a:r>
          </a:p>
          <a:p>
            <a:pPr marL="390525" lvl="1" indent="-179785"/>
            <a:r>
              <a:rPr lang="en-US" altLang="en-US" sz="1200" b="1" dirty="0"/>
              <a:t>There shall be no discussion of prices, allocation of customers, or products, </a:t>
            </a:r>
            <a:r>
              <a:rPr lang="en-GB" sz="1200" b="1" dirty="0">
                <a:ea typeface="Times New Roman" panose="02020603050405020304" pitchFamily="18" charset="0"/>
              </a:rPr>
              <a:t>boycotts, refusals to deal, or market share.</a:t>
            </a:r>
            <a:endParaRPr lang="en-US" altLang="en-US" sz="1200" b="1" dirty="0"/>
          </a:p>
          <a:p>
            <a:pPr marL="390525" lvl="1" indent="-179785"/>
            <a:r>
              <a:rPr lang="en-US" altLang="en-US" sz="1200" dirty="0"/>
              <a:t>If any participant believes the group is drifting toward impermissible discussion, the topic shall be tabled until the opinion of counsel can be obtained.</a:t>
            </a:r>
          </a:p>
          <a:p>
            <a:pPr marL="210741" indent="-210741"/>
            <a:r>
              <a:rPr lang="en-US" altLang="en-US" sz="1200" dirty="0"/>
              <a:t>The full anti-trust caution is available via the link below, if you would like to read it in its entirety: </a:t>
            </a:r>
            <a:r>
              <a:rPr lang="en-GB" sz="1200" dirty="0">
                <a:hlinkClick r:id="rId2"/>
              </a:rPr>
              <a:t>http://www.gs1.org/gs1-anti-trust-caution</a:t>
            </a:r>
            <a:r>
              <a:rPr lang="en-GB" sz="1200" dirty="0"/>
              <a:t>.</a:t>
            </a:r>
            <a:endParaRPr lang="en-US" altLang="en-US" sz="1200" dirty="0"/>
          </a:p>
          <a:p>
            <a:pPr marL="361950" lvl="1" indent="-151210"/>
            <a:endParaRPr lang="en-US" altLang="en-US" sz="1350" dirty="0"/>
          </a:p>
          <a:p>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2</a:t>
            </a:fld>
            <a:endParaRPr lang="en-GB" noProof="0"/>
          </a:p>
        </p:txBody>
      </p:sp>
    </p:spTree>
    <p:extLst>
      <p:ext uri="{BB962C8B-B14F-4D97-AF65-F5344CB8AC3E}">
        <p14:creationId xmlns:p14="http://schemas.microsoft.com/office/powerpoint/2010/main" val="1489256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Statement &amp; </a:t>
            </a:r>
            <a:r>
              <a:rPr lang="en-US" dirty="0" smtClean="0"/>
              <a:t>reminder </a:t>
            </a:r>
            <a:r>
              <a:rPr lang="en-US" dirty="0"/>
              <a:t>for </a:t>
            </a:r>
            <a:r>
              <a:rPr lang="en-US" dirty="0" smtClean="0"/>
              <a:t>seeking </a:t>
            </a:r>
            <a:r>
              <a:rPr lang="en-US" dirty="0"/>
              <a:t>i</a:t>
            </a:r>
            <a:r>
              <a:rPr lang="en-US" dirty="0" smtClean="0"/>
              <a:t>ntellectual </a:t>
            </a:r>
            <a:r>
              <a:rPr lang="en-US" dirty="0"/>
              <a:t>p</a:t>
            </a:r>
            <a:r>
              <a:rPr lang="en-US" dirty="0" smtClean="0"/>
              <a:t>roperty </a:t>
            </a:r>
            <a:r>
              <a:rPr lang="en-US" dirty="0"/>
              <a:t>i</a:t>
            </a:r>
            <a:r>
              <a:rPr lang="en-US" dirty="0" smtClean="0"/>
              <a:t>nformation</a:t>
            </a:r>
            <a:endParaRPr lang="en-GB" dirty="0"/>
          </a:p>
        </p:txBody>
      </p:sp>
      <p:sp>
        <p:nvSpPr>
          <p:cNvPr id="3" name="Content Placeholder 2"/>
          <p:cNvSpPr>
            <a:spLocks noGrp="1"/>
          </p:cNvSpPr>
          <p:nvPr>
            <p:ph idx="11"/>
          </p:nvPr>
        </p:nvSpPr>
        <p:spPr/>
        <p:txBody>
          <a:bodyPr/>
          <a:lstStyle/>
          <a:p>
            <a:r>
              <a:rPr lang="en-US" sz="1200" dirty="0"/>
              <a:t>Relevant to the features of the specification that are being developed in this work group, if anyone has knowledge or information about intellectual property rights, such as, patents or patent applications; please promptly convey this information to the work group facilitator. </a:t>
            </a:r>
          </a:p>
          <a:p>
            <a:r>
              <a:rPr lang="en-US" sz="1200" dirty="0"/>
              <a:t>The intellectual property rights can either be in development or owned by persons, companies or third parties within this work group or outside this work group.</a:t>
            </a:r>
          </a:p>
          <a:p>
            <a:r>
              <a:rPr lang="en-US" sz="1200" dirty="0"/>
              <a:t>We do this under the guidance of the GS1 Intellectual Property Policy, so that GS1 can seek to avoid the uncertainty regarding intellectual property claims against the Specification.  </a:t>
            </a:r>
          </a:p>
          <a:p>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3</a:t>
            </a:fld>
            <a:endParaRPr lang="en-GB" noProof="0"/>
          </a:p>
        </p:txBody>
      </p:sp>
    </p:spTree>
    <p:extLst>
      <p:ext uri="{BB962C8B-B14F-4D97-AF65-F5344CB8AC3E}">
        <p14:creationId xmlns:p14="http://schemas.microsoft.com/office/powerpoint/2010/main" val="940081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6398" y="987877"/>
            <a:ext cx="1767638" cy="3582826"/>
          </a:xfrm>
          <a:prstGeom prst="rect">
            <a:avLst/>
          </a:prstGeom>
        </p:spPr>
      </p:pic>
      <p:sp>
        <p:nvSpPr>
          <p:cNvPr id="7" name="Title 6"/>
          <p:cNvSpPr>
            <a:spLocks noGrp="1"/>
          </p:cNvSpPr>
          <p:nvPr>
            <p:ph type="title"/>
          </p:nvPr>
        </p:nvSpPr>
        <p:spPr/>
        <p:txBody>
          <a:bodyPr/>
          <a:lstStyle/>
          <a:p>
            <a:r>
              <a:rPr lang="en-US" dirty="0" smtClean="0"/>
              <a:t>GS1 Standards Event App – How to get it </a:t>
            </a:r>
            <a:endParaRPr lang="en-GB" dirty="0"/>
          </a:p>
        </p:txBody>
      </p:sp>
      <p:sp>
        <p:nvSpPr>
          <p:cNvPr id="6" name="Slide Number Placeholder 5"/>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4</a:t>
            </a:fld>
            <a:endParaRPr lang="en-GB" noProof="0" dirty="0"/>
          </a:p>
        </p:txBody>
      </p:sp>
      <p:sp>
        <p:nvSpPr>
          <p:cNvPr id="2" name="Content Placeholder 1"/>
          <p:cNvSpPr>
            <a:spLocks noGrp="1"/>
          </p:cNvSpPr>
          <p:nvPr>
            <p:ph idx="11"/>
          </p:nvPr>
        </p:nvSpPr>
        <p:spPr>
          <a:xfrm>
            <a:off x="447479" y="1068874"/>
            <a:ext cx="5290934" cy="3445976"/>
          </a:xfrm>
        </p:spPr>
        <p:txBody>
          <a:bodyPr/>
          <a:lstStyle/>
          <a:p>
            <a:r>
              <a:rPr lang="en-US" b="1" dirty="0"/>
              <a:t> </a:t>
            </a:r>
            <a:r>
              <a:rPr lang="en-US" dirty="0"/>
              <a:t>Get the App by searching your App </a:t>
            </a:r>
            <a:r>
              <a:rPr lang="en-US" dirty="0" smtClean="0"/>
              <a:t>store for</a:t>
            </a:r>
            <a:r>
              <a:rPr lang="en-US" dirty="0"/>
              <a:t> "</a:t>
            </a:r>
            <a:r>
              <a:rPr lang="en-US" dirty="0">
                <a:solidFill>
                  <a:srgbClr val="F26334"/>
                </a:solidFill>
              </a:rPr>
              <a:t>GS1 Global Events</a:t>
            </a:r>
            <a:r>
              <a:rPr lang="en-US" dirty="0"/>
              <a:t>" </a:t>
            </a:r>
            <a:r>
              <a:rPr lang="en-US" sz="900" dirty="0" smtClean="0"/>
              <a:t>(</a:t>
            </a:r>
            <a:r>
              <a:rPr lang="en-US" sz="900" dirty="0"/>
              <a:t>If you already have the Global App due to attendance at the Global Forum or Standards Event, you do not need to do this)</a:t>
            </a:r>
          </a:p>
          <a:p>
            <a:endParaRPr lang="en-US" sz="900" dirty="0"/>
          </a:p>
          <a:p>
            <a:pPr marL="342900" indent="-257175">
              <a:buNone/>
            </a:pPr>
            <a:r>
              <a:rPr lang="en-US" dirty="0" smtClean="0"/>
              <a:t>    </a:t>
            </a:r>
            <a:r>
              <a:rPr lang="en-GB" dirty="0"/>
              <a:t>Once you have the Global App on your mobile device, </a:t>
            </a:r>
            <a:r>
              <a:rPr lang="en-GB" dirty="0" smtClean="0"/>
              <a:t>type </a:t>
            </a:r>
            <a:r>
              <a:rPr lang="en-GB" dirty="0" smtClean="0">
                <a:solidFill>
                  <a:srgbClr val="F26334"/>
                </a:solidFill>
              </a:rPr>
              <a:t>GS1IS17</a:t>
            </a:r>
            <a:r>
              <a:rPr lang="en-GB" dirty="0" smtClean="0"/>
              <a:t> in the search box.</a:t>
            </a:r>
            <a:r>
              <a:rPr lang="en-GB" dirty="0"/>
              <a:t> Please click the </a:t>
            </a:r>
            <a:r>
              <a:rPr lang="en-GB" dirty="0">
                <a:solidFill>
                  <a:srgbClr val="F26334"/>
                </a:solidFill>
              </a:rPr>
              <a:t>orange (+) </a:t>
            </a:r>
            <a:r>
              <a:rPr lang="en-GB" dirty="0"/>
              <a:t>to activate the event within your application.</a:t>
            </a:r>
            <a:r>
              <a:rPr lang="en-US" dirty="0" smtClean="0"/>
              <a:t> </a:t>
            </a:r>
          </a:p>
          <a:p>
            <a:pPr marL="342900" indent="-257175">
              <a:buNone/>
            </a:pPr>
            <a:endParaRPr lang="en-US" dirty="0"/>
          </a:p>
          <a:p>
            <a:pPr marL="342900" indent="-257175">
              <a:buNone/>
            </a:pPr>
            <a:endParaRPr lang="en-US" dirty="0" smtClean="0"/>
          </a:p>
          <a:p>
            <a:pPr marL="342900" indent="-257175">
              <a:buNone/>
            </a:pPr>
            <a:endParaRPr lang="en-US" dirty="0"/>
          </a:p>
          <a:p>
            <a:pPr marL="342900" indent="-257175">
              <a:buNone/>
            </a:pPr>
            <a:r>
              <a:rPr lang="en-US" dirty="0"/>
              <a:t/>
            </a:r>
            <a:br>
              <a:rPr lang="en-US" dirty="0"/>
            </a:br>
            <a:endParaRPr lang="en-US" dirty="0"/>
          </a:p>
          <a:p>
            <a:pPr marL="204188" lvl="1" indent="0" algn="ctr">
              <a:buNone/>
            </a:pPr>
            <a:endParaRPr lang="en-US" dirty="0" smtClean="0"/>
          </a:p>
          <a:p>
            <a:pPr marL="204188" lvl="1" indent="0" algn="ctr">
              <a:buNone/>
            </a:pPr>
            <a:endParaRPr lang="en-US" dirty="0" smtClean="0"/>
          </a:p>
          <a:p>
            <a:pPr marL="204188" lvl="1" indent="0" algn="ctr">
              <a:buNone/>
            </a:pPr>
            <a:endParaRPr lang="en-US" dirty="0"/>
          </a:p>
        </p:txBody>
      </p:sp>
      <p:sp>
        <p:nvSpPr>
          <p:cNvPr id="11" name="TextBox 10"/>
          <p:cNvSpPr txBox="1"/>
          <p:nvPr/>
        </p:nvSpPr>
        <p:spPr>
          <a:xfrm>
            <a:off x="843551" y="2880379"/>
            <a:ext cx="4269398" cy="2092881"/>
          </a:xfrm>
          <a:prstGeom prst="rect">
            <a:avLst/>
          </a:prstGeom>
          <a:noFill/>
        </p:spPr>
        <p:txBody>
          <a:bodyPr wrap="square" rtlCol="0">
            <a:spAutoFit/>
          </a:bodyPr>
          <a:lstStyle/>
          <a:p>
            <a:endParaRPr lang="en-US" sz="1275" dirty="0">
              <a:solidFill>
                <a:schemeClr val="tx2"/>
              </a:solidFill>
            </a:endParaRPr>
          </a:p>
          <a:p>
            <a:endParaRPr lang="en-US" sz="1275" dirty="0">
              <a:solidFill>
                <a:schemeClr val="tx2"/>
              </a:solidFill>
            </a:endParaRPr>
          </a:p>
          <a:p>
            <a:endParaRPr lang="en-US" sz="1000" dirty="0" smtClean="0">
              <a:solidFill>
                <a:schemeClr val="tx2"/>
              </a:solidFill>
            </a:endParaRPr>
          </a:p>
          <a:p>
            <a:r>
              <a:rPr lang="en-US" sz="1500" dirty="0" smtClean="0">
                <a:solidFill>
                  <a:schemeClr val="tx2"/>
                </a:solidFill>
              </a:rPr>
              <a:t>Login </a:t>
            </a:r>
            <a:r>
              <a:rPr lang="en-US" sz="1500" dirty="0">
                <a:solidFill>
                  <a:schemeClr val="tx2"/>
                </a:solidFill>
              </a:rPr>
              <a:t>with the email address you used to register for the event:</a:t>
            </a:r>
          </a:p>
          <a:p>
            <a:endParaRPr lang="en-US" sz="900" dirty="0">
              <a:solidFill>
                <a:schemeClr val="tx2"/>
              </a:solidFill>
            </a:endParaRPr>
          </a:p>
          <a:p>
            <a:r>
              <a:rPr lang="en-US" sz="1500" dirty="0">
                <a:solidFill>
                  <a:schemeClr val="tx2"/>
                </a:solidFill>
              </a:rPr>
              <a:t>Username: (</a:t>
            </a:r>
            <a:r>
              <a:rPr lang="en-US" sz="1500" dirty="0">
                <a:solidFill>
                  <a:schemeClr val="accent1"/>
                </a:solidFill>
              </a:rPr>
              <a:t>your registered email</a:t>
            </a:r>
            <a:r>
              <a:rPr lang="en-US" sz="1500" dirty="0">
                <a:solidFill>
                  <a:srgbClr val="002C6C"/>
                </a:solidFill>
              </a:rPr>
              <a:t>)</a:t>
            </a:r>
          </a:p>
          <a:p>
            <a:r>
              <a:rPr lang="en-US" sz="1500" dirty="0">
                <a:solidFill>
                  <a:schemeClr val="tx2"/>
                </a:solidFill>
              </a:rPr>
              <a:t>Password:   </a:t>
            </a:r>
            <a:r>
              <a:rPr lang="en-US" sz="1500" dirty="0">
                <a:solidFill>
                  <a:srgbClr val="F26334"/>
                </a:solidFill>
              </a:rPr>
              <a:t>2017</a:t>
            </a:r>
          </a:p>
          <a:p>
            <a:endParaRPr lang="en-US" sz="1275" dirty="0">
              <a:solidFill>
                <a:schemeClr val="accent1"/>
              </a:solidFill>
            </a:endParaRPr>
          </a:p>
          <a:p>
            <a:endParaRPr lang="en-US" sz="1275" dirty="0">
              <a:solidFill>
                <a:schemeClr val="tx2"/>
              </a:solidFill>
            </a:endParaRPr>
          </a:p>
        </p:txBody>
      </p:sp>
      <p:sp>
        <p:nvSpPr>
          <p:cNvPr id="8" name="Oval 7"/>
          <p:cNvSpPr/>
          <p:nvPr/>
        </p:nvSpPr>
        <p:spPr>
          <a:xfrm>
            <a:off x="609600" y="1123950"/>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1</a:t>
            </a:r>
            <a:endParaRPr lang="en-GB" sz="1350" dirty="0"/>
          </a:p>
        </p:txBody>
      </p:sp>
      <p:sp>
        <p:nvSpPr>
          <p:cNvPr id="12" name="Oval 11"/>
          <p:cNvSpPr/>
          <p:nvPr/>
        </p:nvSpPr>
        <p:spPr>
          <a:xfrm>
            <a:off x="609600" y="2239130"/>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2</a:t>
            </a:r>
            <a:endParaRPr lang="en-GB" sz="1350" dirty="0"/>
          </a:p>
        </p:txBody>
      </p:sp>
      <p:sp>
        <p:nvSpPr>
          <p:cNvPr id="13" name="Oval 12"/>
          <p:cNvSpPr/>
          <p:nvPr/>
        </p:nvSpPr>
        <p:spPr>
          <a:xfrm>
            <a:off x="609600" y="3525896"/>
            <a:ext cx="212598" cy="205740"/>
          </a:xfrm>
          <a:prstGeom prst="ellipse">
            <a:avLst/>
          </a:prstGeom>
          <a:solidFill>
            <a:schemeClr val="accent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50" dirty="0"/>
              <a:t>3</a:t>
            </a:r>
            <a:endParaRPr lang="en-GB" sz="1350" dirty="0"/>
          </a:p>
        </p:txBody>
      </p:sp>
      <p:sp>
        <p:nvSpPr>
          <p:cNvPr id="15" name="TextBox 14"/>
          <p:cNvSpPr txBox="1"/>
          <p:nvPr/>
        </p:nvSpPr>
        <p:spPr>
          <a:xfrm>
            <a:off x="6989611" y="3265373"/>
            <a:ext cx="516440" cy="230832"/>
          </a:xfrm>
          <a:prstGeom prst="rect">
            <a:avLst/>
          </a:prstGeom>
          <a:solidFill>
            <a:srgbClr val="002C6C"/>
          </a:solidFill>
        </p:spPr>
        <p:txBody>
          <a:bodyPr wrap="square" rtlCol="0">
            <a:spAutoFit/>
          </a:bodyPr>
          <a:lstStyle/>
          <a:p>
            <a:pPr algn="ctr"/>
            <a:r>
              <a:rPr lang="en-US" sz="900" b="1" dirty="0">
                <a:solidFill>
                  <a:schemeClr val="bg1"/>
                </a:solidFill>
                <a:latin typeface="Gotham Office" pitchFamily="2" charset="0"/>
              </a:rPr>
              <a:t>2017</a:t>
            </a:r>
            <a:endParaRPr lang="en-GB" sz="900" b="1" dirty="0">
              <a:solidFill>
                <a:schemeClr val="bg1"/>
              </a:solidFill>
              <a:latin typeface="Gotham Office" pitchFamily="2" charset="0"/>
            </a:endParaRPr>
          </a:p>
        </p:txBody>
      </p:sp>
      <p:pic>
        <p:nvPicPr>
          <p:cNvPr id="16" name="Picture 15"/>
          <p:cNvPicPr>
            <a:picLocks noChangeAspect="1"/>
          </p:cNvPicPr>
          <p:nvPr/>
        </p:nvPicPr>
        <p:blipFill>
          <a:blip r:embed="rId4"/>
          <a:stretch>
            <a:fillRect/>
          </a:stretch>
        </p:blipFill>
        <p:spPr>
          <a:xfrm>
            <a:off x="6096001" y="2913729"/>
            <a:ext cx="939910" cy="645511"/>
          </a:xfrm>
          <a:prstGeom prst="rect">
            <a:avLst/>
          </a:prstGeom>
        </p:spPr>
      </p:pic>
      <p:sp>
        <p:nvSpPr>
          <p:cNvPr id="17" name="Rectangle 16"/>
          <p:cNvSpPr/>
          <p:nvPr/>
        </p:nvSpPr>
        <p:spPr>
          <a:xfrm>
            <a:off x="7035911" y="2913729"/>
            <a:ext cx="431690" cy="145416"/>
          </a:xfrm>
          <a:prstGeom prst="rect">
            <a:avLst/>
          </a:prstGeom>
          <a:solidFill>
            <a:srgbClr val="002C6C"/>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solidFill>
                <a:sysClr val="windowText" lastClr="000000"/>
              </a:solidFill>
            </a:endParaRPr>
          </a:p>
        </p:txBody>
      </p:sp>
      <p:pic>
        <p:nvPicPr>
          <p:cNvPr id="3" name="Picture 2"/>
          <p:cNvPicPr>
            <a:picLocks noChangeAspect="1"/>
          </p:cNvPicPr>
          <p:nvPr/>
        </p:nvPicPr>
        <p:blipFill>
          <a:blip r:embed="rId5"/>
          <a:stretch>
            <a:fillRect/>
          </a:stretch>
        </p:blipFill>
        <p:spPr>
          <a:xfrm>
            <a:off x="6030078" y="1510139"/>
            <a:ext cx="1513721" cy="2538302"/>
          </a:xfrm>
          <a:prstGeom prst="rect">
            <a:avLst/>
          </a:prstGeom>
        </p:spPr>
      </p:pic>
    </p:spTree>
    <p:extLst>
      <p:ext uri="{BB962C8B-B14F-4D97-AF65-F5344CB8AC3E}">
        <p14:creationId xmlns:p14="http://schemas.microsoft.com/office/powerpoint/2010/main" val="62660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objective</a:t>
            </a:r>
            <a:endParaRPr lang="en-GB" dirty="0"/>
          </a:p>
        </p:txBody>
      </p:sp>
      <p:sp>
        <p:nvSpPr>
          <p:cNvPr id="3" name="Content Placeholder 2"/>
          <p:cNvSpPr>
            <a:spLocks noGrp="1"/>
          </p:cNvSpPr>
          <p:nvPr>
            <p:ph idx="11"/>
          </p:nvPr>
        </p:nvSpPr>
        <p:spPr/>
        <p:txBody>
          <a:bodyPr/>
          <a:lstStyle/>
          <a:p>
            <a:pPr marL="55688" indent="0" algn="ctr">
              <a:buNone/>
            </a:pPr>
            <a:endParaRPr lang="en-US" dirty="0" smtClean="0"/>
          </a:p>
          <a:p>
            <a:pPr marL="55688" indent="0" algn="ctr">
              <a:buNone/>
            </a:pPr>
            <a:r>
              <a:rPr lang="en-US" dirty="0" smtClean="0"/>
              <a:t>At </a:t>
            </a:r>
            <a:r>
              <a:rPr lang="en-US" dirty="0"/>
              <a:t>the end of the </a:t>
            </a:r>
            <a:r>
              <a:rPr lang="en-US" dirty="0" smtClean="0"/>
              <a:t>session, </a:t>
            </a:r>
            <a:r>
              <a:rPr lang="en-US" dirty="0"/>
              <a:t>you come </a:t>
            </a:r>
            <a:r>
              <a:rPr lang="en-US" dirty="0" smtClean="0"/>
              <a:t>and say </a:t>
            </a:r>
            <a:r>
              <a:rPr lang="en-US" dirty="0"/>
              <a:t>to </a:t>
            </a:r>
            <a:r>
              <a:rPr lang="en-US" dirty="0" smtClean="0"/>
              <a:t>me: </a:t>
            </a:r>
            <a:endParaRPr lang="en-US" dirty="0"/>
          </a:p>
          <a:p>
            <a:pPr marL="55688" indent="0" algn="ctr">
              <a:buNone/>
            </a:pPr>
            <a:endParaRPr lang="en-US" sz="1700" b="1" dirty="0"/>
          </a:p>
          <a:p>
            <a:pPr marL="55688" indent="0" algn="ctr">
              <a:buNone/>
            </a:pPr>
            <a:r>
              <a:rPr lang="en-US" sz="1600" b="1" dirty="0"/>
              <a:t>“I would like </a:t>
            </a:r>
            <a:r>
              <a:rPr lang="en-US" sz="1600" b="1" dirty="0" smtClean="0"/>
              <a:t>to start </a:t>
            </a:r>
            <a:r>
              <a:rPr lang="en-US" sz="1600" b="1" dirty="0"/>
              <a:t>a Distributed Working Group in my </a:t>
            </a:r>
            <a:r>
              <a:rPr lang="en-US" sz="1600" b="1" dirty="0" smtClean="0"/>
              <a:t>country!”</a:t>
            </a:r>
            <a:r>
              <a:rPr lang="en-US" sz="1700" b="1" dirty="0" smtClean="0"/>
              <a:t> </a:t>
            </a:r>
            <a:endParaRPr lang="en-US" sz="1700" b="1" dirty="0"/>
          </a:p>
          <a:p>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GB" noProof="0" smtClean="0"/>
              <a:pPr fontAlgn="base">
                <a:spcAft>
                  <a:spcPct val="0"/>
                </a:spcAft>
                <a:defRPr/>
              </a:pPr>
              <a:t>5</a:t>
            </a:fld>
            <a:endParaRPr lang="en-GB" noProof="0"/>
          </a:p>
        </p:txBody>
      </p:sp>
    </p:spTree>
    <p:extLst>
      <p:ext uri="{BB962C8B-B14F-4D97-AF65-F5344CB8AC3E}">
        <p14:creationId xmlns:p14="http://schemas.microsoft.com/office/powerpoint/2010/main" val="2623048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What is the Global Standards Management Process (GSMP)?</a:t>
            </a:r>
            <a:endParaRPr lang="en-US" dirty="0"/>
          </a:p>
        </p:txBody>
      </p:sp>
      <p:sp>
        <p:nvSpPr>
          <p:cNvPr id="2" name="TextBox 1"/>
          <p:cNvSpPr txBox="1"/>
          <p:nvPr/>
        </p:nvSpPr>
        <p:spPr>
          <a:xfrm>
            <a:off x="856593" y="4153585"/>
            <a:ext cx="7525407" cy="323165"/>
          </a:xfrm>
          <a:prstGeom prst="rect">
            <a:avLst/>
          </a:prstGeom>
          <a:noFill/>
        </p:spPr>
        <p:txBody>
          <a:bodyPr wrap="square" rtlCol="0">
            <a:spAutoFit/>
          </a:bodyPr>
          <a:lstStyle/>
          <a:p>
            <a:r>
              <a:rPr lang="en-GB" sz="1500" dirty="0"/>
              <a:t>A </a:t>
            </a:r>
            <a:r>
              <a:rPr lang="en-GB" sz="1500" u="sng" dirty="0"/>
              <a:t>community-based</a:t>
            </a:r>
            <a:r>
              <a:rPr lang="en-GB" sz="1500" dirty="0"/>
              <a:t> process for creating </a:t>
            </a:r>
            <a:r>
              <a:rPr lang="en-GB" sz="1500" u="sng" dirty="0"/>
              <a:t>GS1 standards</a:t>
            </a:r>
            <a:r>
              <a:rPr lang="en-GB" sz="1500" dirty="0"/>
              <a:t> and </a:t>
            </a:r>
            <a:r>
              <a:rPr lang="en-GB" sz="1500" u="sng" dirty="0"/>
              <a:t>GS1 guidelines</a:t>
            </a:r>
            <a:endParaRPr lang="en-GB" sz="1500" dirty="0"/>
          </a:p>
        </p:txBody>
      </p:sp>
      <p:pic>
        <p:nvPicPr>
          <p:cNvPr id="21504" name="Picture 21503"/>
          <p:cNvPicPr>
            <a:picLocks noChangeAspect="1"/>
          </p:cNvPicPr>
          <p:nvPr/>
        </p:nvPicPr>
        <p:blipFill>
          <a:blip r:embed="rId4"/>
          <a:stretch>
            <a:fillRect/>
          </a:stretch>
        </p:blipFill>
        <p:spPr>
          <a:xfrm>
            <a:off x="850069" y="1011038"/>
            <a:ext cx="7443861" cy="3121423"/>
          </a:xfrm>
          <a:prstGeom prst="rect">
            <a:avLst/>
          </a:prstGeom>
        </p:spPr>
      </p:pic>
    </p:spTree>
    <p:custDataLst>
      <p:tags r:id="rId1"/>
    </p:custDataLst>
    <p:extLst>
      <p:ext uri="{BB962C8B-B14F-4D97-AF65-F5344CB8AC3E}">
        <p14:creationId xmlns:p14="http://schemas.microsoft.com/office/powerpoint/2010/main" val="1000204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GB" dirty="0" smtClean="0"/>
              <a:t>GSMP guiding principles</a:t>
            </a:r>
            <a:endParaRPr lang="en-GB" dirty="0"/>
          </a:p>
        </p:txBody>
      </p:sp>
      <p:sp>
        <p:nvSpPr>
          <p:cNvPr id="9" name="TextBox 8"/>
          <p:cNvSpPr txBox="1"/>
          <p:nvPr/>
        </p:nvSpPr>
        <p:spPr>
          <a:xfrm>
            <a:off x="1797109" y="2160377"/>
            <a:ext cx="2294832" cy="230832"/>
          </a:xfrm>
          <a:prstGeom prst="rect">
            <a:avLst/>
          </a:prstGeom>
          <a:noFill/>
          <a:ln w="28575">
            <a:solidFill>
              <a:schemeClr val="tx1"/>
            </a:solidFill>
          </a:ln>
        </p:spPr>
        <p:txBody>
          <a:bodyPr wrap="square" rtlCol="0">
            <a:spAutoFit/>
          </a:bodyPr>
          <a:lstStyle/>
          <a:p>
            <a:r>
              <a:rPr lang="en-US" sz="900" b="1" cap="all" dirty="0">
                <a:solidFill>
                  <a:schemeClr val="tx2"/>
                </a:solidFill>
              </a:rPr>
              <a:t>User Driven Standards</a:t>
            </a:r>
          </a:p>
        </p:txBody>
      </p:sp>
      <p:sp>
        <p:nvSpPr>
          <p:cNvPr id="10" name="TextBox 9"/>
          <p:cNvSpPr txBox="1"/>
          <p:nvPr/>
        </p:nvSpPr>
        <p:spPr>
          <a:xfrm>
            <a:off x="1552574" y="2163080"/>
            <a:ext cx="205047" cy="230832"/>
          </a:xfrm>
          <a:prstGeom prst="rect">
            <a:avLst/>
          </a:prstGeom>
          <a:noFill/>
          <a:ln w="28575">
            <a:solidFill>
              <a:schemeClr val="tx1"/>
            </a:solidFill>
          </a:ln>
        </p:spPr>
        <p:txBody>
          <a:bodyPr wrap="square" rtlCol="0">
            <a:spAutoFit/>
          </a:bodyPr>
          <a:lstStyle/>
          <a:p>
            <a:r>
              <a:rPr lang="en-US" sz="900" b="1" cap="all" dirty="0">
                <a:solidFill>
                  <a:schemeClr val="accent1"/>
                </a:solidFill>
              </a:rPr>
              <a:t>2</a:t>
            </a:r>
          </a:p>
        </p:txBody>
      </p:sp>
      <p:sp>
        <p:nvSpPr>
          <p:cNvPr id="11" name="TextBox 10"/>
          <p:cNvSpPr txBox="1"/>
          <p:nvPr/>
        </p:nvSpPr>
        <p:spPr>
          <a:xfrm>
            <a:off x="1797109" y="2378439"/>
            <a:ext cx="2294832" cy="397032"/>
          </a:xfrm>
          <a:prstGeom prst="rect">
            <a:avLst/>
          </a:prstGeom>
          <a:noFill/>
        </p:spPr>
        <p:txBody>
          <a:bodyPr wrap="square" lIns="54000" rIns="0" rtlCol="0" anchor="t" anchorCtr="0">
            <a:spAutoFit/>
          </a:bodyPr>
          <a:lstStyle/>
          <a:p>
            <a:pPr marL="5954" lvl="1" defTabSz="342866" fontAlgn="base">
              <a:lnSpc>
                <a:spcPct val="110000"/>
              </a:lnSpc>
              <a:spcBef>
                <a:spcPts val="300"/>
              </a:spcBef>
              <a:spcAft>
                <a:spcPct val="0"/>
              </a:spcAft>
              <a:buClr>
                <a:srgbClr val="F26334"/>
              </a:buClr>
            </a:pPr>
            <a:r>
              <a:rPr lang="en-GB" sz="900" dirty="0">
                <a:ea typeface="ＭＳ Ｐゴシック" charset="0"/>
                <a:cs typeface="Verdana"/>
              </a:rPr>
              <a:t>Only created in response to business needs.</a:t>
            </a:r>
          </a:p>
        </p:txBody>
      </p:sp>
      <p:sp>
        <p:nvSpPr>
          <p:cNvPr id="12" name="TextBox 11"/>
          <p:cNvSpPr txBox="1"/>
          <p:nvPr/>
        </p:nvSpPr>
        <p:spPr>
          <a:xfrm>
            <a:off x="1797109" y="2902288"/>
            <a:ext cx="2294832" cy="230832"/>
          </a:xfrm>
          <a:prstGeom prst="rect">
            <a:avLst/>
          </a:prstGeom>
          <a:noFill/>
          <a:ln w="28575">
            <a:solidFill>
              <a:schemeClr val="tx1"/>
            </a:solidFill>
          </a:ln>
        </p:spPr>
        <p:txBody>
          <a:bodyPr wrap="square" rtlCol="0">
            <a:spAutoFit/>
          </a:bodyPr>
          <a:lstStyle/>
          <a:p>
            <a:r>
              <a:rPr lang="en-US" sz="900" b="1" cap="all" dirty="0">
                <a:solidFill>
                  <a:schemeClr val="tx2"/>
                </a:solidFill>
              </a:rPr>
              <a:t>CONSISTENCY</a:t>
            </a:r>
          </a:p>
        </p:txBody>
      </p:sp>
      <p:sp>
        <p:nvSpPr>
          <p:cNvPr id="13" name="TextBox 12"/>
          <p:cNvSpPr txBox="1"/>
          <p:nvPr/>
        </p:nvSpPr>
        <p:spPr>
          <a:xfrm>
            <a:off x="1552574" y="2904990"/>
            <a:ext cx="205047" cy="230832"/>
          </a:xfrm>
          <a:prstGeom prst="rect">
            <a:avLst/>
          </a:prstGeom>
          <a:noFill/>
          <a:ln w="28575">
            <a:solidFill>
              <a:schemeClr val="tx1"/>
            </a:solidFill>
          </a:ln>
        </p:spPr>
        <p:txBody>
          <a:bodyPr wrap="square" rtlCol="0">
            <a:spAutoFit/>
          </a:bodyPr>
          <a:lstStyle/>
          <a:p>
            <a:r>
              <a:rPr lang="en-US" sz="900" b="1" cap="all" dirty="0">
                <a:solidFill>
                  <a:schemeClr val="accent1"/>
                </a:solidFill>
              </a:rPr>
              <a:t>3</a:t>
            </a:r>
          </a:p>
        </p:txBody>
      </p:sp>
      <p:sp>
        <p:nvSpPr>
          <p:cNvPr id="14" name="TextBox 13"/>
          <p:cNvSpPr txBox="1"/>
          <p:nvPr/>
        </p:nvSpPr>
        <p:spPr>
          <a:xfrm>
            <a:off x="1797109" y="3120350"/>
            <a:ext cx="2294832" cy="397032"/>
          </a:xfrm>
          <a:prstGeom prst="rect">
            <a:avLst/>
          </a:prstGeom>
          <a:noFill/>
        </p:spPr>
        <p:txBody>
          <a:bodyPr wrap="square" lIns="54000" rIns="0" rtlCol="0" anchor="t" anchorCtr="0">
            <a:spAutoFit/>
          </a:bodyPr>
          <a:lstStyle/>
          <a:p>
            <a:pPr marL="5954" lvl="1" defTabSz="342866" fontAlgn="base">
              <a:lnSpc>
                <a:spcPct val="110000"/>
              </a:lnSpc>
              <a:spcBef>
                <a:spcPts val="300"/>
              </a:spcBef>
              <a:spcAft>
                <a:spcPct val="0"/>
              </a:spcAft>
              <a:buClr>
                <a:srgbClr val="F26334"/>
              </a:buClr>
            </a:pPr>
            <a:r>
              <a:rPr lang="en-GB" sz="900" dirty="0">
                <a:ea typeface="ＭＳ Ｐゴシック" charset="0"/>
                <a:cs typeface="Verdana"/>
              </a:rPr>
              <a:t>Drives interoperability between the stakeholders who adopt them.</a:t>
            </a:r>
          </a:p>
        </p:txBody>
      </p:sp>
      <p:sp>
        <p:nvSpPr>
          <p:cNvPr id="42" name="TextBox 41"/>
          <p:cNvSpPr txBox="1"/>
          <p:nvPr/>
        </p:nvSpPr>
        <p:spPr>
          <a:xfrm>
            <a:off x="5301356" y="1418467"/>
            <a:ext cx="2294832" cy="230832"/>
          </a:xfrm>
          <a:prstGeom prst="rect">
            <a:avLst/>
          </a:prstGeom>
          <a:noFill/>
          <a:ln w="28575">
            <a:solidFill>
              <a:schemeClr val="tx1"/>
            </a:solidFill>
          </a:ln>
        </p:spPr>
        <p:txBody>
          <a:bodyPr wrap="square" rtlCol="0">
            <a:spAutoFit/>
          </a:bodyPr>
          <a:lstStyle/>
          <a:p>
            <a:r>
              <a:rPr lang="en-US" sz="900" b="1" cap="all" dirty="0">
                <a:solidFill>
                  <a:schemeClr val="tx2"/>
                </a:solidFill>
              </a:rPr>
              <a:t>Standards Protection</a:t>
            </a:r>
          </a:p>
        </p:txBody>
      </p:sp>
      <p:sp>
        <p:nvSpPr>
          <p:cNvPr id="43" name="TextBox 42"/>
          <p:cNvSpPr txBox="1"/>
          <p:nvPr/>
        </p:nvSpPr>
        <p:spPr>
          <a:xfrm>
            <a:off x="5056821" y="1421169"/>
            <a:ext cx="205047" cy="230832"/>
          </a:xfrm>
          <a:prstGeom prst="rect">
            <a:avLst/>
          </a:prstGeom>
          <a:noFill/>
          <a:ln w="28575">
            <a:solidFill>
              <a:schemeClr val="tx1"/>
            </a:solidFill>
          </a:ln>
        </p:spPr>
        <p:txBody>
          <a:bodyPr wrap="square" rtlCol="0">
            <a:spAutoFit/>
          </a:bodyPr>
          <a:lstStyle/>
          <a:p>
            <a:r>
              <a:rPr lang="en-US" sz="900" b="1" cap="all" dirty="0">
                <a:solidFill>
                  <a:schemeClr val="accent1"/>
                </a:solidFill>
              </a:rPr>
              <a:t>5</a:t>
            </a:r>
          </a:p>
        </p:txBody>
      </p:sp>
      <p:sp>
        <p:nvSpPr>
          <p:cNvPr id="44" name="TextBox 43"/>
          <p:cNvSpPr txBox="1"/>
          <p:nvPr/>
        </p:nvSpPr>
        <p:spPr>
          <a:xfrm>
            <a:off x="5301356" y="1636528"/>
            <a:ext cx="2294832" cy="397032"/>
          </a:xfrm>
          <a:prstGeom prst="rect">
            <a:avLst/>
          </a:prstGeom>
          <a:noFill/>
        </p:spPr>
        <p:txBody>
          <a:bodyPr wrap="square" lIns="54000" rIns="0" rtlCol="0" anchor="t" anchorCtr="0">
            <a:spAutoFit/>
          </a:bodyPr>
          <a:lstStyle/>
          <a:p>
            <a:pPr marL="5954" lvl="1" defTabSz="342866" fontAlgn="base">
              <a:lnSpc>
                <a:spcPct val="110000"/>
              </a:lnSpc>
              <a:spcBef>
                <a:spcPts val="300"/>
              </a:spcBef>
              <a:spcAft>
                <a:spcPct val="0"/>
              </a:spcAft>
              <a:buClr>
                <a:srgbClr val="F26334"/>
              </a:buClr>
            </a:pPr>
            <a:r>
              <a:rPr lang="en-GB" sz="900" dirty="0">
                <a:ea typeface="ＭＳ Ｐゴシック" charset="0"/>
                <a:cs typeface="Verdana"/>
              </a:rPr>
              <a:t>Protected by the GS1 Intellectual Property Policy.</a:t>
            </a:r>
          </a:p>
        </p:txBody>
      </p:sp>
      <p:sp>
        <p:nvSpPr>
          <p:cNvPr id="45" name="TextBox 44"/>
          <p:cNvSpPr txBox="1"/>
          <p:nvPr/>
        </p:nvSpPr>
        <p:spPr>
          <a:xfrm>
            <a:off x="5301356" y="2160377"/>
            <a:ext cx="2294832" cy="230832"/>
          </a:xfrm>
          <a:prstGeom prst="rect">
            <a:avLst/>
          </a:prstGeom>
          <a:noFill/>
          <a:ln w="28575">
            <a:solidFill>
              <a:schemeClr val="tx1"/>
            </a:solidFill>
          </a:ln>
        </p:spPr>
        <p:txBody>
          <a:bodyPr wrap="square" rtlCol="0">
            <a:spAutoFit/>
          </a:bodyPr>
          <a:lstStyle/>
          <a:p>
            <a:r>
              <a:rPr lang="en-US" sz="900" b="1" cap="all" dirty="0">
                <a:solidFill>
                  <a:schemeClr val="tx2"/>
                </a:solidFill>
              </a:rPr>
              <a:t>GOVERNANCE</a:t>
            </a:r>
          </a:p>
        </p:txBody>
      </p:sp>
      <p:sp>
        <p:nvSpPr>
          <p:cNvPr id="46" name="TextBox 45"/>
          <p:cNvSpPr txBox="1"/>
          <p:nvPr/>
        </p:nvSpPr>
        <p:spPr>
          <a:xfrm>
            <a:off x="5056821" y="2163080"/>
            <a:ext cx="205047" cy="230832"/>
          </a:xfrm>
          <a:prstGeom prst="rect">
            <a:avLst/>
          </a:prstGeom>
          <a:noFill/>
          <a:ln w="28575">
            <a:solidFill>
              <a:schemeClr val="tx1"/>
            </a:solidFill>
          </a:ln>
        </p:spPr>
        <p:txBody>
          <a:bodyPr wrap="square" rtlCol="0">
            <a:spAutoFit/>
          </a:bodyPr>
          <a:lstStyle/>
          <a:p>
            <a:r>
              <a:rPr lang="en-US" sz="900" b="1" cap="all" dirty="0">
                <a:solidFill>
                  <a:schemeClr val="accent1"/>
                </a:solidFill>
              </a:rPr>
              <a:t>6</a:t>
            </a:r>
          </a:p>
        </p:txBody>
      </p:sp>
      <p:sp>
        <p:nvSpPr>
          <p:cNvPr id="47" name="TextBox 46"/>
          <p:cNvSpPr txBox="1"/>
          <p:nvPr/>
        </p:nvSpPr>
        <p:spPr>
          <a:xfrm>
            <a:off x="5301356" y="2378439"/>
            <a:ext cx="2294832" cy="397032"/>
          </a:xfrm>
          <a:prstGeom prst="rect">
            <a:avLst/>
          </a:prstGeom>
          <a:noFill/>
        </p:spPr>
        <p:txBody>
          <a:bodyPr wrap="square" lIns="54000" rIns="0" rtlCol="0" anchor="t" anchorCtr="0">
            <a:spAutoFit/>
          </a:bodyPr>
          <a:lstStyle/>
          <a:p>
            <a:pPr marL="5954" lvl="1" defTabSz="342866" fontAlgn="base">
              <a:lnSpc>
                <a:spcPct val="110000"/>
              </a:lnSpc>
              <a:spcBef>
                <a:spcPts val="300"/>
              </a:spcBef>
              <a:spcAft>
                <a:spcPct val="0"/>
              </a:spcAft>
              <a:buClr>
                <a:srgbClr val="F26334"/>
              </a:buClr>
            </a:pPr>
            <a:r>
              <a:rPr lang="en-GB" sz="900" dirty="0">
                <a:ea typeface="ＭＳ Ｐゴシック" charset="0"/>
                <a:cs typeface="Verdana"/>
              </a:rPr>
              <a:t>The GSMP is accountable to the Governance Groups.</a:t>
            </a:r>
          </a:p>
        </p:txBody>
      </p:sp>
      <p:sp>
        <p:nvSpPr>
          <p:cNvPr id="2" name="Rectangle 1"/>
          <p:cNvSpPr/>
          <p:nvPr/>
        </p:nvSpPr>
        <p:spPr>
          <a:xfrm>
            <a:off x="1337311" y="1258528"/>
            <a:ext cx="2990324" cy="727502"/>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8" name="Rectangle 27"/>
          <p:cNvSpPr/>
          <p:nvPr/>
        </p:nvSpPr>
        <p:spPr>
          <a:xfrm>
            <a:off x="1337311" y="3503213"/>
            <a:ext cx="2990324" cy="765002"/>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29" name="Rectangle 28"/>
          <p:cNvSpPr/>
          <p:nvPr/>
        </p:nvSpPr>
        <p:spPr>
          <a:xfrm>
            <a:off x="4787432" y="3502180"/>
            <a:ext cx="2990324" cy="765002"/>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sp>
        <p:nvSpPr>
          <p:cNvPr id="30" name="Rectangle 29"/>
          <p:cNvSpPr/>
          <p:nvPr/>
        </p:nvSpPr>
        <p:spPr>
          <a:xfrm>
            <a:off x="4787432" y="2762700"/>
            <a:ext cx="2990324" cy="688655"/>
          </a:xfrm>
          <a:prstGeom prst="rect">
            <a:avLst/>
          </a:prstGeom>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p>
        </p:txBody>
      </p:sp>
      <p:grpSp>
        <p:nvGrpSpPr>
          <p:cNvPr id="3" name="Group 2"/>
          <p:cNvGrpSpPr/>
          <p:nvPr/>
        </p:nvGrpSpPr>
        <p:grpSpPr>
          <a:xfrm>
            <a:off x="1552574" y="1418467"/>
            <a:ext cx="2539367" cy="615094"/>
            <a:chOff x="546099" y="1891289"/>
            <a:chExt cx="3385822" cy="820126"/>
          </a:xfrm>
        </p:grpSpPr>
        <p:sp>
          <p:nvSpPr>
            <p:cNvPr id="5" name="TextBox 4"/>
            <p:cNvSpPr txBox="1"/>
            <p:nvPr/>
          </p:nvSpPr>
          <p:spPr>
            <a:xfrm>
              <a:off x="872146" y="1891289"/>
              <a:ext cx="3059775" cy="307776"/>
            </a:xfrm>
            <a:prstGeom prst="rect">
              <a:avLst/>
            </a:prstGeom>
            <a:noFill/>
            <a:ln w="28575">
              <a:solidFill>
                <a:schemeClr val="tx1"/>
              </a:solidFill>
            </a:ln>
          </p:spPr>
          <p:txBody>
            <a:bodyPr wrap="square" rtlCol="0">
              <a:spAutoFit/>
            </a:bodyPr>
            <a:lstStyle/>
            <a:p>
              <a:r>
                <a:rPr lang="en-US" sz="900" b="1" cap="all" dirty="0">
                  <a:solidFill>
                    <a:schemeClr val="tx2"/>
                  </a:solidFill>
                </a:rPr>
                <a:t>Openness &amp; Transparency</a:t>
              </a:r>
            </a:p>
          </p:txBody>
        </p:sp>
        <p:sp>
          <p:nvSpPr>
            <p:cNvPr id="4" name="TextBox 3"/>
            <p:cNvSpPr txBox="1"/>
            <p:nvPr/>
          </p:nvSpPr>
          <p:spPr>
            <a:xfrm>
              <a:off x="546099" y="1894892"/>
              <a:ext cx="273396" cy="307776"/>
            </a:xfrm>
            <a:prstGeom prst="rect">
              <a:avLst/>
            </a:prstGeom>
            <a:noFill/>
            <a:ln w="28575">
              <a:solidFill>
                <a:schemeClr val="tx1"/>
              </a:solidFill>
            </a:ln>
          </p:spPr>
          <p:txBody>
            <a:bodyPr wrap="square" rtlCol="0">
              <a:spAutoFit/>
            </a:bodyPr>
            <a:lstStyle/>
            <a:p>
              <a:r>
                <a:rPr lang="en-US" sz="900" b="1" cap="all" dirty="0">
                  <a:solidFill>
                    <a:schemeClr val="accent1"/>
                  </a:solidFill>
                </a:rPr>
                <a:t>1</a:t>
              </a:r>
            </a:p>
          </p:txBody>
        </p:sp>
        <p:sp>
          <p:nvSpPr>
            <p:cNvPr id="7" name="TextBox 6"/>
            <p:cNvSpPr txBox="1"/>
            <p:nvPr/>
          </p:nvSpPr>
          <p:spPr>
            <a:xfrm>
              <a:off x="872146" y="2182039"/>
              <a:ext cx="3059775" cy="529376"/>
            </a:xfrm>
            <a:prstGeom prst="rect">
              <a:avLst/>
            </a:prstGeom>
            <a:noFill/>
          </p:spPr>
          <p:txBody>
            <a:bodyPr wrap="square" lIns="54000" rIns="0" rtlCol="0" anchor="t" anchorCtr="0">
              <a:spAutoFit/>
            </a:bodyPr>
            <a:lstStyle/>
            <a:p>
              <a:pPr marL="5954" lvl="1" defTabSz="342866" fontAlgn="base">
                <a:lnSpc>
                  <a:spcPct val="110000"/>
                </a:lnSpc>
                <a:spcBef>
                  <a:spcPts val="300"/>
                </a:spcBef>
                <a:spcAft>
                  <a:spcPct val="0"/>
                </a:spcAft>
                <a:buClr>
                  <a:srgbClr val="F26334"/>
                </a:buClr>
              </a:pPr>
              <a:r>
                <a:rPr lang="en-GB" sz="900" dirty="0">
                  <a:ea typeface="ＭＳ Ｐゴシック" charset="0"/>
                  <a:cs typeface="Verdana"/>
                </a:rPr>
                <a:t>Standards development process is open to all.</a:t>
              </a:r>
            </a:p>
          </p:txBody>
        </p:sp>
      </p:grpSp>
      <p:grpSp>
        <p:nvGrpSpPr>
          <p:cNvPr id="18" name="Group 17"/>
          <p:cNvGrpSpPr/>
          <p:nvPr/>
        </p:nvGrpSpPr>
        <p:grpSpPr>
          <a:xfrm>
            <a:off x="1552574" y="3644198"/>
            <a:ext cx="2539367" cy="615094"/>
            <a:chOff x="546099" y="4858931"/>
            <a:chExt cx="3385822" cy="820126"/>
          </a:xfrm>
        </p:grpSpPr>
        <p:sp>
          <p:nvSpPr>
            <p:cNvPr id="15" name="TextBox 14"/>
            <p:cNvSpPr txBox="1"/>
            <p:nvPr/>
          </p:nvSpPr>
          <p:spPr>
            <a:xfrm>
              <a:off x="872146" y="4858931"/>
              <a:ext cx="3059775" cy="307776"/>
            </a:xfrm>
            <a:prstGeom prst="rect">
              <a:avLst/>
            </a:prstGeom>
            <a:noFill/>
            <a:ln w="28575">
              <a:solidFill>
                <a:schemeClr val="tx1"/>
              </a:solidFill>
            </a:ln>
          </p:spPr>
          <p:txBody>
            <a:bodyPr wrap="square" rtlCol="0">
              <a:spAutoFit/>
            </a:bodyPr>
            <a:lstStyle/>
            <a:p>
              <a:r>
                <a:rPr lang="en-US" sz="900" b="1" cap="all" dirty="0">
                  <a:solidFill>
                    <a:schemeClr val="tx2"/>
                  </a:solidFill>
                </a:rPr>
                <a:t>Stakeholder Participation</a:t>
              </a:r>
            </a:p>
          </p:txBody>
        </p:sp>
        <p:sp>
          <p:nvSpPr>
            <p:cNvPr id="16" name="TextBox 15"/>
            <p:cNvSpPr txBox="1"/>
            <p:nvPr/>
          </p:nvSpPr>
          <p:spPr>
            <a:xfrm>
              <a:off x="546099" y="4862534"/>
              <a:ext cx="273396" cy="307776"/>
            </a:xfrm>
            <a:prstGeom prst="rect">
              <a:avLst/>
            </a:prstGeom>
            <a:noFill/>
            <a:ln w="28575">
              <a:solidFill>
                <a:schemeClr val="tx1"/>
              </a:solidFill>
            </a:ln>
          </p:spPr>
          <p:txBody>
            <a:bodyPr wrap="square" rtlCol="0">
              <a:spAutoFit/>
            </a:bodyPr>
            <a:lstStyle/>
            <a:p>
              <a:r>
                <a:rPr lang="en-US" sz="900" b="1" cap="all" dirty="0">
                  <a:solidFill>
                    <a:schemeClr val="accent1"/>
                  </a:solidFill>
                </a:rPr>
                <a:t>4</a:t>
              </a:r>
            </a:p>
          </p:txBody>
        </p:sp>
        <p:sp>
          <p:nvSpPr>
            <p:cNvPr id="17" name="TextBox 16"/>
            <p:cNvSpPr txBox="1"/>
            <p:nvPr/>
          </p:nvSpPr>
          <p:spPr>
            <a:xfrm>
              <a:off x="872146" y="5149681"/>
              <a:ext cx="3059775" cy="529376"/>
            </a:xfrm>
            <a:prstGeom prst="rect">
              <a:avLst/>
            </a:prstGeom>
            <a:noFill/>
          </p:spPr>
          <p:txBody>
            <a:bodyPr wrap="square" lIns="54000" rIns="0" rtlCol="0" anchor="t" anchorCtr="0">
              <a:spAutoFit/>
            </a:bodyPr>
            <a:lstStyle/>
            <a:p>
              <a:pPr marL="5954" lvl="1" defTabSz="342866" fontAlgn="base">
                <a:lnSpc>
                  <a:spcPct val="110000"/>
                </a:lnSpc>
                <a:spcBef>
                  <a:spcPts val="300"/>
                </a:spcBef>
                <a:spcAft>
                  <a:spcPct val="0"/>
                </a:spcAft>
                <a:buClr>
                  <a:srgbClr val="F26334"/>
                </a:buClr>
              </a:pPr>
              <a:r>
                <a:rPr lang="en-GB" sz="900" dirty="0">
                  <a:ea typeface="ＭＳ Ｐゴシック" charset="0"/>
                  <a:cs typeface="Verdana"/>
                </a:rPr>
                <a:t>Includes End Users and Solution Providers.</a:t>
              </a:r>
            </a:p>
          </p:txBody>
        </p:sp>
      </p:grpSp>
      <p:grpSp>
        <p:nvGrpSpPr>
          <p:cNvPr id="6" name="Group 5"/>
          <p:cNvGrpSpPr/>
          <p:nvPr/>
        </p:nvGrpSpPr>
        <p:grpSpPr>
          <a:xfrm>
            <a:off x="5056821" y="2902287"/>
            <a:ext cx="2539367" cy="615094"/>
            <a:chOff x="5218428" y="3869717"/>
            <a:chExt cx="3385822" cy="820126"/>
          </a:xfrm>
        </p:grpSpPr>
        <p:sp>
          <p:nvSpPr>
            <p:cNvPr id="48" name="TextBox 47"/>
            <p:cNvSpPr txBox="1"/>
            <p:nvPr/>
          </p:nvSpPr>
          <p:spPr>
            <a:xfrm>
              <a:off x="5544475" y="3869717"/>
              <a:ext cx="3059775" cy="307776"/>
            </a:xfrm>
            <a:prstGeom prst="rect">
              <a:avLst/>
            </a:prstGeom>
            <a:noFill/>
            <a:ln w="28575">
              <a:solidFill>
                <a:schemeClr val="tx1"/>
              </a:solidFill>
            </a:ln>
          </p:spPr>
          <p:txBody>
            <a:bodyPr wrap="square" rtlCol="0">
              <a:spAutoFit/>
            </a:bodyPr>
            <a:lstStyle/>
            <a:p>
              <a:r>
                <a:rPr lang="en-US" sz="900" b="1" cap="all" dirty="0">
                  <a:solidFill>
                    <a:schemeClr val="tx2"/>
                  </a:solidFill>
                </a:rPr>
                <a:t>Consensus and Voting</a:t>
              </a:r>
            </a:p>
          </p:txBody>
        </p:sp>
        <p:sp>
          <p:nvSpPr>
            <p:cNvPr id="49" name="TextBox 48"/>
            <p:cNvSpPr txBox="1"/>
            <p:nvPr/>
          </p:nvSpPr>
          <p:spPr>
            <a:xfrm>
              <a:off x="5218428" y="3873320"/>
              <a:ext cx="273396" cy="307776"/>
            </a:xfrm>
            <a:prstGeom prst="rect">
              <a:avLst/>
            </a:prstGeom>
            <a:noFill/>
            <a:ln w="28575">
              <a:solidFill>
                <a:schemeClr val="tx1"/>
              </a:solidFill>
            </a:ln>
          </p:spPr>
          <p:txBody>
            <a:bodyPr wrap="square" rtlCol="0">
              <a:spAutoFit/>
            </a:bodyPr>
            <a:lstStyle/>
            <a:p>
              <a:r>
                <a:rPr lang="en-US" sz="900" b="1" cap="all" dirty="0">
                  <a:solidFill>
                    <a:schemeClr val="accent1"/>
                  </a:solidFill>
                </a:rPr>
                <a:t>7</a:t>
              </a:r>
            </a:p>
          </p:txBody>
        </p:sp>
        <p:sp>
          <p:nvSpPr>
            <p:cNvPr id="50" name="TextBox 49"/>
            <p:cNvSpPr txBox="1"/>
            <p:nvPr/>
          </p:nvSpPr>
          <p:spPr>
            <a:xfrm>
              <a:off x="5544475" y="4160467"/>
              <a:ext cx="3059775" cy="529376"/>
            </a:xfrm>
            <a:prstGeom prst="rect">
              <a:avLst/>
            </a:prstGeom>
            <a:noFill/>
          </p:spPr>
          <p:txBody>
            <a:bodyPr wrap="square" lIns="54000" rIns="0" rtlCol="0" anchor="t" anchorCtr="0">
              <a:spAutoFit/>
            </a:bodyPr>
            <a:lstStyle/>
            <a:p>
              <a:pPr marL="5954" lvl="1" defTabSz="342866" fontAlgn="base">
                <a:lnSpc>
                  <a:spcPct val="110000"/>
                </a:lnSpc>
                <a:spcBef>
                  <a:spcPts val="300"/>
                </a:spcBef>
                <a:spcAft>
                  <a:spcPct val="0"/>
                </a:spcAft>
                <a:buClr>
                  <a:srgbClr val="F26334"/>
                </a:buClr>
              </a:pPr>
              <a:r>
                <a:rPr lang="en-GB" sz="900" dirty="0">
                  <a:ea typeface="ＭＳ Ｐゴシック" charset="0"/>
                  <a:cs typeface="Verdana"/>
                </a:rPr>
                <a:t>Strives for consensus of all stakeholders.</a:t>
              </a:r>
            </a:p>
          </p:txBody>
        </p:sp>
      </p:grpSp>
      <p:grpSp>
        <p:nvGrpSpPr>
          <p:cNvPr id="8" name="Group 7"/>
          <p:cNvGrpSpPr/>
          <p:nvPr/>
        </p:nvGrpSpPr>
        <p:grpSpPr>
          <a:xfrm>
            <a:off x="5056821" y="3644199"/>
            <a:ext cx="2539367" cy="615094"/>
            <a:chOff x="5218428" y="4858931"/>
            <a:chExt cx="3385822" cy="820125"/>
          </a:xfrm>
        </p:grpSpPr>
        <p:sp>
          <p:nvSpPr>
            <p:cNvPr id="51" name="TextBox 50"/>
            <p:cNvSpPr txBox="1"/>
            <p:nvPr/>
          </p:nvSpPr>
          <p:spPr>
            <a:xfrm>
              <a:off x="5544475" y="4858931"/>
              <a:ext cx="3059775" cy="307776"/>
            </a:xfrm>
            <a:prstGeom prst="rect">
              <a:avLst/>
            </a:prstGeom>
            <a:noFill/>
            <a:ln w="28575">
              <a:solidFill>
                <a:schemeClr val="tx1"/>
              </a:solidFill>
            </a:ln>
          </p:spPr>
          <p:txBody>
            <a:bodyPr wrap="square" rtlCol="0">
              <a:spAutoFit/>
            </a:bodyPr>
            <a:lstStyle/>
            <a:p>
              <a:r>
                <a:rPr lang="en-US" sz="900" b="1" cap="all" dirty="0">
                  <a:solidFill>
                    <a:schemeClr val="tx2"/>
                  </a:solidFill>
                </a:rPr>
                <a:t>Global Applicability</a:t>
              </a:r>
            </a:p>
          </p:txBody>
        </p:sp>
        <p:sp>
          <p:nvSpPr>
            <p:cNvPr id="52" name="TextBox 51"/>
            <p:cNvSpPr txBox="1"/>
            <p:nvPr/>
          </p:nvSpPr>
          <p:spPr>
            <a:xfrm>
              <a:off x="5218428" y="4862534"/>
              <a:ext cx="273396" cy="307776"/>
            </a:xfrm>
            <a:prstGeom prst="rect">
              <a:avLst/>
            </a:prstGeom>
            <a:noFill/>
            <a:ln w="28575">
              <a:solidFill>
                <a:schemeClr val="tx1"/>
              </a:solidFill>
            </a:ln>
          </p:spPr>
          <p:txBody>
            <a:bodyPr wrap="square" rtlCol="0">
              <a:spAutoFit/>
            </a:bodyPr>
            <a:lstStyle/>
            <a:p>
              <a:r>
                <a:rPr lang="en-US" sz="900" b="1" cap="all" dirty="0">
                  <a:solidFill>
                    <a:schemeClr val="accent1"/>
                  </a:solidFill>
                </a:rPr>
                <a:t>8</a:t>
              </a:r>
            </a:p>
          </p:txBody>
        </p:sp>
        <p:sp>
          <p:nvSpPr>
            <p:cNvPr id="53" name="TextBox 52"/>
            <p:cNvSpPr txBox="1"/>
            <p:nvPr/>
          </p:nvSpPr>
          <p:spPr>
            <a:xfrm>
              <a:off x="5544475" y="5149680"/>
              <a:ext cx="3059775" cy="529376"/>
            </a:xfrm>
            <a:prstGeom prst="rect">
              <a:avLst/>
            </a:prstGeom>
            <a:noFill/>
          </p:spPr>
          <p:txBody>
            <a:bodyPr wrap="square" lIns="54000" rIns="0" rtlCol="0" anchor="t" anchorCtr="0">
              <a:spAutoFit/>
            </a:bodyPr>
            <a:lstStyle/>
            <a:p>
              <a:pPr marL="5954" lvl="1" defTabSz="342866" fontAlgn="base">
                <a:lnSpc>
                  <a:spcPct val="110000"/>
                </a:lnSpc>
                <a:spcBef>
                  <a:spcPts val="300"/>
                </a:spcBef>
                <a:spcAft>
                  <a:spcPct val="0"/>
                </a:spcAft>
                <a:buClr>
                  <a:srgbClr val="F26334"/>
                </a:buClr>
              </a:pPr>
              <a:r>
                <a:rPr lang="en-GB" sz="900" dirty="0">
                  <a:ea typeface="ＭＳ Ｐゴシック" charset="0"/>
                  <a:cs typeface="Verdana"/>
                </a:rPr>
                <a:t>Strive for global applicability across multiple industries.</a:t>
              </a:r>
            </a:p>
          </p:txBody>
        </p:sp>
      </p:grpSp>
    </p:spTree>
    <p:custDataLst>
      <p:tags r:id="rId1"/>
    </p:custDataLst>
    <p:extLst>
      <p:ext uri="{BB962C8B-B14F-4D97-AF65-F5344CB8AC3E}">
        <p14:creationId xmlns:p14="http://schemas.microsoft.com/office/powerpoint/2010/main" val="17907247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marL="214313" indent="-214313"/>
            <a:r>
              <a:rPr lang="en-US" dirty="0" smtClean="0"/>
              <a:t>GSMP Policies </a:t>
            </a:r>
            <a:endParaRPr lang="en-GB" sz="1350" dirty="0"/>
          </a:p>
        </p:txBody>
      </p:sp>
      <p:grpSp>
        <p:nvGrpSpPr>
          <p:cNvPr id="3" name="Group 2"/>
          <p:cNvGrpSpPr/>
          <p:nvPr/>
        </p:nvGrpSpPr>
        <p:grpSpPr>
          <a:xfrm>
            <a:off x="6858000" y="1164664"/>
            <a:ext cx="1889053" cy="2028316"/>
            <a:chOff x="6035747" y="2524665"/>
            <a:chExt cx="1489235" cy="1618201"/>
          </a:xfrm>
        </p:grpSpPr>
        <p:pic>
          <p:nvPicPr>
            <p:cNvPr id="5" name="Picture 4"/>
            <p:cNvPicPr>
              <a:picLocks noChangeAspect="1"/>
            </p:cNvPicPr>
            <p:nvPr/>
          </p:nvPicPr>
          <p:blipFill>
            <a:blip r:embed="rId4"/>
            <a:stretch>
              <a:fillRect/>
            </a:stretch>
          </p:blipFill>
          <p:spPr>
            <a:xfrm>
              <a:off x="6035747" y="3067225"/>
              <a:ext cx="404707" cy="416728"/>
            </a:xfrm>
            <a:prstGeom prst="rect">
              <a:avLst/>
            </a:prstGeom>
          </p:spPr>
        </p:pic>
        <p:pic>
          <p:nvPicPr>
            <p:cNvPr id="6" name="Picture 5"/>
            <p:cNvPicPr>
              <a:picLocks noChangeAspect="1"/>
            </p:cNvPicPr>
            <p:nvPr/>
          </p:nvPicPr>
          <p:blipFill>
            <a:blip r:embed="rId5">
              <a:grayscl/>
            </a:blip>
            <a:stretch>
              <a:fillRect/>
            </a:stretch>
          </p:blipFill>
          <p:spPr>
            <a:xfrm>
              <a:off x="6440453" y="3014115"/>
              <a:ext cx="771525" cy="721519"/>
            </a:xfrm>
            <a:prstGeom prst="rect">
              <a:avLst/>
            </a:prstGeom>
          </p:spPr>
        </p:pic>
        <p:pic>
          <p:nvPicPr>
            <p:cNvPr id="9" name="Picture 8"/>
            <p:cNvPicPr>
              <a:picLocks noChangeAspect="1"/>
            </p:cNvPicPr>
            <p:nvPr/>
          </p:nvPicPr>
          <p:blipFill>
            <a:blip r:embed="rId4"/>
            <a:stretch>
              <a:fillRect/>
            </a:stretch>
          </p:blipFill>
          <p:spPr>
            <a:xfrm>
              <a:off x="6127451" y="3537063"/>
              <a:ext cx="404707" cy="416728"/>
            </a:xfrm>
            <a:prstGeom prst="rect">
              <a:avLst/>
            </a:prstGeom>
          </p:spPr>
        </p:pic>
        <p:pic>
          <p:nvPicPr>
            <p:cNvPr id="10" name="Picture 9"/>
            <p:cNvPicPr>
              <a:picLocks noChangeAspect="1"/>
            </p:cNvPicPr>
            <p:nvPr/>
          </p:nvPicPr>
          <p:blipFill>
            <a:blip r:embed="rId4"/>
            <a:stretch>
              <a:fillRect/>
            </a:stretch>
          </p:blipFill>
          <p:spPr>
            <a:xfrm>
              <a:off x="6587482" y="3726138"/>
              <a:ext cx="404707" cy="416728"/>
            </a:xfrm>
            <a:prstGeom prst="rect">
              <a:avLst/>
            </a:prstGeom>
          </p:spPr>
        </p:pic>
        <p:pic>
          <p:nvPicPr>
            <p:cNvPr id="11" name="Picture 10"/>
            <p:cNvPicPr>
              <a:picLocks noChangeAspect="1"/>
            </p:cNvPicPr>
            <p:nvPr/>
          </p:nvPicPr>
          <p:blipFill>
            <a:blip r:embed="rId4"/>
            <a:stretch>
              <a:fillRect/>
            </a:stretch>
          </p:blipFill>
          <p:spPr>
            <a:xfrm>
              <a:off x="7009625" y="3546865"/>
              <a:ext cx="404707" cy="416728"/>
            </a:xfrm>
            <a:prstGeom prst="rect">
              <a:avLst/>
            </a:prstGeom>
          </p:spPr>
        </p:pic>
        <p:pic>
          <p:nvPicPr>
            <p:cNvPr id="12" name="Picture 11"/>
            <p:cNvPicPr>
              <a:picLocks noChangeAspect="1"/>
            </p:cNvPicPr>
            <p:nvPr/>
          </p:nvPicPr>
          <p:blipFill>
            <a:blip r:embed="rId4"/>
            <a:stretch>
              <a:fillRect/>
            </a:stretch>
          </p:blipFill>
          <p:spPr>
            <a:xfrm>
              <a:off x="7120275" y="3082797"/>
              <a:ext cx="404707" cy="416728"/>
            </a:xfrm>
            <a:prstGeom prst="rect">
              <a:avLst/>
            </a:prstGeom>
          </p:spPr>
        </p:pic>
        <p:pic>
          <p:nvPicPr>
            <p:cNvPr id="13" name="Picture 12"/>
            <p:cNvPicPr>
              <a:picLocks noChangeAspect="1"/>
            </p:cNvPicPr>
            <p:nvPr/>
          </p:nvPicPr>
          <p:blipFill>
            <a:blip r:embed="rId4"/>
            <a:stretch>
              <a:fillRect/>
            </a:stretch>
          </p:blipFill>
          <p:spPr>
            <a:xfrm>
              <a:off x="6992189" y="2659993"/>
              <a:ext cx="404707" cy="416728"/>
            </a:xfrm>
            <a:prstGeom prst="rect">
              <a:avLst/>
            </a:prstGeom>
          </p:spPr>
        </p:pic>
        <p:pic>
          <p:nvPicPr>
            <p:cNvPr id="14" name="Picture 13"/>
            <p:cNvPicPr>
              <a:picLocks noChangeAspect="1"/>
            </p:cNvPicPr>
            <p:nvPr/>
          </p:nvPicPr>
          <p:blipFill>
            <a:blip r:embed="rId4"/>
            <a:stretch>
              <a:fillRect/>
            </a:stretch>
          </p:blipFill>
          <p:spPr>
            <a:xfrm>
              <a:off x="6182775" y="2659994"/>
              <a:ext cx="404707" cy="416728"/>
            </a:xfrm>
            <a:prstGeom prst="rect">
              <a:avLst/>
            </a:prstGeom>
          </p:spPr>
        </p:pic>
        <p:pic>
          <p:nvPicPr>
            <p:cNvPr id="15" name="Picture 14"/>
            <p:cNvPicPr>
              <a:picLocks noChangeAspect="1"/>
            </p:cNvPicPr>
            <p:nvPr/>
          </p:nvPicPr>
          <p:blipFill>
            <a:blip r:embed="rId4"/>
            <a:stretch>
              <a:fillRect/>
            </a:stretch>
          </p:blipFill>
          <p:spPr>
            <a:xfrm>
              <a:off x="6587482" y="2524665"/>
              <a:ext cx="404707" cy="416728"/>
            </a:xfrm>
            <a:prstGeom prst="rect">
              <a:avLst/>
            </a:prstGeom>
          </p:spPr>
        </p:pic>
      </p:grpSp>
      <p:sp>
        <p:nvSpPr>
          <p:cNvPr id="16" name="Rectangle 3"/>
          <p:cNvSpPr>
            <a:spLocks noGrp="1" noChangeArrowheads="1"/>
          </p:cNvSpPr>
          <p:nvPr>
            <p:ph idx="4294967295"/>
          </p:nvPr>
        </p:nvSpPr>
        <p:spPr>
          <a:xfrm>
            <a:off x="445093" y="1164664"/>
            <a:ext cx="8241707" cy="3312086"/>
          </a:xfrm>
          <a:prstGeom prst="rect">
            <a:avLst/>
          </a:prstGeom>
          <a:noFill/>
        </p:spPr>
        <p:txBody>
          <a:bodyPr/>
          <a:lstStyle/>
          <a:p>
            <a:pPr marL="214313"/>
            <a:r>
              <a:rPr lang="en-GB" dirty="0"/>
              <a:t>All companies and MOs involved in GSMP:</a:t>
            </a:r>
          </a:p>
          <a:p>
            <a:pPr marL="362813" lvl="1"/>
            <a:r>
              <a:rPr lang="en-GB" dirty="0"/>
              <a:t>must sign the </a:t>
            </a:r>
            <a:r>
              <a:rPr lang="en-GB" dirty="0">
                <a:solidFill>
                  <a:schemeClr val="accent1"/>
                </a:solidFill>
              </a:rPr>
              <a:t>Intellectual Property </a:t>
            </a:r>
            <a:r>
              <a:rPr lang="en-GB" dirty="0"/>
              <a:t>Policy</a:t>
            </a:r>
          </a:p>
          <a:p>
            <a:pPr marL="362813" lvl="1">
              <a:spcBef>
                <a:spcPts val="900"/>
              </a:spcBef>
            </a:pPr>
            <a:r>
              <a:rPr lang="en-US" dirty="0"/>
              <a:t>must sign an </a:t>
            </a:r>
            <a:r>
              <a:rPr lang="en-US" dirty="0">
                <a:solidFill>
                  <a:schemeClr val="accent1"/>
                </a:solidFill>
              </a:rPr>
              <a:t>Opt-In</a:t>
            </a:r>
            <a:r>
              <a:rPr lang="en-US" dirty="0"/>
              <a:t> agreement </a:t>
            </a:r>
          </a:p>
          <a:p>
            <a:pPr marL="362813" lvl="1">
              <a:spcBef>
                <a:spcPts val="900"/>
              </a:spcBef>
            </a:pPr>
            <a:r>
              <a:rPr lang="en-US" dirty="0"/>
              <a:t>conduct all meetings under Antitrust </a:t>
            </a:r>
            <a:r>
              <a:rPr lang="en-US" dirty="0" smtClean="0"/>
              <a:t>caution</a:t>
            </a:r>
          </a:p>
          <a:p>
            <a:pPr marL="362813" lvl="1">
              <a:spcBef>
                <a:spcPts val="900"/>
              </a:spcBef>
            </a:pPr>
            <a:endParaRPr lang="en-US" sz="1800" dirty="0" smtClean="0"/>
          </a:p>
          <a:p>
            <a:pPr marL="164813">
              <a:spcBef>
                <a:spcPts val="900"/>
              </a:spcBef>
            </a:pPr>
            <a:r>
              <a:rPr lang="en-GB" sz="1500" dirty="0" smtClean="0"/>
              <a:t>GS1 </a:t>
            </a:r>
            <a:r>
              <a:rPr lang="en-GB" sz="1500" dirty="0"/>
              <a:t>requires </a:t>
            </a:r>
            <a:r>
              <a:rPr lang="en-GB" sz="1500" b="1" dirty="0">
                <a:solidFill>
                  <a:schemeClr val="accent1"/>
                </a:solidFill>
              </a:rPr>
              <a:t>all</a:t>
            </a:r>
            <a:r>
              <a:rPr lang="en-GB" sz="1500" dirty="0">
                <a:solidFill>
                  <a:schemeClr val="accent1"/>
                </a:solidFill>
              </a:rPr>
              <a:t> </a:t>
            </a:r>
            <a:r>
              <a:rPr lang="en-GB" sz="1500" dirty="0"/>
              <a:t>participants to operate under the same agreement</a:t>
            </a:r>
          </a:p>
          <a:p>
            <a:pPr marL="362813" lvl="1">
              <a:spcBef>
                <a:spcPts val="900"/>
              </a:spcBef>
            </a:pPr>
            <a:endParaRPr lang="en-GB" dirty="0"/>
          </a:p>
        </p:txBody>
      </p:sp>
    </p:spTree>
    <p:custDataLst>
      <p:tags r:id="rId1"/>
    </p:custDataLst>
    <p:extLst>
      <p:ext uri="{BB962C8B-B14F-4D97-AF65-F5344CB8AC3E}">
        <p14:creationId xmlns:p14="http://schemas.microsoft.com/office/powerpoint/2010/main" val="1144169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is the “Key” to Success</a:t>
            </a:r>
            <a:endParaRPr lang="en-GB" dirty="0"/>
          </a:p>
        </p:txBody>
      </p:sp>
      <p:sp>
        <p:nvSpPr>
          <p:cNvPr id="4" name="Slide Number Placeholder 3"/>
          <p:cNvSpPr>
            <a:spLocks noGrp="1"/>
          </p:cNvSpPr>
          <p:nvPr>
            <p:ph type="sldNum" sz="quarter" idx="12"/>
          </p:nvPr>
        </p:nvSpPr>
        <p:spPr/>
        <p:txBody>
          <a:bodyPr/>
          <a:lstStyle/>
          <a:p>
            <a:pPr fontAlgn="base">
              <a:spcAft>
                <a:spcPct val="0"/>
              </a:spcAft>
              <a:defRPr/>
            </a:pPr>
            <a:fld id="{4472AB7F-E8D0-4874-A9B8-335B68DC5F05}" type="slidenum">
              <a:rPr lang="en-US" smtClean="0"/>
              <a:pPr fontAlgn="base">
                <a:spcAft>
                  <a:spcPct val="0"/>
                </a:spcAft>
                <a:defRPr/>
              </a:pPr>
              <a:t>9</a:t>
            </a:fld>
            <a:endParaRPr lang="en-US" dirty="0"/>
          </a:p>
        </p:txBody>
      </p:sp>
      <p:sp>
        <p:nvSpPr>
          <p:cNvPr id="6" name="Rectangle 3"/>
          <p:cNvSpPr>
            <a:spLocks noGrp="1" noChangeArrowheads="1"/>
          </p:cNvSpPr>
          <p:nvPr>
            <p:ph idx="4294967295"/>
          </p:nvPr>
        </p:nvSpPr>
        <p:spPr>
          <a:xfrm>
            <a:off x="445093" y="1123950"/>
            <a:ext cx="8241707" cy="3733800"/>
          </a:xfrm>
          <a:prstGeom prst="rect">
            <a:avLst/>
          </a:prstGeom>
          <a:noFill/>
        </p:spPr>
        <p:txBody>
          <a:bodyPr/>
          <a:lstStyle/>
          <a:p>
            <a:pPr marL="257175" indent="-257175">
              <a:buFont typeface="+mj-lt"/>
              <a:buAutoNum type="arabicPeriod"/>
            </a:pPr>
            <a:r>
              <a:rPr lang="en-US" sz="1500" dirty="0" smtClean="0"/>
              <a:t>Participate globally</a:t>
            </a:r>
          </a:p>
          <a:p>
            <a:pPr marL="605475" lvl="2" indent="-257175">
              <a:buFont typeface="Arial" panose="020B0604020202020204" pitchFamily="34" charset="0"/>
              <a:buChar char="•"/>
            </a:pPr>
            <a:r>
              <a:rPr lang="en-US" sz="1500" i="1" dirty="0"/>
              <a:t>Standard Maintenance Groups</a:t>
            </a:r>
            <a:r>
              <a:rPr lang="en-US" sz="1500" dirty="0"/>
              <a:t> </a:t>
            </a:r>
          </a:p>
          <a:p>
            <a:pPr marL="605475" lvl="2" indent="-257175">
              <a:buFont typeface="Arial" panose="020B0604020202020204" pitchFamily="34" charset="0"/>
              <a:buChar char="•"/>
            </a:pPr>
            <a:r>
              <a:rPr lang="en-US" sz="1500" i="1" dirty="0"/>
              <a:t>Mission-specific Working Groups </a:t>
            </a:r>
            <a:r>
              <a:rPr lang="en-US" sz="1500" dirty="0"/>
              <a:t>(MSWGs) </a:t>
            </a:r>
            <a:endParaRPr lang="en-US" sz="1500" dirty="0" smtClean="0"/>
          </a:p>
          <a:p>
            <a:pPr marL="605475" lvl="2" indent="-257175">
              <a:buFont typeface="Arial" panose="020B0604020202020204" pitchFamily="34" charset="0"/>
              <a:buChar char="•"/>
            </a:pPr>
            <a:endParaRPr lang="en-US" sz="1500" dirty="0"/>
          </a:p>
          <a:p>
            <a:pPr marL="605475" lvl="2" indent="-257175">
              <a:buFont typeface="Arial" panose="020B0604020202020204" pitchFamily="34" charset="0"/>
              <a:buChar char="•"/>
            </a:pPr>
            <a:endParaRPr lang="en-US" sz="1500" dirty="0" smtClean="0"/>
          </a:p>
          <a:p>
            <a:pPr marL="257175" indent="-257175">
              <a:buFont typeface="+mj-lt"/>
              <a:buAutoNum type="arabicPeriod"/>
            </a:pPr>
            <a:r>
              <a:rPr lang="en-US" sz="1500" dirty="0" smtClean="0"/>
              <a:t>Participate locally </a:t>
            </a:r>
          </a:p>
          <a:p>
            <a:pPr marL="605475" lvl="2" indent="-257175">
              <a:buFont typeface="Arial" panose="020B0604020202020204" pitchFamily="34" charset="0"/>
              <a:buChar char="•"/>
            </a:pPr>
            <a:r>
              <a:rPr lang="en-US" sz="1500" i="1" dirty="0" smtClean="0"/>
              <a:t>Your </a:t>
            </a:r>
            <a:r>
              <a:rPr lang="en-US" sz="1500" i="1" dirty="0"/>
              <a:t>local GS1 Member </a:t>
            </a:r>
            <a:r>
              <a:rPr lang="en-US" sz="1500" i="1" dirty="0" smtClean="0"/>
              <a:t>Organisation </a:t>
            </a:r>
            <a:r>
              <a:rPr lang="en-US" sz="1500" i="1" dirty="0"/>
              <a:t>work </a:t>
            </a:r>
            <a:r>
              <a:rPr lang="en-US" sz="1500" i="1" dirty="0" smtClean="0"/>
              <a:t>group</a:t>
            </a:r>
            <a:endParaRPr lang="en-US" sz="1500" i="1" dirty="0"/>
          </a:p>
          <a:p>
            <a:pPr marL="605475" lvl="2" indent="-257175">
              <a:buFont typeface="Arial" panose="020B0604020202020204" pitchFamily="34" charset="0"/>
              <a:buChar char="•"/>
            </a:pPr>
            <a:r>
              <a:rPr lang="en-US" sz="1500" i="1" dirty="0" smtClean="0"/>
              <a:t>Distributed Working Group </a:t>
            </a:r>
            <a:endParaRPr lang="en-US" sz="1500" dirty="0" smtClean="0"/>
          </a:p>
          <a:p>
            <a:pPr marL="605475" lvl="2" indent="-257175">
              <a:buFont typeface="Arial" panose="020B0604020202020204" pitchFamily="34" charset="0"/>
              <a:buChar char="•"/>
            </a:pPr>
            <a:endParaRPr lang="en-US" sz="1500" dirty="0"/>
          </a:p>
          <a:p>
            <a:pPr marL="0" indent="0">
              <a:buNone/>
            </a:pPr>
            <a:endParaRPr lang="en-US" sz="1500" dirty="0" smtClean="0"/>
          </a:p>
          <a:p>
            <a:pPr marL="405675" lvl="1" indent="-257175"/>
            <a:endParaRPr lang="en-US" sz="1500" dirty="0"/>
          </a:p>
          <a:p>
            <a:pPr marL="362813" lvl="1">
              <a:spcBef>
                <a:spcPts val="900"/>
              </a:spcBef>
            </a:pPr>
            <a:endParaRPr lang="en-GB" dirty="0"/>
          </a:p>
        </p:txBody>
      </p:sp>
      <p:pic>
        <p:nvPicPr>
          <p:cNvPr id="9" name="Picture 8"/>
          <p:cNvPicPr>
            <a:picLocks noChangeAspect="1"/>
          </p:cNvPicPr>
          <p:nvPr/>
        </p:nvPicPr>
        <p:blipFill rotWithShape="1">
          <a:blip r:embed="rId4"/>
          <a:srcRect r="6809"/>
          <a:stretch/>
        </p:blipFill>
        <p:spPr>
          <a:xfrm>
            <a:off x="6070397" y="1358160"/>
            <a:ext cx="2590524" cy="28956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ustDataLst>
      <p:tags r:id="rId1"/>
    </p:custDataLst>
    <p:extLst>
      <p:ext uri="{BB962C8B-B14F-4D97-AF65-F5344CB8AC3E}">
        <p14:creationId xmlns:p14="http://schemas.microsoft.com/office/powerpoint/2010/main" val="6013879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SLIDE_GUID" val="74da98bf-6010-402d-80b8-7a5ac926e202"/>
  <p:tag name="AUDIO_IMPORT" val="Q:\TRAINING\COURSES\CONTENT DEVELOPMENT\CONTENT DEV BY COURSE NAME\Introduction to GSMP v2\EL V2.0 2010\GSMP2_03.mp3"/>
  <p:tag name="AUDIO_ID" val="351"/>
  <p:tag name="ELAPSEDTIME" val="16.922"/>
  <p:tag name="ARTICULATE_SLIDE_NAV" val="3"/>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SLIDE_GUID" val="c5f67367-e179-48ed-9bfb-a804ca1dffb0"/>
  <p:tag name="AUDIO_IMPORT" val="Q:\TRAINING\COURSES\CONTENT DEVELOPMENT\CONTENT DEV BY COURSE NAME\Introduction to GSMP v2\EL V2.0 2010\GSMP2_04.mp3"/>
  <p:tag name="AUDIO_ID" val="258"/>
  <p:tag name="ELAPSEDTIME" val="17.042"/>
  <p:tag name="ARTICULATE_SLIDE_NAV" val="4"/>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 name="ARTICULATE_SLIDE_GUID" val="1fbb0a29-e15e-48fe-ae98-2b6f4aebc1e8"/>
  <p:tag name="AUDIO_IMPORT" val="Q:\TRAINING\COURSES\CONTENT DEVELOPMENT\CONTENT DEV BY COURSE NAME\Introduction to GSMP v2\EL V2.0 2010\GSMP2_11.mp3"/>
  <p:tag name="AUDIO_ID" val="357"/>
  <p:tag name="ELAPSEDTIME" val="54.218"/>
  <p:tag name="ARTICULATE_SLIDE_NAV" val="11"/>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ln w="12700">
          <a:tailEnd type="none"/>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2.xml><?xml version="1.0" encoding="utf-8"?>
<a:theme xmlns:a="http://schemas.openxmlformats.org/drawingml/2006/main" name="Content">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3.xml><?xml version="1.0" encoding="utf-8"?>
<a:theme xmlns:a="http://schemas.openxmlformats.org/drawingml/2006/main" name="Divider">
  <a:themeElements>
    <a:clrScheme name="GS1 Global Palette">
      <a:dk1>
        <a:srgbClr val="454545"/>
      </a:dk1>
      <a:lt1>
        <a:sysClr val="window" lastClr="FFFFFF"/>
      </a:lt1>
      <a:dk2>
        <a:srgbClr val="002C6C"/>
      </a:dk2>
      <a:lt2>
        <a:srgbClr val="888B8D"/>
      </a:lt2>
      <a:accent1>
        <a:srgbClr val="F26334"/>
      </a:accent1>
      <a:accent2>
        <a:srgbClr val="00B6DE"/>
      </a:accent2>
      <a:accent3>
        <a:srgbClr val="7AC143"/>
      </a:accent3>
      <a:accent4>
        <a:srgbClr val="F05587"/>
      </a:accent4>
      <a:accent5>
        <a:srgbClr val="FBB034"/>
      </a:accent5>
      <a:accent6>
        <a:srgbClr val="BF83B9"/>
      </a:accent6>
      <a:hlink>
        <a:srgbClr val="008DBD"/>
      </a:hlink>
      <a:folHlink>
        <a:srgbClr val="008DBD"/>
      </a:folHlink>
    </a:clrScheme>
    <a:fontScheme name="GS1 Verdana">
      <a:majorFont>
        <a:latin typeface="Verdana"/>
        <a:ea typeface=""/>
        <a:cs typeface=""/>
        <a:font script="Jpan" typeface="ＭＳ Ｐゴシック"/>
        <a:font script="Hang" typeface="돋움"/>
        <a:font script="Hans" typeface="黑体"/>
        <a:font script="Hant" typeface="微軟正黑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ajorFont>
      <a:minorFont>
        <a:latin typeface="Verdana"/>
        <a:ea typeface=""/>
        <a:cs typeface=""/>
        <a:font script="Jpan" typeface="ＭＳ Ｐ明朝"/>
        <a:font script="Hang" typeface="바탕"/>
        <a:font script="Hans" typeface="宋体"/>
        <a:font script="Hant" typeface="新細明體"/>
        <a:font script="Arab" typeface="Verdana"/>
        <a:font script="Hebr" typeface="Verdana"/>
        <a:font script="Thai" typeface="Verdana"/>
        <a:font script="Ethi" typeface="Verdana"/>
        <a:font script="Beng" typeface="Verdana"/>
        <a:font script="Gujr" typeface="Verdana"/>
        <a:font script="Khmr" typeface="Verdana"/>
        <a:font script="Knda" typeface="Verdana"/>
        <a:font script="Guru" typeface="Verdana"/>
        <a:font script="Cans" typeface="Verdana"/>
        <a:font script="Cher" typeface="Verdana"/>
        <a:font script="Yiii" typeface="Verdana"/>
        <a:font script="Tibt" typeface="Verdana"/>
        <a:font script="Thaa" typeface="Verdana"/>
        <a:font script="Deva" typeface="Verdana"/>
        <a:font script="Telu" typeface="Verdana"/>
        <a:font script="Taml" typeface="Verdana"/>
        <a:font script="Syrc" typeface="Verdana"/>
        <a:font script="Orya" typeface="Verdana"/>
        <a:font script="Mlym" typeface="Verdana"/>
        <a:font script="Laoo" typeface="Verdana"/>
        <a:font script="Sinh" typeface="Verdana"/>
        <a:font script="Mong" typeface="Verdana"/>
        <a:font script="Viet" typeface="Verdana"/>
        <a:font script="Uigh" typeface="Verdan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26334"/>
        </a:solidFill>
        <a:ln w="25400" cap="flat" cmpd="sng" algn="ctr">
          <a:noFill/>
          <a:prstDash val="solid"/>
        </a:ln>
        <a:effectLst/>
      </a:spPr>
      <a:bodyPr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800" b="0" i="0" u="none" strike="noStrike" kern="0" cap="none" spc="0" normalizeH="0" baseline="0" noProof="0">
            <a:ln>
              <a:noFill/>
            </a:ln>
            <a:solidFill>
              <a:sysClr val="window" lastClr="FFFFFF"/>
            </a:solidFill>
            <a:effectLst/>
            <a:uLnTx/>
            <a:uFillTx/>
            <a:latin typeface="Verdana"/>
            <a:ea typeface="+mn-ea"/>
            <a:cs typeface="+mn-cs"/>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GS1 Blue">
      <a:srgbClr val="002C6C"/>
    </a:custClr>
    <a:custClr name="GS1 Orange">
      <a:srgbClr val="F26334"/>
    </a:custClr>
    <a:custClr name="GS1 Dark Gray">
      <a:srgbClr val="454545"/>
    </a:custClr>
    <a:custClr name="GS1 Dark Medium Gray">
      <a:srgbClr val="888B8D"/>
    </a:custClr>
    <a:custClr name="GS1 Light Medium Gray">
      <a:srgbClr val="B1B3B3"/>
    </a:custClr>
    <a:custClr name="GS1 Light Gray">
      <a:srgbClr val="F4F4F4"/>
    </a:custClr>
    <a:custClr name="GS1 Raspberry">
      <a:srgbClr val="F05587"/>
    </a:custClr>
    <a:custClr name="GS1 Purple">
      <a:srgbClr val="BF83B9"/>
    </a:custClr>
    <a:custClr name="GS1 Lavender">
      <a:srgbClr val="AF96D4"/>
    </a:custClr>
    <a:custClr name="GS1 Slate">
      <a:srgbClr val="89AADB"/>
    </a:custClr>
    <a:custClr name="GS1 Sky">
      <a:srgbClr val="00B6DE"/>
    </a:custClr>
    <a:custClr name="GS1 Link">
      <a:srgbClr val="008DBD"/>
    </a:custClr>
    <a:custClr name="GS1 Mist">
      <a:srgbClr val="8DB9CA"/>
    </a:custClr>
    <a:custClr name="GS1 Teal">
      <a:srgbClr val="22BCB9"/>
    </a:custClr>
    <a:custClr name="GS1 Mint">
      <a:srgbClr val="71B790"/>
    </a:custClr>
    <a:custClr name="GS1 Grass">
      <a:srgbClr val="7AC143"/>
    </a:custClr>
    <a:custClr name="GS1 Forest">
      <a:srgbClr val="00B74F"/>
    </a:custClr>
    <a:custClr name="GS1 Olive">
      <a:srgbClr val="9DBB68"/>
    </a:custClr>
    <a:custClr name="GS1 Lime">
      <a:srgbClr val="C1D82F"/>
    </a:custClr>
    <a:custClr name="GS1 Gold">
      <a:srgbClr val="C4B000"/>
    </a:custClr>
    <a:custClr name="GS1 Peach">
      <a:srgbClr val="FBB034"/>
    </a:custClr>
    <a:custClr name="GS1 Tangerine">
      <a:srgbClr val="FF8200"/>
    </a:custClr>
    <a:custClr name="GS1 Honey">
      <a:srgbClr val="B78B20"/>
    </a:custClr>
    <a:custClr name="GS1 Terracotta">
      <a:srgbClr val="D3875F"/>
    </a:custClr>
  </a:custClr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833EA36F62CA641BAB9F648970D91ED" ma:contentTypeVersion="8" ma:contentTypeDescription="Create a new document." ma:contentTypeScope="" ma:versionID="2034fd8e939ec518a8dafbc04b51b8eb">
  <xsd:schema xmlns:xsd="http://www.w3.org/2001/XMLSchema" xmlns:xs="http://www.w3.org/2001/XMLSchema" xmlns:p="http://schemas.microsoft.com/office/2006/metadata/properties" xmlns:ns1="http://schemas.microsoft.com/sharepoint/v3" xmlns:ns2="ece5e4fa-18c3-44d0-99a5-ccc0cf1cf713" xmlns:ns3="8797ad7b-07b3-4654-b53b-363493926508" xmlns:ns4="http://schemas.microsoft.com/sharepoint/v4" targetNamespace="http://schemas.microsoft.com/office/2006/metadata/properties" ma:root="true" ma:fieldsID="f6304a7ec410197ee15f76ac4d1ffacf" ns1:_="" ns2:_="" ns3:_="" ns4:_="">
    <xsd:import namespace="http://schemas.microsoft.com/sharepoint/v3"/>
    <xsd:import namespace="ece5e4fa-18c3-44d0-99a5-ccc0cf1cf713"/>
    <xsd:import namespace="8797ad7b-07b3-4654-b53b-36349392650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Year" minOccurs="0"/>
                <xsd:element ref="ns1:EmailSender" minOccurs="0"/>
                <xsd:element ref="ns1:EmailTo" minOccurs="0"/>
                <xsd:element ref="ns1:EmailCc" minOccurs="0"/>
                <xsd:element ref="ns1:EmailFrom" minOccurs="0"/>
                <xsd:element ref="ns1:EmailSubject" minOccurs="0"/>
                <xsd:element ref="ns4:EmailHeaders" minOccurs="0"/>
                <xsd:element ref="ns3:Session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12" nillable="true" ma:displayName="E-Mail Sender" ma:hidden="true" ma:internalName="EmailSender">
      <xsd:simpleType>
        <xsd:restriction base="dms:Note">
          <xsd:maxLength value="255"/>
        </xsd:restriction>
      </xsd:simpleType>
    </xsd:element>
    <xsd:element name="EmailTo" ma:index="13" nillable="true" ma:displayName="E-Mail To" ma:hidden="true" ma:internalName="EmailTo">
      <xsd:simpleType>
        <xsd:restriction base="dms:Note">
          <xsd:maxLength value="255"/>
        </xsd:restriction>
      </xsd:simpleType>
    </xsd:element>
    <xsd:element name="EmailCc" ma:index="14" nillable="true" ma:displayName="E-Mail Cc" ma:hidden="true" ma:internalName="EmailCc">
      <xsd:simpleType>
        <xsd:restriction base="dms:Note">
          <xsd:maxLength value="255"/>
        </xsd:restriction>
      </xsd:simpleType>
    </xsd:element>
    <xsd:element name="EmailFrom" ma:index="15" nillable="true" ma:displayName="E-Mail From" ma:hidden="true" ma:internalName="EmailFrom">
      <xsd:simpleType>
        <xsd:restriction base="dms:Text"/>
      </xsd:simpleType>
    </xsd:element>
    <xsd:element name="EmailSubject" ma:index="16" nillable="true" ma:displayName="E-Mail Subject"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ce5e4fa-18c3-44d0-99a5-ccc0cf1cf71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797ad7b-07b3-4654-b53b-363493926508" elementFormDefault="qualified">
    <xsd:import namespace="http://schemas.microsoft.com/office/2006/documentManagement/types"/>
    <xsd:import namespace="http://schemas.microsoft.com/office/infopath/2007/PartnerControls"/>
    <xsd:element name="Year" ma:index="11" nillable="true" ma:displayName="Year" ma:internalName="Year">
      <xsd:simpleType>
        <xsd:restriction base="dms:Text">
          <xsd:maxLength value="255"/>
        </xsd:restriction>
      </xsd:simpleType>
    </xsd:element>
    <xsd:element name="Session_x0020_Name" ma:index="18" nillable="true" ma:displayName="Session Name" ma:internalName="Session_x0020_Nam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7" nillable="true" ma:displayName="E-Mail Headers"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Year xmlns="8797ad7b-07b3-4654-b53b-363493926508" xsi:nil="true"/>
    <EmailSender xmlns="http://schemas.microsoft.com/sharepoint/v3" xsi:nil="true"/>
    <EmailFrom xmlns="http://schemas.microsoft.com/sharepoint/v3" xsi:nil="true"/>
    <EmailSubject xmlns="http://schemas.microsoft.com/sharepoint/v3" xsi:nil="true"/>
    <Session_x0020_Name xmlns="8797ad7b-07b3-4654-b53b-363493926508" xsi:nil="true"/>
    <EmailCc xmlns="http://schemas.microsoft.com/sharepoint/v3" xsi:nil="true"/>
    <_dlc_DocId xmlns="ece5e4fa-18c3-44d0-99a5-ccc0cf1cf713">GS1GO-106-1678</_dlc_DocId>
    <_dlc_DocIdUrl xmlns="ece5e4fa-18c3-44d0-99a5-ccc0cf1cf713">
      <Url>http://intranet.gs1.org/events/_layouts/15/DocIdRedir.aspx?ID=GS1GO-106-1678</Url>
      <Description>GS1GO-106-1678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3AC8AD5-558D-428F-9D39-0778AFE7291B}">
  <ds:schemaRefs>
    <ds:schemaRef ds:uri="http://schemas.microsoft.com/sharepoint/events"/>
  </ds:schemaRefs>
</ds:datastoreItem>
</file>

<file path=customXml/itemProps2.xml><?xml version="1.0" encoding="utf-8"?>
<ds:datastoreItem xmlns:ds="http://schemas.openxmlformats.org/officeDocument/2006/customXml" ds:itemID="{8CF7339C-45CD-42D9-A54F-8D73DE7015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e5e4fa-18c3-44d0-99a5-ccc0cf1cf713"/>
    <ds:schemaRef ds:uri="8797ad7b-07b3-4654-b53b-36349392650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FFE7C1-0462-4382-9BD2-5F8EF2A19A20}">
  <ds:schemaRefs>
    <ds:schemaRef ds:uri="http://purl.org/dc/dcmitype/"/>
    <ds:schemaRef ds:uri="http://schemas.microsoft.com/office/infopath/2007/PartnerControls"/>
    <ds:schemaRef ds:uri="http://purl.org/dc/elements/1.1/"/>
    <ds:schemaRef ds:uri="http://schemas.microsoft.com/office/2006/metadata/properties"/>
    <ds:schemaRef ds:uri="8797ad7b-07b3-4654-b53b-363493926508"/>
    <ds:schemaRef ds:uri="http://schemas.microsoft.com/sharepoint/v3"/>
    <ds:schemaRef ds:uri="http://schemas.microsoft.com/office/2006/documentManagement/types"/>
    <ds:schemaRef ds:uri="http://purl.org/dc/terms/"/>
    <ds:schemaRef ds:uri="ece5e4fa-18c3-44d0-99a5-ccc0cf1cf713"/>
    <ds:schemaRef ds:uri="http://schemas.openxmlformats.org/package/2006/metadata/core-properties"/>
    <ds:schemaRef ds:uri="http://schemas.microsoft.com/sharepoint/v4"/>
    <ds:schemaRef ds:uri="http://www.w3.org/XML/1998/namespace"/>
  </ds:schemaRefs>
</ds:datastoreItem>
</file>

<file path=customXml/itemProps4.xml><?xml version="1.0" encoding="utf-8"?>
<ds:datastoreItem xmlns:ds="http://schemas.openxmlformats.org/officeDocument/2006/customXml" ds:itemID="{BB9E8AB2-197A-4C7B-85E5-B860FDC3CE0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GS1_Template_PPT_16-9_2015-02-04</Template>
  <TotalTime>1029</TotalTime>
  <Words>819</Words>
  <Application>Microsoft Office PowerPoint</Application>
  <PresentationFormat>On-screen Show (16:9)</PresentationFormat>
  <Paragraphs>192</Paragraphs>
  <Slides>18</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ＭＳ Ｐゴシック</vt:lpstr>
      <vt:lpstr>Arial</vt:lpstr>
      <vt:lpstr>Calibri</vt:lpstr>
      <vt:lpstr>Gotham Office</vt:lpstr>
      <vt:lpstr>Lucida Grande</vt:lpstr>
      <vt:lpstr>Times New Roman</vt:lpstr>
      <vt:lpstr>Verdana</vt:lpstr>
      <vt:lpstr>Wingdings</vt:lpstr>
      <vt:lpstr>Title</vt:lpstr>
      <vt:lpstr>Content</vt:lpstr>
      <vt:lpstr>Divider</vt:lpstr>
      <vt:lpstr>GS1 Industry &amp; Standards Event 2017 09-13 October 2017 – Brussels, Belgium Transforming business together </vt:lpstr>
      <vt:lpstr>Anti-trust caution</vt:lpstr>
      <vt:lpstr>Statement &amp; reminder for seeking intellectual property information</vt:lpstr>
      <vt:lpstr>GS1 Standards Event App – How to get it </vt:lpstr>
      <vt:lpstr>Today’s objective</vt:lpstr>
      <vt:lpstr>What is the Global Standards Management Process (GSMP)?</vt:lpstr>
      <vt:lpstr>GSMP guiding principles</vt:lpstr>
      <vt:lpstr>GSMP Policies </vt:lpstr>
      <vt:lpstr>Participation is the “Key” to Success</vt:lpstr>
      <vt:lpstr>Distributed Working Groups (DWG)</vt:lpstr>
      <vt:lpstr>Where DWG participates in the GSMP</vt:lpstr>
      <vt:lpstr>Role of the GS1 Member Organisation</vt:lpstr>
      <vt:lpstr>Local influences Global</vt:lpstr>
      <vt:lpstr>Benefits of Distributed Working Groups</vt:lpstr>
      <vt:lpstr>Distributed Working Group Guideline – MO Zone</vt:lpstr>
      <vt:lpstr>Get involved today!</vt:lpstr>
      <vt:lpstr>Event App – How to rate sessions</vt:lpstr>
      <vt:lpstr>Contact Information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GS1</dc:creator>
  <cp:keywords/>
  <dc:description/>
  <cp:lastModifiedBy>Greg Rowe</cp:lastModifiedBy>
  <cp:revision>90</cp:revision>
  <dcterms:created xsi:type="dcterms:W3CDTF">2015-02-03T16:52:14Z</dcterms:created>
  <dcterms:modified xsi:type="dcterms:W3CDTF">2017-10-11T13:14:20Z</dcterms:modified>
  <cp:category>Corporate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y fmtid="{D5CDD505-2E9C-101B-9397-08002B2CF9AE}" pid="3" name="Date">
    <vt:filetime>2016-01-06T05:00:00Z</vt:filetime>
  </property>
  <property fmtid="{D5CDD505-2E9C-101B-9397-08002B2CF9AE}" pid="4" name="ContentTypeId">
    <vt:lpwstr>0x0101004833EA36F62CA641BAB9F648970D91ED</vt:lpwstr>
  </property>
  <property fmtid="{D5CDD505-2E9C-101B-9397-08002B2CF9AE}" pid="5" name="_dlc_DocIdItemGuid">
    <vt:lpwstr>254432f2-951e-4aa9-957e-b0dab7076d4b</vt:lpwstr>
  </property>
</Properties>
</file>