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4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24148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24148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24148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24148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24148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24148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24148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24148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324148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324148"/>
        </a:fontRef>
        <a:srgbClr val="324148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324148"/>
        </a:fontRef>
        <a:srgbClr val="324148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324148"/>
        </a:fontRef>
        <a:srgbClr val="324148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324148"/>
        </a:fontRef>
        <a:srgbClr val="32414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324148"/>
        </a:fontRef>
        <a:srgbClr val="32414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24148"/>
              </a:solidFill>
              <a:prstDash val="solid"/>
              <a:round/>
            </a:ln>
          </a:top>
          <a:bottom>
            <a:ln w="25400" cap="flat">
              <a:solidFill>
                <a:srgbClr val="324148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24148"/>
              </a:solidFill>
              <a:prstDash val="solid"/>
              <a:round/>
            </a:ln>
          </a:top>
          <a:bottom>
            <a:ln w="25400" cap="flat">
              <a:solidFill>
                <a:srgbClr val="324148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324148"/>
        </a:fontRef>
        <a:srgbClr val="324148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DCE"/>
          </a:solidFill>
        </a:fill>
      </a:tcStyle>
    </a:wholeTbl>
    <a:band2H>
      <a:tcTxStyle/>
      <a:tcStyle>
        <a:tcBdr/>
        <a:fill>
          <a:solidFill>
            <a:srgbClr val="E7E8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24148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24148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24148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324148"/>
        </a:fontRef>
        <a:srgbClr val="324148"/>
      </a:tcTxStyle>
      <a:tcStyle>
        <a:tcBdr>
          <a:left>
            <a:ln w="12700" cap="flat">
              <a:solidFill>
                <a:srgbClr val="324148"/>
              </a:solidFill>
              <a:prstDash val="solid"/>
              <a:round/>
            </a:ln>
          </a:left>
          <a:right>
            <a:ln w="12700" cap="flat">
              <a:solidFill>
                <a:srgbClr val="324148"/>
              </a:solidFill>
              <a:prstDash val="solid"/>
              <a:round/>
            </a:ln>
          </a:right>
          <a:top>
            <a:ln w="12700" cap="flat">
              <a:solidFill>
                <a:srgbClr val="324148"/>
              </a:solidFill>
              <a:prstDash val="solid"/>
              <a:round/>
            </a:ln>
          </a:top>
          <a:bottom>
            <a:ln w="12700" cap="flat">
              <a:solidFill>
                <a:srgbClr val="324148"/>
              </a:solidFill>
              <a:prstDash val="solid"/>
              <a:round/>
            </a:ln>
          </a:bottom>
          <a:insideH>
            <a:ln w="12700" cap="flat">
              <a:solidFill>
                <a:srgbClr val="324148"/>
              </a:solidFill>
              <a:prstDash val="solid"/>
              <a:round/>
            </a:ln>
          </a:insideH>
          <a:insideV>
            <a:ln w="12700" cap="flat">
              <a:solidFill>
                <a:srgbClr val="324148"/>
              </a:solidFill>
              <a:prstDash val="solid"/>
              <a:round/>
            </a:ln>
          </a:insideV>
        </a:tcBdr>
        <a:fill>
          <a:solidFill>
            <a:srgbClr val="324148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324148"/>
        </a:fontRef>
        <a:srgbClr val="324148"/>
      </a:tcTxStyle>
      <a:tcStyle>
        <a:tcBdr>
          <a:left>
            <a:ln w="12700" cap="flat">
              <a:solidFill>
                <a:srgbClr val="324148"/>
              </a:solidFill>
              <a:prstDash val="solid"/>
              <a:round/>
            </a:ln>
          </a:left>
          <a:right>
            <a:ln w="12700" cap="flat">
              <a:solidFill>
                <a:srgbClr val="324148"/>
              </a:solidFill>
              <a:prstDash val="solid"/>
              <a:round/>
            </a:ln>
          </a:right>
          <a:top>
            <a:ln w="12700" cap="flat">
              <a:solidFill>
                <a:srgbClr val="324148"/>
              </a:solidFill>
              <a:prstDash val="solid"/>
              <a:round/>
            </a:ln>
          </a:top>
          <a:bottom>
            <a:ln w="12700" cap="flat">
              <a:solidFill>
                <a:srgbClr val="324148"/>
              </a:solidFill>
              <a:prstDash val="solid"/>
              <a:round/>
            </a:ln>
          </a:bottom>
          <a:insideH>
            <a:ln w="12700" cap="flat">
              <a:solidFill>
                <a:srgbClr val="324148"/>
              </a:solidFill>
              <a:prstDash val="solid"/>
              <a:round/>
            </a:ln>
          </a:insideH>
          <a:insideV>
            <a:ln w="12700" cap="flat">
              <a:solidFill>
                <a:srgbClr val="324148"/>
              </a:solidFill>
              <a:prstDash val="solid"/>
              <a:round/>
            </a:ln>
          </a:insideV>
        </a:tcBdr>
        <a:fill>
          <a:solidFill>
            <a:srgbClr val="324148">
              <a:alpha val="20000"/>
            </a:srgbClr>
          </a:solidFill>
        </a:fill>
      </a:tcStyle>
    </a:firstCol>
    <a:lastRow>
      <a:tcTxStyle b="on" i="off">
        <a:fontRef idx="major">
          <a:srgbClr val="324148"/>
        </a:fontRef>
        <a:srgbClr val="324148"/>
      </a:tcTxStyle>
      <a:tcStyle>
        <a:tcBdr>
          <a:left>
            <a:ln w="12700" cap="flat">
              <a:solidFill>
                <a:srgbClr val="324148"/>
              </a:solidFill>
              <a:prstDash val="solid"/>
              <a:round/>
            </a:ln>
          </a:left>
          <a:right>
            <a:ln w="12700" cap="flat">
              <a:solidFill>
                <a:srgbClr val="324148"/>
              </a:solidFill>
              <a:prstDash val="solid"/>
              <a:round/>
            </a:ln>
          </a:right>
          <a:top>
            <a:ln w="50800" cap="flat">
              <a:solidFill>
                <a:srgbClr val="324148"/>
              </a:solidFill>
              <a:prstDash val="solid"/>
              <a:round/>
            </a:ln>
          </a:top>
          <a:bottom>
            <a:ln w="12700" cap="flat">
              <a:solidFill>
                <a:srgbClr val="324148"/>
              </a:solidFill>
              <a:prstDash val="solid"/>
              <a:round/>
            </a:ln>
          </a:bottom>
          <a:insideH>
            <a:ln w="12700" cap="flat">
              <a:solidFill>
                <a:srgbClr val="324148"/>
              </a:solidFill>
              <a:prstDash val="solid"/>
              <a:round/>
            </a:ln>
          </a:insideH>
          <a:insideV>
            <a:ln w="12700" cap="flat">
              <a:solidFill>
                <a:srgbClr val="324148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324148"/>
        </a:fontRef>
        <a:srgbClr val="324148"/>
      </a:tcTxStyle>
      <a:tcStyle>
        <a:tcBdr>
          <a:left>
            <a:ln w="12700" cap="flat">
              <a:solidFill>
                <a:srgbClr val="324148"/>
              </a:solidFill>
              <a:prstDash val="solid"/>
              <a:round/>
            </a:ln>
          </a:left>
          <a:right>
            <a:ln w="12700" cap="flat">
              <a:solidFill>
                <a:srgbClr val="324148"/>
              </a:solidFill>
              <a:prstDash val="solid"/>
              <a:round/>
            </a:ln>
          </a:right>
          <a:top>
            <a:ln w="12700" cap="flat">
              <a:solidFill>
                <a:srgbClr val="324148"/>
              </a:solidFill>
              <a:prstDash val="solid"/>
              <a:round/>
            </a:ln>
          </a:top>
          <a:bottom>
            <a:ln w="25400" cap="flat">
              <a:solidFill>
                <a:srgbClr val="324148"/>
              </a:solidFill>
              <a:prstDash val="solid"/>
              <a:round/>
            </a:ln>
          </a:bottom>
          <a:insideH>
            <a:ln w="12700" cap="flat">
              <a:solidFill>
                <a:srgbClr val="324148"/>
              </a:solidFill>
              <a:prstDash val="solid"/>
              <a:round/>
            </a:ln>
          </a:insideH>
          <a:insideV>
            <a:ln w="12700" cap="flat">
              <a:solidFill>
                <a:srgbClr val="324148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30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Shape 88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88" name="Shape 88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Shape 8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6" name="Shape 8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5000"/>
              </a:lnSpc>
              <a:defRPr sz="1100"/>
            </a:lvl1pPr>
          </a:lstStyle>
          <a:p>
            <a:r>
              <a:t>Intro Deck - OriginTrail - Use of GS1 Standards and Blockchain in Supply Chain Management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Shape 11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43" name="Shape 1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5000"/>
              </a:lnSpc>
              <a:defRPr sz="1100"/>
            </a:lvl1pPr>
          </a:lstStyle>
          <a:p>
            <a:r>
              <a:t>YimiShiji slide (standard one)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Shape 1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6" name="Shape 1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5000"/>
              </a:lnSpc>
              <a:defRPr sz="1100"/>
            </a:lvl1pPr>
          </a:lstStyle>
          <a:p>
            <a:r>
              <a:t>Step 1 (, SC mapping, data structuring, XML GS1 EPCIS) for all 3 steps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Shape 11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1" name="Shape 11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5000"/>
              </a:lnSpc>
              <a:defRPr sz="1100"/>
            </a:lvl1pPr>
          </a:lstStyle>
          <a:p>
            <a:r>
              <a:t>Step 1 (, SC mapping, data structuring, XML GS1 EPCIS) for all 3 steps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Shape 11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2" name="Shape 11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5000"/>
              </a:lnSpc>
              <a:defRPr sz="1100"/>
            </a:lvl1pPr>
          </a:lstStyle>
          <a:p>
            <a:r>
              <a:t>Step 1 (, SC mapping, data structuring, XML GS1 EPCIS) for all 3 steps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Shape 11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6" name="Shape 11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5000"/>
              </a:lnSpc>
              <a:defRPr sz="1100"/>
            </a:lvl1pPr>
          </a:lstStyle>
          <a:p>
            <a:r>
              <a:t>YimiShiji slide (steps)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Shape 12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6" name="Shape 12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5000"/>
              </a:lnSpc>
              <a:defRPr sz="1100"/>
            </a:lvl1pPr>
          </a:lstStyle>
          <a:p>
            <a:r>
              <a:t>Trace Alliance slide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Shape 12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4" name="Shape 12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5000"/>
              </a:lnSpc>
              <a:defRPr sz="1100"/>
            </a:lvl1pPr>
            <a:lvl2pPr marL="914400" indent="-298450">
              <a:lnSpc>
                <a:spcPct val="115000"/>
              </a:lnSpc>
              <a:buClr>
                <a:srgbClr val="000000"/>
              </a:buClr>
              <a:buSzPts val="1100"/>
              <a:buAutoNum type="alphaLcPeriod"/>
              <a:defRPr sz="1100"/>
            </a:lvl2pPr>
          </a:lstStyle>
          <a:p>
            <a:r>
              <a:t>Yimi </a:t>
            </a:r>
          </a:p>
          <a:p>
            <a:pPr lvl="1"/>
            <a:r>
              <a:t>Feature Showcase (P&amp;G demo with imaginary names)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Shape 9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01" name="Shape 9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5000"/>
              </a:lnSpc>
              <a:defRPr sz="1100"/>
            </a:pPr>
            <a:r>
              <a:t>Agenda </a:t>
            </a:r>
          </a:p>
          <a:p>
            <a:pPr marL="914400" lvl="1" indent="-298450">
              <a:lnSpc>
                <a:spcPct val="115000"/>
              </a:lnSpc>
              <a:buClr>
                <a:srgbClr val="000000"/>
              </a:buClr>
              <a:buSzPts val="1100"/>
              <a:buAutoNum type="alphaLcPeriod"/>
              <a:defRPr sz="1100"/>
            </a:pPr>
            <a:r>
              <a:t>Opacity of supply chains</a:t>
            </a:r>
          </a:p>
          <a:p>
            <a:pPr marL="914400" lvl="1" indent="-298450">
              <a:lnSpc>
                <a:spcPct val="115000"/>
              </a:lnSpc>
              <a:buClr>
                <a:srgbClr val="000000"/>
              </a:buClr>
              <a:buSzPts val="1100"/>
              <a:buAutoNum type="alphaLcPeriod"/>
              <a:defRPr sz="1100"/>
            </a:pPr>
            <a:r>
              <a:t>OriginTrail development - from centralized solution to decentralization</a:t>
            </a:r>
          </a:p>
          <a:p>
            <a:pPr marL="914400" lvl="1" indent="-298450">
              <a:lnSpc>
                <a:spcPct val="115000"/>
              </a:lnSpc>
              <a:buClr>
                <a:srgbClr val="000000"/>
              </a:buClr>
              <a:buSzPts val="1100"/>
              <a:buAutoNum type="alphaLcPeriod"/>
              <a:defRPr sz="1100"/>
            </a:pPr>
            <a:r>
              <a:t>Is Blockchain a Silver Bullet for Supply Chain related Challeges  </a:t>
            </a:r>
          </a:p>
          <a:p>
            <a:pPr marL="914400" lvl="1" indent="-298450">
              <a:lnSpc>
                <a:spcPct val="115000"/>
              </a:lnSpc>
              <a:buClr>
                <a:srgbClr val="000000"/>
              </a:buClr>
              <a:buSzPts val="1100"/>
              <a:buAutoNum type="alphaLcPeriod"/>
              <a:defRPr sz="1100"/>
            </a:pPr>
            <a:r>
              <a:t>OriginTrail Protocol - enabling companies to speak the same language, with integrity</a:t>
            </a:r>
          </a:p>
          <a:p>
            <a:pPr marL="914400" lvl="1" indent="-298450">
              <a:lnSpc>
                <a:spcPct val="115000"/>
              </a:lnSpc>
              <a:buClr>
                <a:srgbClr val="000000"/>
              </a:buClr>
              <a:buSzPts val="1100"/>
              <a:buAutoNum type="alphaLcPeriod"/>
              <a:defRPr sz="1100"/>
            </a:pPr>
            <a:r>
              <a:t>Yimishiji usecase - GS1 EPCIS and blockchain adoption </a:t>
            </a:r>
          </a:p>
          <a:p>
            <a:pPr marL="914400" lvl="1" indent="-298450">
              <a:lnSpc>
                <a:spcPct val="115000"/>
              </a:lnSpc>
              <a:buClr>
                <a:srgbClr val="000000"/>
              </a:buClr>
              <a:buSzPts val="1100"/>
              <a:buAutoNum type="alphaLcPeriod"/>
              <a:defRPr sz="1100"/>
            </a:pPr>
            <a:r>
              <a:t>Feature showcase - alert system</a:t>
            </a:r>
          </a:p>
          <a:p>
            <a:pPr marL="914400" lvl="1" indent="-298450">
              <a:lnSpc>
                <a:spcPct val="115000"/>
              </a:lnSpc>
              <a:buClr>
                <a:srgbClr val="000000"/>
              </a:buClr>
              <a:buSzPts val="1100"/>
              <a:buAutoNum type="alphaLcPeriod"/>
              <a:defRPr sz="1100"/>
            </a:pPr>
            <a:r>
              <a:t>Trace Alliance - empowering businesses through blockchain technology and data standards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Shape 9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5" name="Shape 9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5000"/>
              </a:lnSpc>
              <a:defRPr sz="1100"/>
            </a:lvl1pPr>
          </a:lstStyle>
          <a:p>
            <a:r>
              <a:t>Plate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Shape 10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33" name="Shape 10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t>Lockton Research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Shape 10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8" name="Shape 10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5000"/>
              </a:lnSpc>
              <a:defRPr sz="1100"/>
            </a:lvl1pPr>
          </a:lstStyle>
          <a:p>
            <a:r>
              <a:t>Question “how can we trust…”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Shape 10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2" name="Shape 10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5000"/>
              </a:lnSpc>
              <a:defRPr sz="1100"/>
            </a:lvl1pPr>
          </a:lstStyle>
          <a:p>
            <a:r>
              <a:t>Ways of record keeping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Shape 11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6" name="Shape 11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5000"/>
              </a:lnSpc>
              <a:defRPr sz="1100"/>
            </a:lvl1pPr>
          </a:lstStyle>
          <a:p>
            <a:r>
              <a:t>Table of decentral- solutions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Shape 11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1" name="Shape 11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5000"/>
              </a:lnSpc>
              <a:defRPr sz="1100"/>
            </a:lvl1pPr>
          </a:lstStyle>
          <a:p>
            <a:r>
              <a:t>Data siloes slide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Shape 11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32" name="Shape 11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5000"/>
              </a:lnSpc>
              <a:defRPr sz="1100"/>
            </a:lvl1pPr>
          </a:lstStyle>
          <a:p>
            <a:r>
              <a:t>OriginTrail Protocol (layered Architecture)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392;p105"/>
          <p:cNvSpPr/>
          <p:nvPr/>
        </p:nvSpPr>
        <p:spPr>
          <a:xfrm>
            <a:off x="-16261" y="5024697"/>
            <a:ext cx="9176402" cy="118801"/>
          </a:xfrm>
          <a:prstGeom prst="rect">
            <a:avLst/>
          </a:prstGeom>
          <a:solidFill>
            <a:srgbClr val="00DB9C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8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62111" y="4833937"/>
            <a:ext cx="177937" cy="161362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DB9C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395;p106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69619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543675" y="273843"/>
            <a:ext cx="1971601" cy="4359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273843"/>
            <a:ext cx="5800801" cy="43590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61950" indent="-2667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61950" indent="1905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61950" indent="6477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61950" indent="11049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61950" indent="15621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4045" y="4755891"/>
            <a:ext cx="197114" cy="2082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1814072" y="864779"/>
            <a:ext cx="5515802" cy="1740301"/>
          </a:xfrm>
          <a:prstGeom prst="rect">
            <a:avLst/>
          </a:prstGeom>
        </p:spPr>
        <p:txBody>
          <a:bodyPr lIns="26775" tIns="26775" rIns="26775" bIns="26775" anchor="b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idx="1"/>
          </p:nvPr>
        </p:nvSpPr>
        <p:spPr>
          <a:xfrm>
            <a:off x="1045856" y="395639"/>
            <a:ext cx="6876301" cy="4270201"/>
          </a:xfrm>
          <a:prstGeom prst="rect">
            <a:avLst/>
          </a:prstGeom>
        </p:spPr>
        <p:txBody>
          <a:bodyPr lIns="26775" tIns="26775" rIns="26775" bIns="26775" anchor="ctr"/>
          <a:lstStyle>
            <a:lvl1pPr indent="-3810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Roboto Medium"/>
              <a:defRPr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3810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Roboto Medium"/>
              <a:defRPr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indent="-3810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Roboto Medium"/>
              <a:defRPr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indent="-3810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Roboto Medium"/>
              <a:defRPr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indent="-3810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Roboto Medium"/>
              <a:defRPr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21" name="Google Shape;64;p15" descr="Google Shape;64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3" cy="5143502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71969" y="4877832"/>
            <a:ext cx="193352" cy="189935"/>
          </a:xfrm>
          <a:prstGeom prst="rect">
            <a:avLst/>
          </a:prstGeom>
        </p:spPr>
        <p:txBody>
          <a:bodyPr lIns="26775" tIns="26775" rIns="26775" bIns="26775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Text"/>
          <p:cNvSpPr txBox="1">
            <a:spLocks noGrp="1"/>
          </p:cNvSpPr>
          <p:nvPr>
            <p:ph type="title"/>
          </p:nvPr>
        </p:nvSpPr>
        <p:spPr>
          <a:xfrm>
            <a:off x="666750" y="857250"/>
            <a:ext cx="7810500" cy="1199100"/>
          </a:xfrm>
          <a:prstGeom prst="rect">
            <a:avLst/>
          </a:prstGeom>
        </p:spPr>
        <p:txBody>
          <a:bodyPr lIns="19050" tIns="19050" rIns="19050" bIns="19050" anchor="t"/>
          <a:lstStyle>
            <a:lvl1pPr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0" name="Google Shape;69;p16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6750" y="2971800"/>
            <a:ext cx="7810500" cy="595201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22860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22860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2860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66750" y="4572000"/>
            <a:ext cx="180783" cy="177800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>
              <a:lnSpc>
                <a:spcPct val="150000"/>
              </a:lnSpc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 + BG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xfrm>
            <a:off x="666750" y="857250"/>
            <a:ext cx="7810500" cy="1199100"/>
          </a:xfrm>
          <a:prstGeom prst="rect">
            <a:avLst/>
          </a:prstGeom>
        </p:spPr>
        <p:txBody>
          <a:bodyPr lIns="19050" tIns="19050" rIns="19050" bIns="19050" anchor="t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0" name="Google Shape;74;p17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6750" y="2971800"/>
            <a:ext cx="7810500" cy="595201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22860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22860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2860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66750" y="4572000"/>
            <a:ext cx="180783" cy="177800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>
              <a:lnSpc>
                <a:spcPct val="150000"/>
              </a:lnSpc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51118" y="4828451"/>
            <a:ext cx="177938" cy="161361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51118" y="4833937"/>
            <a:ext cx="177938" cy="161362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>
              <a:defRPr>
                <a:solidFill>
                  <a:srgbClr val="00DB9C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81;p20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69619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666750" y="862012"/>
            <a:ext cx="7810500" cy="500701"/>
          </a:xfrm>
          <a:prstGeom prst="rect">
            <a:avLst/>
          </a:prstGeom>
        </p:spPr>
        <p:txBody>
          <a:bodyPr lIns="19050" tIns="19050" rIns="19050" bIns="19050" anchor="t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2" name="Google Shape;85;p21"/>
          <p:cNvSpPr txBox="1"/>
          <p:nvPr/>
        </p:nvSpPr>
        <p:spPr>
          <a:xfrm>
            <a:off x="666750" y="1554269"/>
            <a:ext cx="781050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>
              <a:defRPr sz="2000">
                <a:solidFill>
                  <a:srgbClr val="C1C1C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Subtitle text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88;p22"/>
          <p:cNvSpPr>
            <a:spLocks noGrp="1"/>
          </p:cNvSpPr>
          <p:nvPr>
            <p:ph type="pic" idx="13"/>
          </p:nvPr>
        </p:nvSpPr>
        <p:spPr>
          <a:xfrm>
            <a:off x="1172238" y="252413"/>
            <a:ext cx="6801001" cy="3276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1" name="Title Text"/>
          <p:cNvSpPr txBox="1">
            <a:spLocks noGrp="1"/>
          </p:cNvSpPr>
          <p:nvPr>
            <p:ph type="title"/>
          </p:nvPr>
        </p:nvSpPr>
        <p:spPr>
          <a:xfrm>
            <a:off x="238125" y="3567112"/>
            <a:ext cx="8667600" cy="752401"/>
          </a:xfrm>
          <a:prstGeom prst="rect">
            <a:avLst/>
          </a:prstGeom>
        </p:spPr>
        <p:txBody>
          <a:bodyPr lIns="19050" tIns="19050" rIns="19050" bIns="19050" anchor="b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125" y="4291012"/>
            <a:ext cx="8667600" cy="595201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22860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22860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22860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22860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le Text"/>
          <p:cNvSpPr txBox="1">
            <a:spLocks noGrp="1"/>
          </p:cNvSpPr>
          <p:nvPr>
            <p:ph type="title"/>
          </p:nvPr>
        </p:nvSpPr>
        <p:spPr>
          <a:xfrm>
            <a:off x="666750" y="857250"/>
            <a:ext cx="7810500" cy="1199100"/>
          </a:xfrm>
          <a:prstGeom prst="rect">
            <a:avLst/>
          </a:prstGeom>
        </p:spPr>
        <p:txBody>
          <a:bodyPr lIns="19050" tIns="19050" rIns="19050" bIns="19050" anchor="t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66750" y="4572000"/>
            <a:ext cx="180783" cy="177800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>
              <a:lnSpc>
                <a:spcPct val="150000"/>
              </a:lnSpc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96;p24"/>
          <p:cNvSpPr>
            <a:spLocks noGrp="1"/>
          </p:cNvSpPr>
          <p:nvPr>
            <p:ph type="pic" sz="half" idx="13"/>
          </p:nvPr>
        </p:nvSpPr>
        <p:spPr>
          <a:xfrm>
            <a:off x="4937242" y="357188"/>
            <a:ext cx="3571800" cy="4300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9" name="Title Text"/>
          <p:cNvSpPr txBox="1">
            <a:spLocks noGrp="1"/>
          </p:cNvSpPr>
          <p:nvPr>
            <p:ph type="title"/>
          </p:nvPr>
        </p:nvSpPr>
        <p:spPr>
          <a:xfrm>
            <a:off x="619125" y="357188"/>
            <a:ext cx="3833701" cy="2081100"/>
          </a:xfrm>
          <a:prstGeom prst="rect">
            <a:avLst/>
          </a:prstGeom>
        </p:spPr>
        <p:txBody>
          <a:bodyPr lIns="19050" tIns="19050" rIns="19050" bIns="19050" anchor="b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19125" y="2447925"/>
            <a:ext cx="3833701" cy="2148001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22860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22860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22860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22860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itle Text"/>
          <p:cNvSpPr txBox="1">
            <a:spLocks noGrp="1"/>
          </p:cNvSpPr>
          <p:nvPr>
            <p:ph type="title"/>
          </p:nvPr>
        </p:nvSpPr>
        <p:spPr>
          <a:xfrm>
            <a:off x="633412" y="133350"/>
            <a:ext cx="7877101" cy="857400"/>
          </a:xfrm>
          <a:prstGeom prst="rect">
            <a:avLst/>
          </a:prstGeom>
        </p:spPr>
        <p:txBody>
          <a:bodyPr lIns="19050" tIns="19050" rIns="19050" bIns="19050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Text"/>
          <p:cNvSpPr txBox="1">
            <a:spLocks noGrp="1"/>
          </p:cNvSpPr>
          <p:nvPr>
            <p:ph type="title"/>
          </p:nvPr>
        </p:nvSpPr>
        <p:spPr>
          <a:xfrm>
            <a:off x="633412" y="133350"/>
            <a:ext cx="7877101" cy="857400"/>
          </a:xfrm>
          <a:prstGeom prst="rect">
            <a:avLst/>
          </a:prstGeom>
        </p:spPr>
        <p:txBody>
          <a:bodyPr lIns="19050" tIns="19050" rIns="19050" bIns="19050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7" name="Body Level One…"/>
          <p:cNvSpPr txBox="1">
            <a:spLocks noGrp="1"/>
          </p:cNvSpPr>
          <p:nvPr>
            <p:ph type="body" idx="1"/>
          </p:nvPr>
        </p:nvSpPr>
        <p:spPr>
          <a:xfrm>
            <a:off x="633412" y="1181100"/>
            <a:ext cx="7877101" cy="3486001"/>
          </a:xfrm>
          <a:prstGeom prst="rect">
            <a:avLst/>
          </a:prstGeom>
        </p:spPr>
        <p:txBody>
          <a:bodyPr lIns="19050" tIns="19050" rIns="19050" bIns="19050" anchor="ctr"/>
          <a:lstStyle>
            <a:lvl1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108;p27"/>
          <p:cNvSpPr>
            <a:spLocks noGrp="1"/>
          </p:cNvSpPr>
          <p:nvPr>
            <p:ph type="pic" sz="half" idx="13"/>
          </p:nvPr>
        </p:nvSpPr>
        <p:spPr>
          <a:xfrm>
            <a:off x="4938712" y="1181100"/>
            <a:ext cx="3571801" cy="348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6" name="Title Text"/>
          <p:cNvSpPr txBox="1">
            <a:spLocks noGrp="1"/>
          </p:cNvSpPr>
          <p:nvPr>
            <p:ph type="title"/>
          </p:nvPr>
        </p:nvSpPr>
        <p:spPr>
          <a:xfrm>
            <a:off x="633412" y="133350"/>
            <a:ext cx="7877101" cy="857400"/>
          </a:xfrm>
          <a:prstGeom prst="rect">
            <a:avLst/>
          </a:prstGeom>
        </p:spPr>
        <p:txBody>
          <a:bodyPr lIns="19050" tIns="19050" rIns="19050" bIns="19050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33412" y="1181100"/>
            <a:ext cx="3833702" cy="3486001"/>
          </a:xfrm>
          <a:prstGeom prst="rect">
            <a:avLst/>
          </a:prstGeom>
        </p:spPr>
        <p:txBody>
          <a:bodyPr lIns="19050" tIns="19050" rIns="19050" bIns="19050" anchor="ctr"/>
          <a:lstStyle>
            <a:lvl1pPr indent="-336550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Roboto Medium"/>
              <a:defRPr sz="14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336550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Roboto Medium"/>
              <a:defRPr sz="14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indent="-336550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Roboto Medium"/>
              <a:defRPr sz="14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indent="-336550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Roboto Medium"/>
              <a:defRPr sz="14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indent="-336550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Roboto Medium"/>
              <a:defRPr sz="14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Body Level One…"/>
          <p:cNvSpPr txBox="1">
            <a:spLocks noGrp="1"/>
          </p:cNvSpPr>
          <p:nvPr>
            <p:ph type="body" idx="1"/>
          </p:nvPr>
        </p:nvSpPr>
        <p:spPr>
          <a:xfrm>
            <a:off x="633412" y="666750"/>
            <a:ext cx="7877101" cy="3810000"/>
          </a:xfrm>
          <a:prstGeom prst="rect">
            <a:avLst/>
          </a:prstGeom>
        </p:spPr>
        <p:txBody>
          <a:bodyPr lIns="19050" tIns="19050" rIns="19050" bIns="19050" anchor="ctr"/>
          <a:lstStyle>
            <a:lvl1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116;p29"/>
          <p:cNvSpPr>
            <a:spLocks noGrp="1"/>
          </p:cNvSpPr>
          <p:nvPr>
            <p:ph type="pic" sz="quarter" idx="13"/>
          </p:nvPr>
        </p:nvSpPr>
        <p:spPr>
          <a:xfrm>
            <a:off x="5910262" y="2643188"/>
            <a:ext cx="2776501" cy="2081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4" name="Google Shape;117;p29"/>
          <p:cNvSpPr>
            <a:spLocks noGrp="1"/>
          </p:cNvSpPr>
          <p:nvPr>
            <p:ph type="pic" sz="quarter" idx="14"/>
          </p:nvPr>
        </p:nvSpPr>
        <p:spPr>
          <a:xfrm>
            <a:off x="5910262" y="423862"/>
            <a:ext cx="2776501" cy="20811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5" name="Google Shape;118;p29"/>
          <p:cNvSpPr>
            <a:spLocks noGrp="1"/>
          </p:cNvSpPr>
          <p:nvPr>
            <p:ph type="pic" idx="15"/>
          </p:nvPr>
        </p:nvSpPr>
        <p:spPr>
          <a:xfrm>
            <a:off x="452437" y="423862"/>
            <a:ext cx="5315101" cy="43005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5350" y="3357562"/>
            <a:ext cx="7358100" cy="338101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876300" indent="-342900" algn="ctr">
              <a:lnSpc>
                <a:spcPct val="100000"/>
              </a:lnSpc>
              <a:spcBef>
                <a:spcPts val="0"/>
              </a:spcBef>
              <a:buClrTx/>
              <a:buSzPts val="1800"/>
              <a:buFontTx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1333500" indent="-342900" algn="ctr">
              <a:lnSpc>
                <a:spcPct val="100000"/>
              </a:lnSpc>
              <a:spcBef>
                <a:spcPts val="0"/>
              </a:spcBef>
              <a:buClrTx/>
              <a:buSzPts val="1800"/>
              <a:buFontTx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1790700" indent="-342900" algn="ctr">
              <a:lnSpc>
                <a:spcPct val="100000"/>
              </a:lnSpc>
              <a:spcBef>
                <a:spcPts val="0"/>
              </a:spcBef>
              <a:buClrTx/>
              <a:buSzPts val="1800"/>
              <a:buFontTx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2247900" indent="-342900" algn="ctr">
              <a:lnSpc>
                <a:spcPct val="100000"/>
              </a:lnSpc>
              <a:spcBef>
                <a:spcPts val="0"/>
              </a:spcBef>
              <a:buClrTx/>
              <a:buSzPts val="1800"/>
              <a:buFontTx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4" name="Google Shape;122;p30"/>
          <p:cNvSpPr txBox="1">
            <a:spLocks noGrp="1"/>
          </p:cNvSpPr>
          <p:nvPr>
            <p:ph type="body" sz="quarter" idx="13"/>
          </p:nvPr>
        </p:nvSpPr>
        <p:spPr>
          <a:xfrm>
            <a:off x="895350" y="2264568"/>
            <a:ext cx="7358099" cy="338101"/>
          </a:xfrm>
          <a:prstGeom prst="rect">
            <a:avLst/>
          </a:prstGeom>
        </p:spPr>
        <p:txBody>
          <a:bodyPr lIns="19050" tIns="19050" rIns="19050" bIns="19050" anchor="ctr"/>
          <a:lstStyle/>
          <a:p>
            <a: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endParaRPr/>
          </a:p>
        </p:txBody>
      </p:sp>
      <p:sp>
        <p:nvSpPr>
          <p:cNvPr id="2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125;p31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1143000" y="841771"/>
            <a:ext cx="6858000" cy="1790701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4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7"/>
            <a:ext cx="6858000" cy="1241701"/>
          </a:xfrm>
          <a:prstGeom prst="rect">
            <a:avLst/>
          </a:prstGeom>
        </p:spPr>
        <p:txBody>
          <a:bodyPr/>
          <a:lstStyle>
            <a:lvl1pPr marL="228600" indent="0" algn="ctr">
              <a:buClrTx/>
              <a:buSzTx/>
              <a:buFontTx/>
              <a:buNone/>
              <a:defRPr sz="1800"/>
            </a:lvl1pPr>
            <a:lvl2pPr marL="228600" indent="457200" algn="ctr">
              <a:buClrTx/>
              <a:buSzTx/>
              <a:buFontTx/>
              <a:buNone/>
              <a:defRPr sz="1800"/>
            </a:lvl2pPr>
            <a:lvl3pPr marL="228600" indent="914400" algn="ctr">
              <a:buClrTx/>
              <a:buSzTx/>
              <a:buFontTx/>
              <a:buNone/>
              <a:defRPr sz="1800"/>
            </a:lvl3pPr>
            <a:lvl4pPr marL="228600" indent="1371600" algn="ctr">
              <a:buClrTx/>
              <a:buSzTx/>
              <a:buFontTx/>
              <a:buNone/>
              <a:defRPr sz="1800"/>
            </a:lvl4pPr>
            <a:lvl5pPr marL="228600" indent="1828800" algn="ctr">
              <a:buClrTx/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2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itle Text"/>
          <p:cNvSpPr txBox="1">
            <a:spLocks noGrp="1"/>
          </p:cNvSpPr>
          <p:nvPr>
            <p:ph type="title"/>
          </p:nvPr>
        </p:nvSpPr>
        <p:spPr>
          <a:xfrm>
            <a:off x="666750" y="862012"/>
            <a:ext cx="7810500" cy="1743001"/>
          </a:xfrm>
          <a:prstGeom prst="rect">
            <a:avLst/>
          </a:prstGeom>
        </p:spPr>
        <p:txBody>
          <a:bodyPr lIns="19050" tIns="19050" rIns="19050" bIns="19050" anchor="b"/>
          <a:lstStyle>
            <a:lvl1pPr>
              <a:defRPr sz="4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2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6750" y="2652713"/>
            <a:ext cx="7810500" cy="595201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228600" indent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228600" indent="9144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28600" indent="13716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" indent="18288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69619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le Text"/>
          <p:cNvSpPr txBox="1">
            <a:spLocks noGrp="1"/>
          </p:cNvSpPr>
          <p:nvPr>
            <p:ph type="title"/>
          </p:nvPr>
        </p:nvSpPr>
        <p:spPr>
          <a:xfrm>
            <a:off x="1814072" y="864779"/>
            <a:ext cx="5515802" cy="1740301"/>
          </a:xfrm>
          <a:prstGeom prst="rect">
            <a:avLst/>
          </a:prstGeom>
        </p:spPr>
        <p:txBody>
          <a:bodyPr lIns="26775" tIns="26775" rIns="26775" bIns="26775" anchor="b"/>
          <a:lstStyle>
            <a:lvl1pPr>
              <a:defRPr sz="4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4072" y="2652078"/>
            <a:ext cx="5515802" cy="595801"/>
          </a:xfrm>
          <a:prstGeom prst="rect">
            <a:avLst/>
          </a:prstGeom>
        </p:spPr>
        <p:txBody>
          <a:bodyPr lIns="26775" tIns="26775" rIns="26775" bIns="26775"/>
          <a:lstStyle>
            <a:lvl1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22860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22860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2860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71969" y="4877832"/>
            <a:ext cx="193352" cy="189935"/>
          </a:xfrm>
          <a:prstGeom prst="rect">
            <a:avLst/>
          </a:prstGeom>
        </p:spPr>
        <p:txBody>
          <a:bodyPr lIns="26775" tIns="26775" rIns="26775" bIns="26775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3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138;p35"/>
          <p:cNvSpPr/>
          <p:nvPr/>
        </p:nvSpPr>
        <p:spPr>
          <a:xfrm>
            <a:off x="-16261" y="5024697"/>
            <a:ext cx="9176402" cy="118801"/>
          </a:xfrm>
          <a:prstGeom prst="rect">
            <a:avLst/>
          </a:prstGeom>
          <a:solidFill>
            <a:srgbClr val="230B5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62111" y="4828451"/>
            <a:ext cx="177937" cy="161361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141;p36"/>
          <p:cNvSpPr/>
          <p:nvPr/>
        </p:nvSpPr>
        <p:spPr>
          <a:xfrm>
            <a:off x="-16261" y="5024697"/>
            <a:ext cx="9176402" cy="118801"/>
          </a:xfrm>
          <a:prstGeom prst="rect">
            <a:avLst/>
          </a:prstGeom>
          <a:solidFill>
            <a:srgbClr val="00DB9C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62111" y="4833937"/>
            <a:ext cx="177937" cy="161362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DB9C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 2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itle Text"/>
          <p:cNvSpPr txBox="1">
            <a:spLocks noGrp="1"/>
          </p:cNvSpPr>
          <p:nvPr>
            <p:ph type="title"/>
          </p:nvPr>
        </p:nvSpPr>
        <p:spPr>
          <a:xfrm>
            <a:off x="633412" y="133350"/>
            <a:ext cx="7877101" cy="857400"/>
          </a:xfrm>
          <a:prstGeom prst="rect">
            <a:avLst/>
          </a:prstGeom>
        </p:spPr>
        <p:txBody>
          <a:bodyPr lIns="19050" tIns="19050" rIns="19050" bIns="19050"/>
          <a:lstStyle>
            <a:lvl1pPr algn="ctr"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itle Text"/>
          <p:cNvSpPr txBox="1">
            <a:spLocks noGrp="1"/>
          </p:cNvSpPr>
          <p:nvPr>
            <p:ph type="title"/>
          </p:nvPr>
        </p:nvSpPr>
        <p:spPr>
          <a:xfrm>
            <a:off x="666750" y="857250"/>
            <a:ext cx="7810500" cy="1199100"/>
          </a:xfrm>
          <a:prstGeom prst="rect">
            <a:avLst/>
          </a:prstGeom>
        </p:spPr>
        <p:txBody>
          <a:bodyPr lIns="19050" tIns="19050" rIns="19050" bIns="19050" anchor="t"/>
          <a:lstStyle>
            <a:lvl1pPr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20" name="Google Shape;153;p39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6750" y="2971800"/>
            <a:ext cx="7810500" cy="595201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22860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22860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2860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66750" y="4572000"/>
            <a:ext cx="180783" cy="177800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>
              <a:lnSpc>
                <a:spcPct val="150000"/>
              </a:lnSpc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itle Text"/>
          <p:cNvSpPr txBox="1">
            <a:spLocks noGrp="1"/>
          </p:cNvSpPr>
          <p:nvPr>
            <p:ph type="title"/>
          </p:nvPr>
        </p:nvSpPr>
        <p:spPr>
          <a:xfrm>
            <a:off x="1814072" y="864779"/>
            <a:ext cx="5515802" cy="1740301"/>
          </a:xfrm>
          <a:prstGeom prst="rect">
            <a:avLst/>
          </a:prstGeom>
        </p:spPr>
        <p:txBody>
          <a:bodyPr lIns="26775" tIns="26775" rIns="26775" bIns="26775" anchor="b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0" name="Body Level One…"/>
          <p:cNvSpPr txBox="1">
            <a:spLocks noGrp="1"/>
          </p:cNvSpPr>
          <p:nvPr>
            <p:ph type="body" idx="1"/>
          </p:nvPr>
        </p:nvSpPr>
        <p:spPr>
          <a:xfrm>
            <a:off x="1045856" y="395639"/>
            <a:ext cx="6876301" cy="4270201"/>
          </a:xfrm>
          <a:prstGeom prst="rect">
            <a:avLst/>
          </a:prstGeom>
        </p:spPr>
        <p:txBody>
          <a:bodyPr lIns="26775" tIns="26775" rIns="26775" bIns="26775" anchor="ctr"/>
          <a:lstStyle>
            <a:lvl1pPr indent="-3810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Roboto Medium"/>
              <a:defRPr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3810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Roboto Medium"/>
              <a:defRPr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indent="-3810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Roboto Medium"/>
              <a:defRPr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indent="-3810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Roboto Medium"/>
              <a:defRPr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indent="-3810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Roboto Medium"/>
              <a:defRPr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31" name="Google Shape;158;p40" descr="Google Shape;158;p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3" cy="5143502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71969" y="4877832"/>
            <a:ext cx="193352" cy="189935"/>
          </a:xfrm>
          <a:prstGeom prst="rect">
            <a:avLst/>
          </a:prstGeom>
        </p:spPr>
        <p:txBody>
          <a:bodyPr lIns="26775" tIns="26775" rIns="26775" bIns="26775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itle Text"/>
          <p:cNvSpPr txBox="1">
            <a:spLocks noGrp="1"/>
          </p:cNvSpPr>
          <p:nvPr>
            <p:ph type="title"/>
          </p:nvPr>
        </p:nvSpPr>
        <p:spPr>
          <a:xfrm>
            <a:off x="666750" y="862012"/>
            <a:ext cx="7810500" cy="500701"/>
          </a:xfrm>
          <a:prstGeom prst="rect">
            <a:avLst/>
          </a:prstGeom>
        </p:spPr>
        <p:txBody>
          <a:bodyPr lIns="19050" tIns="19050" rIns="19050" bIns="19050" anchor="t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0" name="Google Shape;162;p41"/>
          <p:cNvSpPr txBox="1"/>
          <p:nvPr/>
        </p:nvSpPr>
        <p:spPr>
          <a:xfrm>
            <a:off x="666750" y="1554269"/>
            <a:ext cx="781050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>
              <a:defRPr sz="2000">
                <a:solidFill>
                  <a:srgbClr val="C1C1C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Subtitle text</a:t>
            </a:r>
          </a:p>
        </p:txBody>
      </p:sp>
      <p:sp>
        <p:nvSpPr>
          <p:cNvPr id="3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165;p42"/>
          <p:cNvSpPr>
            <a:spLocks noGrp="1"/>
          </p:cNvSpPr>
          <p:nvPr>
            <p:ph type="pic" idx="13"/>
          </p:nvPr>
        </p:nvSpPr>
        <p:spPr>
          <a:xfrm>
            <a:off x="1172238" y="252413"/>
            <a:ext cx="6801001" cy="3276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9" name="Title Text"/>
          <p:cNvSpPr txBox="1">
            <a:spLocks noGrp="1"/>
          </p:cNvSpPr>
          <p:nvPr>
            <p:ph type="title"/>
          </p:nvPr>
        </p:nvSpPr>
        <p:spPr>
          <a:xfrm>
            <a:off x="238125" y="3567112"/>
            <a:ext cx="8667600" cy="752401"/>
          </a:xfrm>
          <a:prstGeom prst="rect">
            <a:avLst/>
          </a:prstGeom>
        </p:spPr>
        <p:txBody>
          <a:bodyPr lIns="19050" tIns="19050" rIns="19050" bIns="19050" anchor="b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125" y="4291012"/>
            <a:ext cx="8667600" cy="595201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22860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22860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22860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22860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xfrm>
            <a:off x="623887" y="1282303"/>
            <a:ext cx="7886701" cy="2139602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4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3442096"/>
            <a:ext cx="7886701" cy="1125001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228600" indent="457200">
              <a:buClrTx/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228600" indent="914400">
              <a:buClrTx/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228600" indent="1371600">
              <a:buClrTx/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228600" indent="1828800">
              <a:buClrTx/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itle Text"/>
          <p:cNvSpPr txBox="1">
            <a:spLocks noGrp="1"/>
          </p:cNvSpPr>
          <p:nvPr>
            <p:ph type="title"/>
          </p:nvPr>
        </p:nvSpPr>
        <p:spPr>
          <a:xfrm>
            <a:off x="666750" y="857250"/>
            <a:ext cx="7810500" cy="1199100"/>
          </a:xfrm>
          <a:prstGeom prst="rect">
            <a:avLst/>
          </a:prstGeom>
        </p:spPr>
        <p:txBody>
          <a:bodyPr lIns="19050" tIns="19050" rIns="19050" bIns="19050" anchor="t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66750" y="4572000"/>
            <a:ext cx="180783" cy="177800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>
              <a:lnSpc>
                <a:spcPct val="150000"/>
              </a:lnSpc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 + BG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itle Text"/>
          <p:cNvSpPr txBox="1">
            <a:spLocks noGrp="1"/>
          </p:cNvSpPr>
          <p:nvPr>
            <p:ph type="title"/>
          </p:nvPr>
        </p:nvSpPr>
        <p:spPr>
          <a:xfrm>
            <a:off x="666750" y="857250"/>
            <a:ext cx="7810500" cy="1199100"/>
          </a:xfrm>
          <a:prstGeom prst="rect">
            <a:avLst/>
          </a:prstGeom>
        </p:spPr>
        <p:txBody>
          <a:bodyPr lIns="19050" tIns="19050" rIns="19050" bIns="19050" anchor="t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67" name="Google Shape;175;p44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6750" y="2971800"/>
            <a:ext cx="7810500" cy="595201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22860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22860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2860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66750" y="4572000"/>
            <a:ext cx="180783" cy="177800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>
              <a:lnSpc>
                <a:spcPct val="150000"/>
              </a:lnSpc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178;p45"/>
          <p:cNvSpPr>
            <a:spLocks noGrp="1"/>
          </p:cNvSpPr>
          <p:nvPr>
            <p:ph type="pic" sz="half" idx="13"/>
          </p:nvPr>
        </p:nvSpPr>
        <p:spPr>
          <a:xfrm>
            <a:off x="4937242" y="357188"/>
            <a:ext cx="3571800" cy="4300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7" name="Title Text"/>
          <p:cNvSpPr txBox="1">
            <a:spLocks noGrp="1"/>
          </p:cNvSpPr>
          <p:nvPr>
            <p:ph type="title"/>
          </p:nvPr>
        </p:nvSpPr>
        <p:spPr>
          <a:xfrm>
            <a:off x="619125" y="357188"/>
            <a:ext cx="3833701" cy="2081100"/>
          </a:xfrm>
          <a:prstGeom prst="rect">
            <a:avLst/>
          </a:prstGeom>
        </p:spPr>
        <p:txBody>
          <a:bodyPr lIns="19050" tIns="19050" rIns="19050" bIns="19050" anchor="b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19125" y="2447925"/>
            <a:ext cx="3833701" cy="2148001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22860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22860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22860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22860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itle Text"/>
          <p:cNvSpPr txBox="1">
            <a:spLocks noGrp="1"/>
          </p:cNvSpPr>
          <p:nvPr>
            <p:ph type="title"/>
          </p:nvPr>
        </p:nvSpPr>
        <p:spPr>
          <a:xfrm>
            <a:off x="633412" y="133350"/>
            <a:ext cx="7877101" cy="857400"/>
          </a:xfrm>
          <a:prstGeom prst="rect">
            <a:avLst/>
          </a:prstGeom>
        </p:spPr>
        <p:txBody>
          <a:bodyPr lIns="19050" tIns="19050" rIns="19050" bIns="19050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itle Text"/>
          <p:cNvSpPr txBox="1">
            <a:spLocks noGrp="1"/>
          </p:cNvSpPr>
          <p:nvPr>
            <p:ph type="title"/>
          </p:nvPr>
        </p:nvSpPr>
        <p:spPr>
          <a:xfrm>
            <a:off x="633412" y="133350"/>
            <a:ext cx="7877101" cy="857400"/>
          </a:xfrm>
          <a:prstGeom prst="rect">
            <a:avLst/>
          </a:prstGeom>
        </p:spPr>
        <p:txBody>
          <a:bodyPr lIns="19050" tIns="19050" rIns="19050" bIns="19050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5" name="Body Level One…"/>
          <p:cNvSpPr txBox="1">
            <a:spLocks noGrp="1"/>
          </p:cNvSpPr>
          <p:nvPr>
            <p:ph type="body" idx="1"/>
          </p:nvPr>
        </p:nvSpPr>
        <p:spPr>
          <a:xfrm>
            <a:off x="633412" y="1181100"/>
            <a:ext cx="7877101" cy="3486001"/>
          </a:xfrm>
          <a:prstGeom prst="rect">
            <a:avLst/>
          </a:prstGeom>
        </p:spPr>
        <p:txBody>
          <a:bodyPr lIns="19050" tIns="19050" rIns="19050" bIns="19050" anchor="ctr"/>
          <a:lstStyle>
            <a:lvl1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190;p48"/>
          <p:cNvSpPr>
            <a:spLocks noGrp="1"/>
          </p:cNvSpPr>
          <p:nvPr>
            <p:ph type="pic" sz="half" idx="13"/>
          </p:nvPr>
        </p:nvSpPr>
        <p:spPr>
          <a:xfrm>
            <a:off x="4938712" y="1181100"/>
            <a:ext cx="3571801" cy="348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04" name="Title Text"/>
          <p:cNvSpPr txBox="1">
            <a:spLocks noGrp="1"/>
          </p:cNvSpPr>
          <p:nvPr>
            <p:ph type="title"/>
          </p:nvPr>
        </p:nvSpPr>
        <p:spPr>
          <a:xfrm>
            <a:off x="633412" y="133350"/>
            <a:ext cx="7877101" cy="857400"/>
          </a:xfrm>
          <a:prstGeom prst="rect">
            <a:avLst/>
          </a:prstGeom>
        </p:spPr>
        <p:txBody>
          <a:bodyPr lIns="19050" tIns="19050" rIns="19050" bIns="19050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33412" y="1181100"/>
            <a:ext cx="3833702" cy="3486001"/>
          </a:xfrm>
          <a:prstGeom prst="rect">
            <a:avLst/>
          </a:prstGeom>
        </p:spPr>
        <p:txBody>
          <a:bodyPr lIns="19050" tIns="19050" rIns="19050" bIns="19050" anchor="ctr"/>
          <a:lstStyle>
            <a:lvl1pPr indent="-336550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Roboto Medium"/>
              <a:defRPr sz="14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336550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Roboto Medium"/>
              <a:defRPr sz="14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indent="-336550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Roboto Medium"/>
              <a:defRPr sz="14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indent="-336550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Roboto Medium"/>
              <a:defRPr sz="14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indent="-336550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Roboto Medium"/>
              <a:defRPr sz="14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Body Level One…"/>
          <p:cNvSpPr txBox="1">
            <a:spLocks noGrp="1"/>
          </p:cNvSpPr>
          <p:nvPr>
            <p:ph type="body" idx="1"/>
          </p:nvPr>
        </p:nvSpPr>
        <p:spPr>
          <a:xfrm>
            <a:off x="633412" y="666750"/>
            <a:ext cx="7877101" cy="3810000"/>
          </a:xfrm>
          <a:prstGeom prst="rect">
            <a:avLst/>
          </a:prstGeom>
        </p:spPr>
        <p:txBody>
          <a:bodyPr lIns="19050" tIns="19050" rIns="19050" bIns="19050" anchor="ctr"/>
          <a:lstStyle>
            <a:lvl1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198;p50"/>
          <p:cNvSpPr>
            <a:spLocks noGrp="1"/>
          </p:cNvSpPr>
          <p:nvPr>
            <p:ph type="pic" sz="quarter" idx="13"/>
          </p:nvPr>
        </p:nvSpPr>
        <p:spPr>
          <a:xfrm>
            <a:off x="5910262" y="2643188"/>
            <a:ext cx="2776501" cy="2081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2" name="Google Shape;199;p50"/>
          <p:cNvSpPr>
            <a:spLocks noGrp="1"/>
          </p:cNvSpPr>
          <p:nvPr>
            <p:ph type="pic" sz="quarter" idx="14"/>
          </p:nvPr>
        </p:nvSpPr>
        <p:spPr>
          <a:xfrm>
            <a:off x="5910262" y="423862"/>
            <a:ext cx="2776501" cy="20811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3" name="Google Shape;200;p50"/>
          <p:cNvSpPr>
            <a:spLocks noGrp="1"/>
          </p:cNvSpPr>
          <p:nvPr>
            <p:ph type="pic" idx="15"/>
          </p:nvPr>
        </p:nvSpPr>
        <p:spPr>
          <a:xfrm>
            <a:off x="452437" y="423862"/>
            <a:ext cx="5315101" cy="43005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5350" y="3357562"/>
            <a:ext cx="7358100" cy="338101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876300" indent="-342900" algn="ctr">
              <a:lnSpc>
                <a:spcPct val="100000"/>
              </a:lnSpc>
              <a:spcBef>
                <a:spcPts val="0"/>
              </a:spcBef>
              <a:buClrTx/>
              <a:buSzPts val="1800"/>
              <a:buFontTx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1333500" indent="-342900" algn="ctr">
              <a:lnSpc>
                <a:spcPct val="100000"/>
              </a:lnSpc>
              <a:spcBef>
                <a:spcPts val="0"/>
              </a:spcBef>
              <a:buClrTx/>
              <a:buSzPts val="1800"/>
              <a:buFontTx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1790700" indent="-342900" algn="ctr">
              <a:lnSpc>
                <a:spcPct val="100000"/>
              </a:lnSpc>
              <a:spcBef>
                <a:spcPts val="0"/>
              </a:spcBef>
              <a:buClrTx/>
              <a:buSzPts val="1800"/>
              <a:buFontTx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2247900" indent="-342900" algn="ctr">
              <a:lnSpc>
                <a:spcPct val="100000"/>
              </a:lnSpc>
              <a:spcBef>
                <a:spcPts val="0"/>
              </a:spcBef>
              <a:buClrTx/>
              <a:buSzPts val="1800"/>
              <a:buFontTx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2" name="Google Shape;204;p51"/>
          <p:cNvSpPr txBox="1">
            <a:spLocks noGrp="1"/>
          </p:cNvSpPr>
          <p:nvPr>
            <p:ph type="body" sz="quarter" idx="13"/>
          </p:nvPr>
        </p:nvSpPr>
        <p:spPr>
          <a:xfrm>
            <a:off x="895350" y="2264568"/>
            <a:ext cx="7358099" cy="338101"/>
          </a:xfrm>
          <a:prstGeom prst="rect">
            <a:avLst/>
          </a:prstGeom>
        </p:spPr>
        <p:txBody>
          <a:bodyPr lIns="19050" tIns="19050" rIns="19050" bIns="19050" anchor="ctr"/>
          <a:lstStyle/>
          <a:p>
            <a: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endParaRPr/>
          </a:p>
        </p:txBody>
      </p:sp>
      <p:sp>
        <p:nvSpPr>
          <p:cNvPr id="4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207;p5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4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itle Text"/>
          <p:cNvSpPr txBox="1">
            <a:spLocks noGrp="1"/>
          </p:cNvSpPr>
          <p:nvPr>
            <p:ph type="title"/>
          </p:nvPr>
        </p:nvSpPr>
        <p:spPr>
          <a:xfrm>
            <a:off x="666750" y="862012"/>
            <a:ext cx="7810500" cy="1743001"/>
          </a:xfrm>
          <a:prstGeom prst="rect">
            <a:avLst/>
          </a:prstGeom>
        </p:spPr>
        <p:txBody>
          <a:bodyPr lIns="19050" tIns="19050" rIns="19050" bIns="19050" anchor="b"/>
          <a:lstStyle>
            <a:lvl1pPr>
              <a:defRPr sz="4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4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6750" y="2652713"/>
            <a:ext cx="7810500" cy="595201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228600" indent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228600" indent="9144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28600" indent="13716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" indent="18288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69619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2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51118" y="4828451"/>
            <a:ext cx="177938" cy="161361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51118" y="4833937"/>
            <a:ext cx="177938" cy="161362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>
              <a:defRPr>
                <a:solidFill>
                  <a:srgbClr val="00DB9C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Title Text"/>
          <p:cNvSpPr txBox="1">
            <a:spLocks noGrp="1"/>
          </p:cNvSpPr>
          <p:nvPr>
            <p:ph type="title"/>
          </p:nvPr>
        </p:nvSpPr>
        <p:spPr>
          <a:xfrm>
            <a:off x="1814072" y="864779"/>
            <a:ext cx="5515802" cy="1740301"/>
          </a:xfrm>
          <a:prstGeom prst="rect">
            <a:avLst/>
          </a:prstGeom>
        </p:spPr>
        <p:txBody>
          <a:bodyPr lIns="26775" tIns="26775" rIns="26775" bIns="26775" anchor="b"/>
          <a:lstStyle>
            <a:lvl1pPr>
              <a:defRPr sz="4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7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4072" y="2652078"/>
            <a:ext cx="5515802" cy="595801"/>
          </a:xfrm>
          <a:prstGeom prst="rect">
            <a:avLst/>
          </a:prstGeom>
        </p:spPr>
        <p:txBody>
          <a:bodyPr lIns="26775" tIns="26775" rIns="26775" bIns="26775"/>
          <a:lstStyle>
            <a:lvl1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22860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22860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2860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71969" y="4877832"/>
            <a:ext cx="193352" cy="189935"/>
          </a:xfrm>
          <a:prstGeom prst="rect">
            <a:avLst/>
          </a:prstGeom>
        </p:spPr>
        <p:txBody>
          <a:bodyPr lIns="26775" tIns="26775" rIns="26775" bIns="26775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3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224;p58"/>
          <p:cNvSpPr/>
          <p:nvPr/>
        </p:nvSpPr>
        <p:spPr>
          <a:xfrm>
            <a:off x="-16261" y="5024697"/>
            <a:ext cx="9176402" cy="118801"/>
          </a:xfrm>
          <a:prstGeom prst="rect">
            <a:avLst/>
          </a:prstGeom>
          <a:solidFill>
            <a:srgbClr val="230B5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4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62111" y="4828451"/>
            <a:ext cx="177937" cy="161361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227;p59"/>
          <p:cNvSpPr/>
          <p:nvPr/>
        </p:nvSpPr>
        <p:spPr>
          <a:xfrm>
            <a:off x="-16261" y="5024697"/>
            <a:ext cx="9176402" cy="118801"/>
          </a:xfrm>
          <a:prstGeom prst="rect">
            <a:avLst/>
          </a:prstGeom>
          <a:solidFill>
            <a:srgbClr val="00DB9C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4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62111" y="4833937"/>
            <a:ext cx="177937" cy="161362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DB9C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230;p60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69619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 2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Title Text"/>
          <p:cNvSpPr txBox="1">
            <a:spLocks noGrp="1"/>
          </p:cNvSpPr>
          <p:nvPr>
            <p:ph type="title"/>
          </p:nvPr>
        </p:nvSpPr>
        <p:spPr>
          <a:xfrm>
            <a:off x="633412" y="133350"/>
            <a:ext cx="7877101" cy="857400"/>
          </a:xfrm>
          <a:prstGeom prst="rect">
            <a:avLst/>
          </a:prstGeom>
        </p:spPr>
        <p:txBody>
          <a:bodyPr lIns="19050" tIns="19050" rIns="19050" bIns="19050"/>
          <a:lstStyle>
            <a:lvl1pPr algn="ctr"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Title Text"/>
          <p:cNvSpPr txBox="1">
            <a:spLocks noGrp="1"/>
          </p:cNvSpPr>
          <p:nvPr>
            <p:ph type="title"/>
          </p:nvPr>
        </p:nvSpPr>
        <p:spPr>
          <a:xfrm>
            <a:off x="1814072" y="864779"/>
            <a:ext cx="5515802" cy="1740601"/>
          </a:xfrm>
          <a:prstGeom prst="rect">
            <a:avLst/>
          </a:prstGeom>
        </p:spPr>
        <p:txBody>
          <a:bodyPr lIns="26775" tIns="26775" rIns="26775" bIns="26775" anchor="b"/>
          <a:lstStyle>
            <a:lvl1pPr algn="ctr"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20" name="Body Level One…"/>
          <p:cNvSpPr txBox="1">
            <a:spLocks noGrp="1"/>
          </p:cNvSpPr>
          <p:nvPr>
            <p:ph type="body" idx="1"/>
          </p:nvPr>
        </p:nvSpPr>
        <p:spPr>
          <a:xfrm>
            <a:off x="1045856" y="395639"/>
            <a:ext cx="6876301" cy="4270201"/>
          </a:xfrm>
          <a:prstGeom prst="rect">
            <a:avLst/>
          </a:prstGeom>
        </p:spPr>
        <p:txBody>
          <a:bodyPr lIns="26775" tIns="26775" rIns="26775" bIns="26775" anchor="ctr"/>
          <a:lstStyle>
            <a:lvl1pPr indent="-3810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Roboto Medium"/>
              <a:defRPr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3810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Roboto Medium"/>
              <a:defRPr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indent="-3810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Roboto Medium"/>
              <a:defRPr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indent="-3810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Roboto Medium"/>
              <a:defRPr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indent="-3810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Roboto Medium"/>
              <a:defRPr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21" name="Google Shape;242;p63" descr="Google Shape;242;p6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3" cy="5143502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71969" y="4877832"/>
            <a:ext cx="193352" cy="189935"/>
          </a:xfrm>
          <a:prstGeom prst="rect">
            <a:avLst/>
          </a:prstGeom>
        </p:spPr>
        <p:txBody>
          <a:bodyPr lIns="26775" tIns="26775" rIns="26775" bIns="26775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xfrm>
            <a:off x="629839" y="273843"/>
            <a:ext cx="7886701" cy="9942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39" y="1260871"/>
            <a:ext cx="3868201" cy="618001"/>
          </a:xfrm>
          <a:prstGeom prst="rect">
            <a:avLst/>
          </a:prstGeom>
        </p:spPr>
        <p:txBody>
          <a:bodyPr anchor="b"/>
          <a:lstStyle>
            <a:lvl1pPr marL="228600" indent="0">
              <a:buClrTx/>
              <a:buSzTx/>
              <a:buFontTx/>
              <a:buNone/>
              <a:defRPr sz="1800" b="1"/>
            </a:lvl1pPr>
            <a:lvl2pPr marL="228600" indent="457200">
              <a:buClrTx/>
              <a:buSzTx/>
              <a:buFontTx/>
              <a:buNone/>
              <a:defRPr sz="1800" b="1"/>
            </a:lvl2pPr>
            <a:lvl3pPr marL="228600" indent="914400">
              <a:buClrTx/>
              <a:buSzTx/>
              <a:buFontTx/>
              <a:buNone/>
              <a:defRPr sz="1800" b="1"/>
            </a:lvl3pPr>
            <a:lvl4pPr marL="228600" indent="1371600">
              <a:buClrTx/>
              <a:buSzTx/>
              <a:buFontTx/>
              <a:buNone/>
              <a:defRPr sz="1800" b="1"/>
            </a:lvl4pPr>
            <a:lvl5pPr marL="228600" indent="1828800">
              <a:buClrTx/>
              <a:buSzTx/>
              <a:buFontTx/>
              <a:buNone/>
              <a:defRPr sz="18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Google Shape;30;p7"/>
          <p:cNvSpPr txBox="1">
            <a:spLocks noGrp="1"/>
          </p:cNvSpPr>
          <p:nvPr>
            <p:ph type="body" sz="quarter" idx="13"/>
          </p:nvPr>
        </p:nvSpPr>
        <p:spPr>
          <a:xfrm>
            <a:off x="4629150" y="1260871"/>
            <a:ext cx="3887400" cy="618001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Title Text"/>
          <p:cNvSpPr txBox="1">
            <a:spLocks noGrp="1"/>
          </p:cNvSpPr>
          <p:nvPr>
            <p:ph type="title"/>
          </p:nvPr>
        </p:nvSpPr>
        <p:spPr>
          <a:xfrm>
            <a:off x="666750" y="862012"/>
            <a:ext cx="7810500" cy="1743001"/>
          </a:xfrm>
          <a:prstGeom prst="rect">
            <a:avLst/>
          </a:prstGeom>
        </p:spPr>
        <p:txBody>
          <a:bodyPr lIns="19050" tIns="19050" rIns="19050" bIns="19050" anchor="b"/>
          <a:lstStyle>
            <a:lvl1pPr>
              <a:defRPr sz="4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5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6750" y="2652713"/>
            <a:ext cx="7810500" cy="595501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228600" indent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228600" indent="9144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28600" indent="13716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" indent="18288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62111" y="4833937"/>
            <a:ext cx="177937" cy="161362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DB9C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62111" y="4828451"/>
            <a:ext cx="177937" cy="161361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62111" y="4833937"/>
            <a:ext cx="177937" cy="161362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DB9C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255;p68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Title Text"/>
          <p:cNvSpPr txBox="1">
            <a:spLocks noGrp="1"/>
          </p:cNvSpPr>
          <p:nvPr>
            <p:ph type="title"/>
          </p:nvPr>
        </p:nvSpPr>
        <p:spPr>
          <a:xfrm>
            <a:off x="633412" y="133350"/>
            <a:ext cx="7877101" cy="857400"/>
          </a:xfrm>
          <a:prstGeom prst="rect">
            <a:avLst/>
          </a:prstGeom>
        </p:spPr>
        <p:txBody>
          <a:bodyPr lIns="19050" tIns="19050" rIns="19050" bIns="19050"/>
          <a:lstStyle>
            <a:lvl1pPr algn="ctr"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Title Text"/>
          <p:cNvSpPr txBox="1">
            <a:spLocks noGrp="1"/>
          </p:cNvSpPr>
          <p:nvPr>
            <p:ph type="title"/>
          </p:nvPr>
        </p:nvSpPr>
        <p:spPr>
          <a:xfrm>
            <a:off x="666750" y="862012"/>
            <a:ext cx="7810500" cy="500701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76" name="Google Shape;262;p70"/>
          <p:cNvSpPr txBox="1"/>
          <p:nvPr/>
        </p:nvSpPr>
        <p:spPr>
          <a:xfrm>
            <a:off x="666750" y="1554269"/>
            <a:ext cx="781050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>
              <a:defRPr sz="2000">
                <a:solidFill>
                  <a:srgbClr val="C1C1C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Subtitle text</a:t>
            </a:r>
          </a:p>
        </p:txBody>
      </p:sp>
      <p:sp>
        <p:nvSpPr>
          <p:cNvPr id="5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265;p71"/>
          <p:cNvSpPr>
            <a:spLocks noGrp="1"/>
          </p:cNvSpPr>
          <p:nvPr>
            <p:ph type="pic" idx="13"/>
          </p:nvPr>
        </p:nvSpPr>
        <p:spPr>
          <a:xfrm>
            <a:off x="1172238" y="252413"/>
            <a:ext cx="6801001" cy="3276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85" name="Title Text"/>
          <p:cNvSpPr txBox="1">
            <a:spLocks noGrp="1"/>
          </p:cNvSpPr>
          <p:nvPr>
            <p:ph type="title"/>
          </p:nvPr>
        </p:nvSpPr>
        <p:spPr>
          <a:xfrm>
            <a:off x="238125" y="3567112"/>
            <a:ext cx="8667901" cy="752401"/>
          </a:xfrm>
          <a:prstGeom prst="rect">
            <a:avLst/>
          </a:prstGeom>
        </p:spPr>
        <p:txBody>
          <a:bodyPr lIns="19050" tIns="19050" rIns="19050" bIns="19050" anchor="b"/>
          <a:lstStyle>
            <a:lvl1pPr algn="ctr"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125" y="4291012"/>
            <a:ext cx="8667901" cy="595501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22860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22860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22860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22860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Title Text"/>
          <p:cNvSpPr txBox="1">
            <a:spLocks noGrp="1"/>
          </p:cNvSpPr>
          <p:nvPr>
            <p:ph type="title"/>
          </p:nvPr>
        </p:nvSpPr>
        <p:spPr>
          <a:xfrm>
            <a:off x="666750" y="857250"/>
            <a:ext cx="7810500" cy="1199100"/>
          </a:xfrm>
          <a:prstGeom prst="rect">
            <a:avLst/>
          </a:prstGeom>
        </p:spPr>
        <p:txBody>
          <a:bodyPr lIns="19050" tIns="19050" rIns="19050" bIns="19050" anchor="t"/>
          <a:lstStyle>
            <a:lvl1pPr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66750" y="4572000"/>
            <a:ext cx="180783" cy="177800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>
              <a:lnSpc>
                <a:spcPct val="150000"/>
              </a:lnSpc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 + BG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Title Text"/>
          <p:cNvSpPr txBox="1">
            <a:spLocks noGrp="1"/>
          </p:cNvSpPr>
          <p:nvPr>
            <p:ph type="title"/>
          </p:nvPr>
        </p:nvSpPr>
        <p:spPr>
          <a:xfrm>
            <a:off x="666750" y="857250"/>
            <a:ext cx="7810500" cy="1199100"/>
          </a:xfrm>
          <a:prstGeom prst="rect">
            <a:avLst/>
          </a:prstGeom>
        </p:spPr>
        <p:txBody>
          <a:bodyPr lIns="19050" tIns="19050" rIns="19050" bIns="19050" anchor="t"/>
          <a:lstStyle>
            <a:lvl1pPr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03" name="Google Shape;275;p73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0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6750" y="2971800"/>
            <a:ext cx="7810500" cy="595500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22860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22860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2860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66750" y="4572000"/>
            <a:ext cx="180783" cy="177800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>
              <a:lnSpc>
                <a:spcPct val="150000"/>
              </a:lnSpc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278;p74"/>
          <p:cNvSpPr>
            <a:spLocks noGrp="1"/>
          </p:cNvSpPr>
          <p:nvPr>
            <p:ph type="pic" sz="half" idx="13"/>
          </p:nvPr>
        </p:nvSpPr>
        <p:spPr>
          <a:xfrm>
            <a:off x="4937242" y="357188"/>
            <a:ext cx="3571800" cy="4300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3" name="Title Text"/>
          <p:cNvSpPr txBox="1">
            <a:spLocks noGrp="1"/>
          </p:cNvSpPr>
          <p:nvPr>
            <p:ph type="title"/>
          </p:nvPr>
        </p:nvSpPr>
        <p:spPr>
          <a:xfrm>
            <a:off x="619125" y="357188"/>
            <a:ext cx="3833701" cy="2081401"/>
          </a:xfrm>
          <a:prstGeom prst="rect">
            <a:avLst/>
          </a:prstGeom>
        </p:spPr>
        <p:txBody>
          <a:bodyPr lIns="19050" tIns="19050" rIns="19050" bIns="19050" anchor="b"/>
          <a:lstStyle>
            <a:lvl1pPr algn="ctr"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19125" y="2447925"/>
            <a:ext cx="3833701" cy="2147700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22860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22860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22860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22860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Title Text"/>
          <p:cNvSpPr txBox="1">
            <a:spLocks noGrp="1"/>
          </p:cNvSpPr>
          <p:nvPr>
            <p:ph type="title"/>
          </p:nvPr>
        </p:nvSpPr>
        <p:spPr>
          <a:xfrm>
            <a:off x="633412" y="133350"/>
            <a:ext cx="7877101" cy="857400"/>
          </a:xfrm>
          <a:prstGeom prst="rect">
            <a:avLst/>
          </a:prstGeom>
        </p:spPr>
        <p:txBody>
          <a:bodyPr lIns="19050" tIns="19050" rIns="19050" bIns="19050"/>
          <a:lstStyle>
            <a:lvl1pPr algn="ctr"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23" name="Body Level One…"/>
          <p:cNvSpPr txBox="1">
            <a:spLocks noGrp="1"/>
          </p:cNvSpPr>
          <p:nvPr>
            <p:ph type="body" idx="1"/>
          </p:nvPr>
        </p:nvSpPr>
        <p:spPr>
          <a:xfrm>
            <a:off x="633412" y="1181100"/>
            <a:ext cx="7877101" cy="3486300"/>
          </a:xfrm>
          <a:prstGeom prst="rect">
            <a:avLst/>
          </a:prstGeom>
        </p:spPr>
        <p:txBody>
          <a:bodyPr lIns="19050" tIns="19050" rIns="19050" bIns="19050" anchor="ctr"/>
          <a:lstStyle>
            <a:lvl1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287;p76"/>
          <p:cNvSpPr>
            <a:spLocks noGrp="1"/>
          </p:cNvSpPr>
          <p:nvPr>
            <p:ph type="pic" sz="half" idx="13"/>
          </p:nvPr>
        </p:nvSpPr>
        <p:spPr>
          <a:xfrm>
            <a:off x="4938712" y="1181100"/>
            <a:ext cx="3571801" cy="3486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2" name="Title Text"/>
          <p:cNvSpPr txBox="1">
            <a:spLocks noGrp="1"/>
          </p:cNvSpPr>
          <p:nvPr>
            <p:ph type="title"/>
          </p:nvPr>
        </p:nvSpPr>
        <p:spPr>
          <a:xfrm>
            <a:off x="633412" y="133350"/>
            <a:ext cx="7877101" cy="857400"/>
          </a:xfrm>
          <a:prstGeom prst="rect">
            <a:avLst/>
          </a:prstGeom>
        </p:spPr>
        <p:txBody>
          <a:bodyPr lIns="19050" tIns="19050" rIns="19050" bIns="19050"/>
          <a:lstStyle>
            <a:lvl1pPr algn="ctr"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3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33412" y="1181100"/>
            <a:ext cx="3833702" cy="3486300"/>
          </a:xfrm>
          <a:prstGeom prst="rect">
            <a:avLst/>
          </a:prstGeom>
        </p:spPr>
        <p:txBody>
          <a:bodyPr lIns="19050" tIns="19050" rIns="19050" bIns="19050" anchor="ctr"/>
          <a:lstStyle>
            <a:lvl1pPr indent="-4445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700"/>
              <a:buFont typeface="Roboto Light"/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4445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700"/>
              <a:buFont typeface="Roboto Light"/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4445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700"/>
              <a:buFont typeface="Roboto Light"/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4445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700"/>
              <a:buFont typeface="Roboto Light"/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4445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700"/>
              <a:buFont typeface="Roboto Light"/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Body Level One…"/>
          <p:cNvSpPr txBox="1">
            <a:spLocks noGrp="1"/>
          </p:cNvSpPr>
          <p:nvPr>
            <p:ph type="body" idx="1"/>
          </p:nvPr>
        </p:nvSpPr>
        <p:spPr>
          <a:xfrm>
            <a:off x="633412" y="666750"/>
            <a:ext cx="7877101" cy="3810000"/>
          </a:xfrm>
          <a:prstGeom prst="rect">
            <a:avLst/>
          </a:prstGeom>
        </p:spPr>
        <p:txBody>
          <a:bodyPr lIns="19050" tIns="19050" rIns="19050" bIns="19050" anchor="ctr"/>
          <a:lstStyle>
            <a:lvl1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295;p78"/>
          <p:cNvSpPr>
            <a:spLocks noGrp="1"/>
          </p:cNvSpPr>
          <p:nvPr>
            <p:ph type="pic" sz="quarter" idx="13"/>
          </p:nvPr>
        </p:nvSpPr>
        <p:spPr>
          <a:xfrm>
            <a:off x="5910262" y="2643188"/>
            <a:ext cx="2776501" cy="2081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0" name="Google Shape;296;p78"/>
          <p:cNvSpPr>
            <a:spLocks noGrp="1"/>
          </p:cNvSpPr>
          <p:nvPr>
            <p:ph type="pic" sz="quarter" idx="14"/>
          </p:nvPr>
        </p:nvSpPr>
        <p:spPr>
          <a:xfrm>
            <a:off x="5910262" y="423862"/>
            <a:ext cx="2776501" cy="2081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1" name="Google Shape;297;p78"/>
          <p:cNvSpPr>
            <a:spLocks noGrp="1"/>
          </p:cNvSpPr>
          <p:nvPr>
            <p:ph type="pic" idx="15"/>
          </p:nvPr>
        </p:nvSpPr>
        <p:spPr>
          <a:xfrm>
            <a:off x="452437" y="423862"/>
            <a:ext cx="5315101" cy="43005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5350" y="3357562"/>
            <a:ext cx="7358100" cy="338101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876300" indent="-342900" algn="ctr">
              <a:lnSpc>
                <a:spcPct val="100000"/>
              </a:lnSpc>
              <a:spcBef>
                <a:spcPts val="0"/>
              </a:spcBef>
              <a:buClrTx/>
              <a:buSzPts val="1800"/>
              <a:buFontTx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1333500" indent="-342900" algn="ctr">
              <a:lnSpc>
                <a:spcPct val="100000"/>
              </a:lnSpc>
              <a:spcBef>
                <a:spcPts val="0"/>
              </a:spcBef>
              <a:buClrTx/>
              <a:buSzPts val="1800"/>
              <a:buFontTx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1790700" indent="-342900" algn="ctr">
              <a:lnSpc>
                <a:spcPct val="100000"/>
              </a:lnSpc>
              <a:spcBef>
                <a:spcPts val="0"/>
              </a:spcBef>
              <a:buClrTx/>
              <a:buSzPts val="1800"/>
              <a:buFontTx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2247900" indent="-342900" algn="ctr">
              <a:lnSpc>
                <a:spcPct val="100000"/>
              </a:lnSpc>
              <a:spcBef>
                <a:spcPts val="0"/>
              </a:spcBef>
              <a:buClrTx/>
              <a:buSzPts val="1800"/>
              <a:buFontTx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0" name="Google Shape;301;p79"/>
          <p:cNvSpPr txBox="1">
            <a:spLocks noGrp="1"/>
          </p:cNvSpPr>
          <p:nvPr>
            <p:ph type="body" sz="quarter" idx="13"/>
          </p:nvPr>
        </p:nvSpPr>
        <p:spPr>
          <a:xfrm>
            <a:off x="895350" y="2264568"/>
            <a:ext cx="7358099" cy="338101"/>
          </a:xfrm>
          <a:prstGeom prst="rect">
            <a:avLst/>
          </a:prstGeom>
        </p:spPr>
        <p:txBody>
          <a:bodyPr lIns="19050" tIns="19050" rIns="19050" bIns="19050" anchor="ctr"/>
          <a:lstStyle/>
          <a:p>
            <a: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endParaRPr/>
          </a:p>
        </p:txBody>
      </p:sp>
      <p:sp>
        <p:nvSpPr>
          <p:cNvPr id="6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304;p80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2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3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62111" y="4828451"/>
            <a:ext cx="177937" cy="161361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311;p83"/>
          <p:cNvSpPr/>
          <p:nvPr/>
        </p:nvSpPr>
        <p:spPr>
          <a:xfrm>
            <a:off x="-16261" y="5024697"/>
            <a:ext cx="9176402" cy="118801"/>
          </a:xfrm>
          <a:prstGeom prst="rect">
            <a:avLst/>
          </a:prstGeom>
          <a:solidFill>
            <a:srgbClr val="00DB9C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6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62111" y="4833937"/>
            <a:ext cx="177937" cy="161362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DB9C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629839" y="342900"/>
            <a:ext cx="2949302" cy="12000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389" y="740568"/>
            <a:ext cx="4629301" cy="3655202"/>
          </a:xfrm>
          <a:prstGeom prst="rect">
            <a:avLst/>
          </a:prstGeom>
        </p:spPr>
        <p:txBody>
          <a:bodyPr/>
          <a:lstStyle>
            <a:lvl1pPr indent="-381000">
              <a:buSzPts val="2400"/>
              <a:defRPr sz="2400"/>
            </a:lvl1pPr>
            <a:lvl2pPr indent="-381000">
              <a:buSzPts val="2400"/>
              <a:defRPr sz="2400"/>
            </a:lvl2pPr>
            <a:lvl3pPr indent="-381000">
              <a:buSzPts val="2400"/>
              <a:defRPr sz="2400"/>
            </a:lvl3pPr>
            <a:lvl4pPr indent="-381000">
              <a:buSzPts val="2400"/>
              <a:defRPr sz="2400"/>
            </a:lvl4pPr>
            <a:lvl5pPr indent="-381000">
              <a:buSzPts val="2400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Google Shape;38;p9"/>
          <p:cNvSpPr txBox="1">
            <a:spLocks noGrp="1"/>
          </p:cNvSpPr>
          <p:nvPr>
            <p:ph type="body" sz="quarter" idx="13"/>
          </p:nvPr>
        </p:nvSpPr>
        <p:spPr>
          <a:xfrm>
            <a:off x="629839" y="1543049"/>
            <a:ext cx="2949302" cy="28587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Title Text"/>
          <p:cNvSpPr txBox="1">
            <a:spLocks noGrp="1"/>
          </p:cNvSpPr>
          <p:nvPr>
            <p:ph type="title"/>
          </p:nvPr>
        </p:nvSpPr>
        <p:spPr>
          <a:xfrm>
            <a:off x="1814072" y="864779"/>
            <a:ext cx="5515802" cy="1740601"/>
          </a:xfrm>
          <a:prstGeom prst="rect">
            <a:avLst/>
          </a:prstGeom>
        </p:spPr>
        <p:txBody>
          <a:bodyPr lIns="26775" tIns="26775" rIns="26775" bIns="26775" anchor="b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99" name="Body Level One…"/>
          <p:cNvSpPr txBox="1">
            <a:spLocks noGrp="1"/>
          </p:cNvSpPr>
          <p:nvPr>
            <p:ph type="body" idx="1"/>
          </p:nvPr>
        </p:nvSpPr>
        <p:spPr>
          <a:xfrm>
            <a:off x="1045856" y="395639"/>
            <a:ext cx="6876301" cy="4270201"/>
          </a:xfrm>
          <a:prstGeom prst="rect">
            <a:avLst/>
          </a:prstGeom>
        </p:spPr>
        <p:txBody>
          <a:bodyPr lIns="26775" tIns="26775" rIns="26775" bIns="26775" anchor="ctr"/>
          <a:lstStyle>
            <a:lvl1pPr indent="-3810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Roboto Medium"/>
              <a:defRPr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3810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Roboto Medium"/>
              <a:defRPr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indent="-3810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Roboto Medium"/>
              <a:defRPr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indent="-3810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Roboto Medium"/>
              <a:defRPr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indent="-38100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Roboto Medium"/>
              <a:defRPr sz="2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00" name="Google Shape;320;p85" descr="Google Shape;320;p8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3" cy="5143502"/>
          </a:xfrm>
          <a:prstGeom prst="rect">
            <a:avLst/>
          </a:prstGeom>
          <a:ln w="12700">
            <a:miter lim="400000"/>
          </a:ln>
        </p:spPr>
      </p:pic>
      <p:sp>
        <p:nvSpPr>
          <p:cNvPr id="7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71969" y="4877832"/>
            <a:ext cx="193352" cy="189935"/>
          </a:xfrm>
          <a:prstGeom prst="rect">
            <a:avLst/>
          </a:prstGeom>
        </p:spPr>
        <p:txBody>
          <a:bodyPr lIns="26775" tIns="26775" rIns="26775" bIns="26775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51118" y="4828451"/>
            <a:ext cx="177938" cy="161361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 + BG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Title Text"/>
          <p:cNvSpPr txBox="1">
            <a:spLocks noGrp="1"/>
          </p:cNvSpPr>
          <p:nvPr>
            <p:ph type="title"/>
          </p:nvPr>
        </p:nvSpPr>
        <p:spPr>
          <a:xfrm>
            <a:off x="666750" y="857250"/>
            <a:ext cx="7810500" cy="1199100"/>
          </a:xfrm>
          <a:prstGeom prst="rect">
            <a:avLst/>
          </a:prstGeom>
        </p:spPr>
        <p:txBody>
          <a:bodyPr lIns="19050" tIns="19050" rIns="19050" bIns="19050" anchor="t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16" name="Google Shape;327;p87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6750" y="2971800"/>
            <a:ext cx="7810500" cy="595500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22860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22860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2860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66750" y="4572000"/>
            <a:ext cx="180783" cy="177800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>
              <a:lnSpc>
                <a:spcPct val="150000"/>
              </a:lnSpc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Title Text"/>
          <p:cNvSpPr txBox="1">
            <a:spLocks noGrp="1"/>
          </p:cNvSpPr>
          <p:nvPr>
            <p:ph type="title"/>
          </p:nvPr>
        </p:nvSpPr>
        <p:spPr>
          <a:xfrm>
            <a:off x="633412" y="133350"/>
            <a:ext cx="7877101" cy="857400"/>
          </a:xfrm>
          <a:prstGeom prst="rect">
            <a:avLst/>
          </a:prstGeom>
        </p:spPr>
        <p:txBody>
          <a:bodyPr lIns="19050" tIns="19050" rIns="19050" bIns="19050"/>
          <a:lstStyle>
            <a:lvl1pPr algn="ctr"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Title Text"/>
          <p:cNvSpPr txBox="1">
            <a:spLocks noGrp="1"/>
          </p:cNvSpPr>
          <p:nvPr>
            <p:ph type="title"/>
          </p:nvPr>
        </p:nvSpPr>
        <p:spPr>
          <a:xfrm>
            <a:off x="666750" y="862012"/>
            <a:ext cx="7810500" cy="500701"/>
          </a:xfrm>
          <a:prstGeom prst="rect">
            <a:avLst/>
          </a:prstGeom>
        </p:spPr>
        <p:txBody>
          <a:bodyPr lIns="19050" tIns="19050" rIns="19050" bIns="19050" anchor="t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34" name="Google Shape;334;p89"/>
          <p:cNvSpPr txBox="1"/>
          <p:nvPr/>
        </p:nvSpPr>
        <p:spPr>
          <a:xfrm>
            <a:off x="666750" y="1554269"/>
            <a:ext cx="781050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>
              <a:defRPr sz="2000">
                <a:solidFill>
                  <a:srgbClr val="C1C1C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Subtitle text</a:t>
            </a:r>
          </a:p>
        </p:txBody>
      </p:sp>
      <p:sp>
        <p:nvSpPr>
          <p:cNvPr id="7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337;p90"/>
          <p:cNvSpPr>
            <a:spLocks noGrp="1"/>
          </p:cNvSpPr>
          <p:nvPr>
            <p:ph type="pic" idx="13"/>
          </p:nvPr>
        </p:nvSpPr>
        <p:spPr>
          <a:xfrm>
            <a:off x="1172238" y="252413"/>
            <a:ext cx="6801001" cy="3276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43" name="Title Text"/>
          <p:cNvSpPr txBox="1">
            <a:spLocks noGrp="1"/>
          </p:cNvSpPr>
          <p:nvPr>
            <p:ph type="title"/>
          </p:nvPr>
        </p:nvSpPr>
        <p:spPr>
          <a:xfrm>
            <a:off x="238125" y="3567112"/>
            <a:ext cx="8667901" cy="752401"/>
          </a:xfrm>
          <a:prstGeom prst="rect">
            <a:avLst/>
          </a:prstGeom>
        </p:spPr>
        <p:txBody>
          <a:bodyPr lIns="19050" tIns="19050" rIns="19050" bIns="19050" anchor="b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125" y="4291012"/>
            <a:ext cx="8667901" cy="595501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22860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22860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22860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22860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Title Text"/>
          <p:cNvSpPr txBox="1">
            <a:spLocks noGrp="1"/>
          </p:cNvSpPr>
          <p:nvPr>
            <p:ph type="title"/>
          </p:nvPr>
        </p:nvSpPr>
        <p:spPr>
          <a:xfrm>
            <a:off x="666750" y="857250"/>
            <a:ext cx="7810500" cy="1199100"/>
          </a:xfrm>
          <a:prstGeom prst="rect">
            <a:avLst/>
          </a:prstGeom>
        </p:spPr>
        <p:txBody>
          <a:bodyPr lIns="19050" tIns="19050" rIns="19050" bIns="19050" anchor="t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66750" y="4572000"/>
            <a:ext cx="180783" cy="177800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>
              <a:lnSpc>
                <a:spcPct val="150000"/>
              </a:lnSpc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345;p92"/>
          <p:cNvSpPr>
            <a:spLocks noGrp="1"/>
          </p:cNvSpPr>
          <p:nvPr>
            <p:ph type="pic" sz="half" idx="13"/>
          </p:nvPr>
        </p:nvSpPr>
        <p:spPr>
          <a:xfrm>
            <a:off x="4937242" y="357188"/>
            <a:ext cx="3571800" cy="4300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61" name="Title Text"/>
          <p:cNvSpPr txBox="1">
            <a:spLocks noGrp="1"/>
          </p:cNvSpPr>
          <p:nvPr>
            <p:ph type="title"/>
          </p:nvPr>
        </p:nvSpPr>
        <p:spPr>
          <a:xfrm>
            <a:off x="619125" y="357188"/>
            <a:ext cx="3833701" cy="2081401"/>
          </a:xfrm>
          <a:prstGeom prst="rect">
            <a:avLst/>
          </a:prstGeom>
        </p:spPr>
        <p:txBody>
          <a:bodyPr lIns="19050" tIns="19050" rIns="19050" bIns="19050" anchor="b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19125" y="2447925"/>
            <a:ext cx="3833701" cy="2147700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22860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22860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22860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22860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 2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Title Text"/>
          <p:cNvSpPr txBox="1">
            <a:spLocks noGrp="1"/>
          </p:cNvSpPr>
          <p:nvPr>
            <p:ph type="title"/>
          </p:nvPr>
        </p:nvSpPr>
        <p:spPr>
          <a:xfrm>
            <a:off x="633412" y="133350"/>
            <a:ext cx="7877101" cy="857400"/>
          </a:xfrm>
          <a:prstGeom prst="rect">
            <a:avLst/>
          </a:prstGeom>
        </p:spPr>
        <p:txBody>
          <a:bodyPr lIns="19050" tIns="19050" rIns="19050" bIns="19050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Title Text"/>
          <p:cNvSpPr txBox="1">
            <a:spLocks noGrp="1"/>
          </p:cNvSpPr>
          <p:nvPr>
            <p:ph type="title"/>
          </p:nvPr>
        </p:nvSpPr>
        <p:spPr>
          <a:xfrm>
            <a:off x="633412" y="133350"/>
            <a:ext cx="7877101" cy="857400"/>
          </a:xfrm>
          <a:prstGeom prst="rect">
            <a:avLst/>
          </a:prstGeom>
        </p:spPr>
        <p:txBody>
          <a:bodyPr lIns="19050" tIns="19050" rIns="19050" bIns="19050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79" name="Body Level One…"/>
          <p:cNvSpPr txBox="1">
            <a:spLocks noGrp="1"/>
          </p:cNvSpPr>
          <p:nvPr>
            <p:ph type="body" idx="1"/>
          </p:nvPr>
        </p:nvSpPr>
        <p:spPr>
          <a:xfrm>
            <a:off x="633412" y="1181100"/>
            <a:ext cx="7877101" cy="3486300"/>
          </a:xfrm>
          <a:prstGeom prst="rect">
            <a:avLst/>
          </a:prstGeom>
        </p:spPr>
        <p:txBody>
          <a:bodyPr lIns="19050" tIns="19050" rIns="19050" bIns="19050" anchor="ctr"/>
          <a:lstStyle>
            <a:lvl1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629839" y="342900"/>
            <a:ext cx="2949302" cy="12000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83" name="Google Shape;42;p10"/>
          <p:cNvSpPr>
            <a:spLocks noGrp="1"/>
          </p:cNvSpPr>
          <p:nvPr>
            <p:ph type="pic" sz="half" idx="13"/>
          </p:nvPr>
        </p:nvSpPr>
        <p:spPr>
          <a:xfrm>
            <a:off x="3887389" y="740568"/>
            <a:ext cx="4629301" cy="36552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39" y="1543050"/>
            <a:ext cx="2949302" cy="2858700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1200"/>
            </a:lvl1pPr>
            <a:lvl2pPr marL="228600" indent="457200">
              <a:buClrTx/>
              <a:buSzTx/>
              <a:buFontTx/>
              <a:buNone/>
              <a:defRPr sz="1200"/>
            </a:lvl2pPr>
            <a:lvl3pPr marL="228600" indent="914400">
              <a:buClrTx/>
              <a:buSzTx/>
              <a:buFontTx/>
              <a:buNone/>
              <a:defRPr sz="1200"/>
            </a:lvl3pPr>
            <a:lvl4pPr marL="228600" indent="1371600">
              <a:buClrTx/>
              <a:buSzTx/>
              <a:buFontTx/>
              <a:buNone/>
              <a:defRPr sz="1200"/>
            </a:lvl4pPr>
            <a:lvl5pPr marL="228600" indent="1828800">
              <a:buClrTx/>
              <a:buSzTx/>
              <a:buFontTx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357;p95"/>
          <p:cNvSpPr>
            <a:spLocks noGrp="1"/>
          </p:cNvSpPr>
          <p:nvPr>
            <p:ph type="pic" sz="half" idx="13"/>
          </p:nvPr>
        </p:nvSpPr>
        <p:spPr>
          <a:xfrm>
            <a:off x="4938712" y="1181100"/>
            <a:ext cx="3571801" cy="3486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88" name="Title Text"/>
          <p:cNvSpPr txBox="1">
            <a:spLocks noGrp="1"/>
          </p:cNvSpPr>
          <p:nvPr>
            <p:ph type="title"/>
          </p:nvPr>
        </p:nvSpPr>
        <p:spPr>
          <a:xfrm>
            <a:off x="633412" y="133350"/>
            <a:ext cx="7877101" cy="857400"/>
          </a:xfrm>
          <a:prstGeom prst="rect">
            <a:avLst/>
          </a:prstGeom>
        </p:spPr>
        <p:txBody>
          <a:bodyPr lIns="19050" tIns="19050" rIns="19050" bIns="19050"/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8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33412" y="1181100"/>
            <a:ext cx="3833702" cy="3486300"/>
          </a:xfrm>
          <a:prstGeom prst="rect">
            <a:avLst/>
          </a:prstGeom>
        </p:spPr>
        <p:txBody>
          <a:bodyPr lIns="19050" tIns="19050" rIns="19050" bIns="19050" anchor="ctr"/>
          <a:lstStyle>
            <a:lvl1pPr indent="-336550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Roboto Medium"/>
              <a:defRPr sz="14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336550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Roboto Medium"/>
              <a:defRPr sz="14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indent="-336550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Roboto Medium"/>
              <a:defRPr sz="14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indent="-336550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Roboto Medium"/>
              <a:defRPr sz="14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indent="-336550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Roboto Medium"/>
              <a:defRPr sz="14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Body Level One…"/>
          <p:cNvSpPr txBox="1">
            <a:spLocks noGrp="1"/>
          </p:cNvSpPr>
          <p:nvPr>
            <p:ph type="body" idx="1"/>
          </p:nvPr>
        </p:nvSpPr>
        <p:spPr>
          <a:xfrm>
            <a:off x="633412" y="666750"/>
            <a:ext cx="7877101" cy="3810000"/>
          </a:xfrm>
          <a:prstGeom prst="rect">
            <a:avLst/>
          </a:prstGeom>
        </p:spPr>
        <p:txBody>
          <a:bodyPr lIns="19050" tIns="19050" rIns="19050" bIns="19050" anchor="ctr"/>
          <a:lstStyle>
            <a:lvl1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indent="-37465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1800"/>
              <a:buFont typeface="Roboto Medium"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365;p97"/>
          <p:cNvSpPr>
            <a:spLocks noGrp="1"/>
          </p:cNvSpPr>
          <p:nvPr>
            <p:ph type="pic" sz="quarter" idx="13"/>
          </p:nvPr>
        </p:nvSpPr>
        <p:spPr>
          <a:xfrm>
            <a:off x="5910262" y="2643188"/>
            <a:ext cx="2776501" cy="2081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06" name="Google Shape;366;p97"/>
          <p:cNvSpPr>
            <a:spLocks noGrp="1"/>
          </p:cNvSpPr>
          <p:nvPr>
            <p:ph type="pic" sz="quarter" idx="14"/>
          </p:nvPr>
        </p:nvSpPr>
        <p:spPr>
          <a:xfrm>
            <a:off x="5910262" y="423862"/>
            <a:ext cx="2776501" cy="2081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07" name="Google Shape;367;p97"/>
          <p:cNvSpPr>
            <a:spLocks noGrp="1"/>
          </p:cNvSpPr>
          <p:nvPr>
            <p:ph type="pic" idx="15"/>
          </p:nvPr>
        </p:nvSpPr>
        <p:spPr>
          <a:xfrm>
            <a:off x="452437" y="423862"/>
            <a:ext cx="5315101" cy="43005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5350" y="3357562"/>
            <a:ext cx="7358100" cy="338101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876300" indent="-342900" algn="ctr">
              <a:lnSpc>
                <a:spcPct val="100000"/>
              </a:lnSpc>
              <a:spcBef>
                <a:spcPts val="0"/>
              </a:spcBef>
              <a:buClrTx/>
              <a:buSzPts val="1800"/>
              <a:buFontTx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1333500" indent="-342900" algn="ctr">
              <a:lnSpc>
                <a:spcPct val="100000"/>
              </a:lnSpc>
              <a:spcBef>
                <a:spcPts val="0"/>
              </a:spcBef>
              <a:buClrTx/>
              <a:buSzPts val="1800"/>
              <a:buFontTx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1790700" indent="-342900" algn="ctr">
              <a:lnSpc>
                <a:spcPct val="100000"/>
              </a:lnSpc>
              <a:spcBef>
                <a:spcPts val="0"/>
              </a:spcBef>
              <a:buClrTx/>
              <a:buSzPts val="1800"/>
              <a:buFontTx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2247900" indent="-342900" algn="ctr">
              <a:lnSpc>
                <a:spcPct val="100000"/>
              </a:lnSpc>
              <a:spcBef>
                <a:spcPts val="0"/>
              </a:spcBef>
              <a:buClrTx/>
              <a:buSzPts val="1800"/>
              <a:buFontTx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6" name="Google Shape;371;p98"/>
          <p:cNvSpPr txBox="1">
            <a:spLocks noGrp="1"/>
          </p:cNvSpPr>
          <p:nvPr>
            <p:ph type="body" sz="quarter" idx="13"/>
          </p:nvPr>
        </p:nvSpPr>
        <p:spPr>
          <a:xfrm>
            <a:off x="895350" y="2264568"/>
            <a:ext cx="7358099" cy="338101"/>
          </a:xfrm>
          <a:prstGeom prst="rect">
            <a:avLst/>
          </a:prstGeom>
        </p:spPr>
        <p:txBody>
          <a:bodyPr lIns="19050" tIns="19050" rIns="19050" bIns="19050" anchor="ctr"/>
          <a:lstStyle/>
          <a:p>
            <a: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endParaRPr/>
          </a:p>
        </p:txBody>
      </p:sp>
      <p:sp>
        <p:nvSpPr>
          <p:cNvPr id="8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374;p99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736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Title Text"/>
          <p:cNvSpPr txBox="1">
            <a:spLocks noGrp="1"/>
          </p:cNvSpPr>
          <p:nvPr>
            <p:ph type="title"/>
          </p:nvPr>
        </p:nvSpPr>
        <p:spPr>
          <a:xfrm>
            <a:off x="666750" y="862012"/>
            <a:ext cx="7810500" cy="1743001"/>
          </a:xfrm>
          <a:prstGeom prst="rect">
            <a:avLst/>
          </a:prstGeom>
        </p:spPr>
        <p:txBody>
          <a:bodyPr lIns="19050" tIns="19050" rIns="19050" bIns="19050" anchor="b"/>
          <a:lstStyle>
            <a:lvl1pPr>
              <a:defRPr sz="4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8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6750" y="2652713"/>
            <a:ext cx="7810500" cy="595501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228600" indent="457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228600" indent="9144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28600" indent="13716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" indent="18288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69619" y="4905375"/>
            <a:ext cx="177902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51118" y="4833937"/>
            <a:ext cx="177938" cy="161362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>
              <a:defRPr>
                <a:solidFill>
                  <a:srgbClr val="00DB9C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Title Text"/>
          <p:cNvSpPr txBox="1">
            <a:spLocks noGrp="1"/>
          </p:cNvSpPr>
          <p:nvPr>
            <p:ph type="title"/>
          </p:nvPr>
        </p:nvSpPr>
        <p:spPr>
          <a:xfrm>
            <a:off x="1814072" y="864779"/>
            <a:ext cx="5515802" cy="1740601"/>
          </a:xfrm>
          <a:prstGeom prst="rect">
            <a:avLst/>
          </a:prstGeom>
        </p:spPr>
        <p:txBody>
          <a:bodyPr lIns="26775" tIns="26775" rIns="26775" bIns="26775" anchor="b"/>
          <a:lstStyle>
            <a:lvl1pPr>
              <a:defRPr sz="4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4072" y="2652078"/>
            <a:ext cx="5515802" cy="595801"/>
          </a:xfrm>
          <a:prstGeom prst="rect">
            <a:avLst/>
          </a:prstGeom>
        </p:spPr>
        <p:txBody>
          <a:bodyPr lIns="26775" tIns="26775" rIns="26775" bIns="26775"/>
          <a:lstStyle>
            <a:lvl1pPr marL="22860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22860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22860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2860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7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71969" y="4877832"/>
            <a:ext cx="193352" cy="189935"/>
          </a:xfrm>
          <a:prstGeom prst="rect">
            <a:avLst/>
          </a:prstGeom>
        </p:spPr>
        <p:txBody>
          <a:bodyPr lIns="26775" tIns="26775" rIns="26775" bIns="26775" anchor="t"/>
          <a:lstStyle>
            <a:lvl1pPr algn="ctr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2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389;p104"/>
          <p:cNvSpPr/>
          <p:nvPr/>
        </p:nvSpPr>
        <p:spPr>
          <a:xfrm>
            <a:off x="-16261" y="5024697"/>
            <a:ext cx="9176402" cy="118801"/>
          </a:xfrm>
          <a:prstGeom prst="rect">
            <a:avLst/>
          </a:prstGeom>
          <a:solidFill>
            <a:srgbClr val="230B5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8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62111" y="4828451"/>
            <a:ext cx="177937" cy="161361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369" y="4800043"/>
            <a:ext cx="197113" cy="208251"/>
          </a:xfrm>
          <a:prstGeom prst="rect">
            <a:avLst/>
          </a:prstGeom>
          <a:ln w="12700">
            <a:miter lim="400000"/>
          </a:ln>
        </p:spPr>
        <p:txBody>
          <a:bodyPr wrap="none" lIns="34275" tIns="34275" rIns="34275" bIns="34275" anchor="ctr">
            <a:spAutoFit/>
          </a:bodyPr>
          <a:lstStyle>
            <a:lvl1pPr algn="r"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324148"/>
          </a:solidFill>
          <a:uFillTx/>
          <a:latin typeface="Roboto Regular"/>
          <a:ea typeface="Roboto Regular"/>
          <a:cs typeface="Roboto Regular"/>
          <a:sym typeface="Roboto Regular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324148"/>
          </a:solidFill>
          <a:uFillTx/>
          <a:latin typeface="Roboto Regular"/>
          <a:ea typeface="Roboto Regular"/>
          <a:cs typeface="Roboto Regular"/>
          <a:sym typeface="Roboto Regular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324148"/>
          </a:solidFill>
          <a:uFillTx/>
          <a:latin typeface="Roboto Regular"/>
          <a:ea typeface="Roboto Regular"/>
          <a:cs typeface="Roboto Regular"/>
          <a:sym typeface="Roboto Regular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324148"/>
          </a:solidFill>
          <a:uFillTx/>
          <a:latin typeface="Roboto Regular"/>
          <a:ea typeface="Roboto Regular"/>
          <a:cs typeface="Roboto Regular"/>
          <a:sym typeface="Roboto Regular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324148"/>
          </a:solidFill>
          <a:uFillTx/>
          <a:latin typeface="Roboto Regular"/>
          <a:ea typeface="Roboto Regular"/>
          <a:cs typeface="Roboto Regular"/>
          <a:sym typeface="Roboto Regular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324148"/>
          </a:solidFill>
          <a:uFillTx/>
          <a:latin typeface="Roboto Regular"/>
          <a:ea typeface="Roboto Regular"/>
          <a:cs typeface="Roboto Regular"/>
          <a:sym typeface="Roboto Regular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324148"/>
          </a:solidFill>
          <a:uFillTx/>
          <a:latin typeface="Roboto Regular"/>
          <a:ea typeface="Roboto Regular"/>
          <a:cs typeface="Roboto Regular"/>
          <a:sym typeface="Roboto Regular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324148"/>
          </a:solidFill>
          <a:uFillTx/>
          <a:latin typeface="Roboto Regular"/>
          <a:ea typeface="Roboto Regular"/>
          <a:cs typeface="Roboto Regular"/>
          <a:sym typeface="Roboto Regular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324148"/>
          </a:solidFill>
          <a:uFillTx/>
          <a:latin typeface="Roboto Regular"/>
          <a:ea typeface="Roboto Regular"/>
          <a:cs typeface="Roboto Regular"/>
          <a:sym typeface="Roboto Regular"/>
        </a:defRPr>
      </a:lvl9pPr>
    </p:titleStyle>
    <p:bodyStyle>
      <a:lvl1pPr marL="457200" marR="0" indent="-3619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14400" marR="0" indent="-3619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371600" marR="0" indent="-3619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828800" marR="0" indent="-3619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286000" marR="0" indent="-3619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743200" marR="0" indent="-3619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200400" marR="0" indent="-3619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657600" marR="0" indent="-3619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114800" marR="0" indent="-3619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hyperlink" Target="http://origintrail.io/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://origintrail.io/" TargetMode="External"/><Relationship Id="rId7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3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7.xml"/><Relationship Id="rId7" Type="http://schemas.openxmlformats.org/officeDocument/2006/relationships/hyperlink" Target="https://play.google.com/store/apps/details?id=com.origintrail.izvor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hyperlink" Target="https://itunes.apple.com/us/app/id921592659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" name="Google Shape;401;p107" descr="Google Shape;401;p10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85471" y="678467"/>
            <a:ext cx="2572995" cy="677105"/>
          </a:xfrm>
          <a:prstGeom prst="rect">
            <a:avLst/>
          </a:prstGeom>
          <a:ln w="12700">
            <a:miter lim="400000"/>
          </a:ln>
        </p:spPr>
      </p:pic>
      <p:sp>
        <p:nvSpPr>
          <p:cNvPr id="891" name="Google Shape;402;p107"/>
          <p:cNvSpPr txBox="1"/>
          <p:nvPr/>
        </p:nvSpPr>
        <p:spPr>
          <a:xfrm>
            <a:off x="1397748" y="1694287"/>
            <a:ext cx="6320102" cy="993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ctr">
              <a:lnSpc>
                <a:spcPct val="115000"/>
              </a:lnSpc>
              <a:defRPr sz="27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Use of GS1 Standards and Blockchain in Supply Chain Management</a:t>
            </a:r>
          </a:p>
        </p:txBody>
      </p:sp>
      <p:sp>
        <p:nvSpPr>
          <p:cNvPr id="892" name="Google Shape;403;p107"/>
          <p:cNvSpPr txBox="1"/>
          <p:nvPr/>
        </p:nvSpPr>
        <p:spPr>
          <a:xfrm>
            <a:off x="2394074" y="2843825"/>
            <a:ext cx="4374302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ctr">
              <a:lnSpc>
                <a:spcPct val="150000"/>
              </a:lnSpc>
              <a:defRPr sz="15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Žiga Drev  </a:t>
            </a:r>
            <a:r>
              <a:rPr>
                <a:solidFill>
                  <a:srgbClr val="00DB9C"/>
                </a:solidFill>
              </a:rPr>
              <a:t>Co-Founder &amp;  Managing Director </a:t>
            </a:r>
          </a:p>
        </p:txBody>
      </p:sp>
      <p:sp>
        <p:nvSpPr>
          <p:cNvPr id="893" name="Google Shape;404;p107">
            <a:hlinkClick r:id="rId5"/>
          </p:cNvPr>
          <p:cNvSpPr txBox="1"/>
          <p:nvPr/>
        </p:nvSpPr>
        <p:spPr>
          <a:xfrm>
            <a:off x="3874699" y="4127042"/>
            <a:ext cx="113640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lnSpc>
                <a:spcPct val="150000"/>
              </a:lnSpc>
              <a:defRPr sz="1600" u="sng">
                <a:solidFill>
                  <a:srgbClr val="00DEAE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origintrail.io</a:t>
            </a:r>
          </a:p>
        </p:txBody>
      </p:sp>
      <p:pic>
        <p:nvPicPr>
          <p:cNvPr id="894" name="Google Shape;405;p107" descr="Google Shape;405;p10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81749" y="4540375"/>
            <a:ext cx="5296801" cy="343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8" name="Google Shape;631;p116" descr="Google Shape;631;p11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5143495"/>
          </a:xfrm>
          <a:prstGeom prst="rect">
            <a:avLst/>
          </a:prstGeom>
          <a:ln w="12700">
            <a:miter lim="400000"/>
          </a:ln>
        </p:spPr>
      </p:pic>
      <p:sp>
        <p:nvSpPr>
          <p:cNvPr id="1119" name="Google Shape;632;p116"/>
          <p:cNvSpPr txBox="1"/>
          <p:nvPr/>
        </p:nvSpPr>
        <p:spPr>
          <a:xfrm>
            <a:off x="3013787" y="571150"/>
            <a:ext cx="311640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ctr">
              <a:lnSpc>
                <a:spcPct val="150000"/>
              </a:lnSpc>
              <a:defRPr sz="24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Data Fragmentation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637;p117"/>
          <p:cNvSpPr txBox="1"/>
          <p:nvPr/>
        </p:nvSpPr>
        <p:spPr>
          <a:xfrm>
            <a:off x="523167" y="459083"/>
            <a:ext cx="3426302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defRPr sz="27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OT protocol technology stack</a:t>
            </a:r>
          </a:p>
        </p:txBody>
      </p:sp>
      <p:pic>
        <p:nvPicPr>
          <p:cNvPr id="1124" name="Google Shape;638;p117" descr="Google Shape;638;p1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1125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5" name="Google Shape;639;p117"/>
          <p:cNvSpPr txBox="1"/>
          <p:nvPr/>
        </p:nvSpPr>
        <p:spPr>
          <a:xfrm>
            <a:off x="7715250" y="931015"/>
            <a:ext cx="111780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lnSpc>
                <a:spcPct val="150000"/>
              </a:lnSpc>
              <a:defRPr sz="1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Application layer</a:t>
            </a:r>
          </a:p>
        </p:txBody>
      </p:sp>
      <p:sp>
        <p:nvSpPr>
          <p:cNvPr id="1126" name="Google Shape;640;p117"/>
          <p:cNvSpPr txBox="1"/>
          <p:nvPr/>
        </p:nvSpPr>
        <p:spPr>
          <a:xfrm>
            <a:off x="7715250" y="2979699"/>
            <a:ext cx="68760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lnSpc>
                <a:spcPct val="150000"/>
              </a:lnSpc>
              <a:defRPr sz="1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Data layer</a:t>
            </a:r>
          </a:p>
        </p:txBody>
      </p:sp>
      <p:sp>
        <p:nvSpPr>
          <p:cNvPr id="1127" name="Google Shape;641;p117"/>
          <p:cNvSpPr txBox="1"/>
          <p:nvPr/>
        </p:nvSpPr>
        <p:spPr>
          <a:xfrm>
            <a:off x="7715249" y="4076695"/>
            <a:ext cx="1098002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lnSpc>
                <a:spcPct val="150000"/>
              </a:lnSpc>
              <a:defRPr sz="1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Blockchain layer</a:t>
            </a:r>
          </a:p>
        </p:txBody>
      </p:sp>
      <p:sp>
        <p:nvSpPr>
          <p:cNvPr id="1128" name="Google Shape;642;p117"/>
          <p:cNvSpPr txBox="1"/>
          <p:nvPr/>
        </p:nvSpPr>
        <p:spPr>
          <a:xfrm>
            <a:off x="7715250" y="1932760"/>
            <a:ext cx="92730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lnSpc>
                <a:spcPct val="150000"/>
              </a:lnSpc>
              <a:defRPr sz="1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Network layer</a:t>
            </a:r>
          </a:p>
        </p:txBody>
      </p:sp>
      <p:sp>
        <p:nvSpPr>
          <p:cNvPr id="1129" name="Google Shape;643;p117"/>
          <p:cNvSpPr/>
          <p:nvPr/>
        </p:nvSpPr>
        <p:spPr>
          <a:xfrm>
            <a:off x="4502901" y="3952890"/>
            <a:ext cx="2900401" cy="476101"/>
          </a:xfrm>
          <a:prstGeom prst="rect">
            <a:avLst/>
          </a:prstGeom>
          <a:solidFill>
            <a:srgbClr val="16173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1130" name="Google Shape;644;p117" descr="Google Shape;644;p1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91329" y="3938127"/>
            <a:ext cx="1723594" cy="505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649;p118"/>
          <p:cNvSpPr txBox="1"/>
          <p:nvPr/>
        </p:nvSpPr>
        <p:spPr>
          <a:xfrm>
            <a:off x="890717" y="1086917"/>
            <a:ext cx="736260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 algn="ctr">
              <a:lnSpc>
                <a:spcPct val="150000"/>
              </a:lnSpc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Yimishiji e-commerce platform</a:t>
            </a:r>
          </a:p>
        </p:txBody>
      </p:sp>
      <p:sp>
        <p:nvSpPr>
          <p:cNvPr id="1135" name="Google Shape;650;p118"/>
          <p:cNvSpPr txBox="1"/>
          <p:nvPr/>
        </p:nvSpPr>
        <p:spPr>
          <a:xfrm>
            <a:off x="921379" y="1778803"/>
            <a:ext cx="203760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t>Product journey </a:t>
            </a:r>
            <a:br/>
            <a:r>
              <a:t>from farm to table</a:t>
            </a:r>
          </a:p>
        </p:txBody>
      </p:sp>
      <p:sp>
        <p:nvSpPr>
          <p:cNvPr id="1136" name="Google Shape;651;p118"/>
          <p:cNvSpPr txBox="1"/>
          <p:nvPr/>
        </p:nvSpPr>
        <p:spPr>
          <a:xfrm>
            <a:off x="3429000" y="1778803"/>
            <a:ext cx="223260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Establishing accountability within the supply chain</a:t>
            </a:r>
          </a:p>
        </p:txBody>
      </p:sp>
      <p:sp>
        <p:nvSpPr>
          <p:cNvPr id="1137" name="Google Shape;652;p118"/>
          <p:cNvSpPr txBox="1"/>
          <p:nvPr/>
        </p:nvSpPr>
        <p:spPr>
          <a:xfrm>
            <a:off x="5953124" y="1778803"/>
            <a:ext cx="309330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t>Product safety </a:t>
            </a:r>
            <a:br/>
            <a:r>
              <a:t>(looking at ways to use sensor data)</a:t>
            </a:r>
          </a:p>
        </p:txBody>
      </p:sp>
      <p:sp>
        <p:nvSpPr>
          <p:cNvPr id="1138" name="Google Shape;653;p118"/>
          <p:cNvSpPr txBox="1"/>
          <p:nvPr/>
        </p:nvSpPr>
        <p:spPr>
          <a:xfrm>
            <a:off x="1952125" y="422399"/>
            <a:ext cx="523980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defRPr sz="27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OriginTrail implementation case</a:t>
            </a:r>
          </a:p>
        </p:txBody>
      </p:sp>
      <p:pic>
        <p:nvPicPr>
          <p:cNvPr id="1139" name="Google Shape;654;p118" descr="Google Shape;654;p1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53125" y="2412012"/>
            <a:ext cx="1905000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0" name="Google Shape;655;p118" descr="Google Shape;655;p11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9000" y="2412012"/>
            <a:ext cx="1905000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1" name="Google Shape;656;p118" descr="Google Shape;656;p11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4875" y="2412012"/>
            <a:ext cx="1905000" cy="190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661;p119"/>
          <p:cNvSpPr txBox="1"/>
          <p:nvPr/>
        </p:nvSpPr>
        <p:spPr>
          <a:xfrm>
            <a:off x="1253176" y="572401"/>
            <a:ext cx="405720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Integration steps</a:t>
            </a:r>
          </a:p>
        </p:txBody>
      </p:sp>
      <p:sp>
        <p:nvSpPr>
          <p:cNvPr id="1146" name="Google Shape;662;p119"/>
          <p:cNvSpPr txBox="1">
            <a:spLocks noGrp="1"/>
          </p:cNvSpPr>
          <p:nvPr>
            <p:ph type="body" sz="quarter" idx="1"/>
          </p:nvPr>
        </p:nvSpPr>
        <p:spPr>
          <a:xfrm>
            <a:off x="1253174" y="1482050"/>
            <a:ext cx="915301" cy="5229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algn="l">
              <a:lnSpc>
                <a:spcPct val="200000"/>
              </a:lnSpc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STEP 1</a:t>
            </a:r>
          </a:p>
        </p:txBody>
      </p:sp>
      <p:sp>
        <p:nvSpPr>
          <p:cNvPr id="1147" name="Google Shape;663;p119"/>
          <p:cNvSpPr txBox="1"/>
          <p:nvPr/>
        </p:nvSpPr>
        <p:spPr>
          <a:xfrm>
            <a:off x="2331999" y="1482050"/>
            <a:ext cx="5819102" cy="52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/>
          </a:bodyPr>
          <a:lstStyle>
            <a:lvl1pPr>
              <a:lnSpc>
                <a:spcPct val="115000"/>
              </a:lnSpc>
              <a:defRPr sz="1800">
                <a:solidFill>
                  <a:srgbClr val="00DB9C"/>
                </a:solidFill>
              </a:defRPr>
            </a:lvl1pPr>
          </a:lstStyle>
          <a:p>
            <a:r>
              <a:t>Supply Chain Mapping and Data Preparation</a:t>
            </a:r>
          </a:p>
        </p:txBody>
      </p:sp>
      <p:sp>
        <p:nvSpPr>
          <p:cNvPr id="1148" name="Google Shape;664;p119"/>
          <p:cNvSpPr txBox="1"/>
          <p:nvPr/>
        </p:nvSpPr>
        <p:spPr>
          <a:xfrm>
            <a:off x="2342899" y="2920469"/>
            <a:ext cx="5198102" cy="696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/>
          </a:bodyPr>
          <a:lstStyle>
            <a:lvl1pPr defTabSz="896111">
              <a:lnSpc>
                <a:spcPct val="115000"/>
              </a:lnSpc>
              <a:defRPr sz="1764">
                <a:solidFill>
                  <a:srgbClr val="00DB9C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Integration with the OriginTrail network to enable data sharing</a:t>
            </a:r>
          </a:p>
        </p:txBody>
      </p:sp>
      <p:sp>
        <p:nvSpPr>
          <p:cNvPr id="1149" name="Google Shape;665;p119"/>
          <p:cNvSpPr txBox="1"/>
          <p:nvPr/>
        </p:nvSpPr>
        <p:spPr>
          <a:xfrm>
            <a:off x="2342896" y="2081230"/>
            <a:ext cx="5402101" cy="99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/>
          </a:bodyPr>
          <a:lstStyle>
            <a:lvl1pPr>
              <a:lnSpc>
                <a:spcPct val="115000"/>
              </a:lnSpc>
              <a:defRPr sz="1800">
                <a:solidFill>
                  <a:srgbClr val="00DB9C"/>
                </a:solidFill>
              </a:defRPr>
            </a:lvl1pPr>
          </a:lstStyle>
          <a:p>
            <a:r>
              <a:t>Data structuring following the GS1 EPCIS standard with every participant in the observed supply chain</a:t>
            </a:r>
          </a:p>
        </p:txBody>
      </p:sp>
      <p:sp>
        <p:nvSpPr>
          <p:cNvPr id="1150" name="Google Shape;666;p119"/>
          <p:cNvSpPr txBox="1"/>
          <p:nvPr/>
        </p:nvSpPr>
        <p:spPr>
          <a:xfrm>
            <a:off x="1253174" y="2103335"/>
            <a:ext cx="915301" cy="52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 fontScale="92500" lnSpcReduction="20000"/>
          </a:bodyPr>
          <a:lstStyle>
            <a:lvl1pPr>
              <a:lnSpc>
                <a:spcPct val="200000"/>
              </a:lnSpc>
              <a:defRPr sz="1800">
                <a:solidFill>
                  <a:srgbClr val="FFFFFF"/>
                </a:solidFill>
              </a:defRPr>
            </a:lvl1pPr>
          </a:lstStyle>
          <a:p>
            <a:r>
              <a:t>STEP 2</a:t>
            </a:r>
          </a:p>
        </p:txBody>
      </p:sp>
      <p:sp>
        <p:nvSpPr>
          <p:cNvPr id="1151" name="Google Shape;667;p119"/>
          <p:cNvSpPr txBox="1"/>
          <p:nvPr/>
        </p:nvSpPr>
        <p:spPr>
          <a:xfrm>
            <a:off x="1253174" y="2898986"/>
            <a:ext cx="915301" cy="52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 fontScale="92500" lnSpcReduction="20000"/>
          </a:bodyPr>
          <a:lstStyle>
            <a:lvl1pPr>
              <a:lnSpc>
                <a:spcPct val="200000"/>
              </a:lnSpc>
              <a:defRPr sz="1800">
                <a:solidFill>
                  <a:srgbClr val="FFFFFF"/>
                </a:solidFill>
              </a:defRPr>
            </a:lvl1pPr>
          </a:lstStyle>
          <a:p>
            <a:r>
              <a:t>STEP 3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3" name="Google Shape;672;p120" descr="Google Shape;672;p1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605" y="21800"/>
            <a:ext cx="9066480" cy="509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54" name="Google Shape;673;p120"/>
          <p:cNvSpPr txBox="1"/>
          <p:nvPr/>
        </p:nvSpPr>
        <p:spPr>
          <a:xfrm>
            <a:off x="595274" y="420656"/>
            <a:ext cx="7969802" cy="602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>
              <a:lnSpc>
                <a:spcPct val="115000"/>
              </a:lnSpc>
              <a:defRPr sz="1800">
                <a:solidFill>
                  <a:srgbClr val="FFFFFF"/>
                </a:solidFill>
              </a:defRPr>
            </a:lvl1pPr>
          </a:lstStyle>
          <a:p>
            <a:r>
              <a:t>STEP 1</a:t>
            </a:r>
          </a:p>
        </p:txBody>
      </p:sp>
      <p:sp>
        <p:nvSpPr>
          <p:cNvPr id="1155" name="Google Shape;674;p120"/>
          <p:cNvSpPr txBox="1"/>
          <p:nvPr/>
        </p:nvSpPr>
        <p:spPr>
          <a:xfrm>
            <a:off x="806399" y="1024250"/>
            <a:ext cx="3160202" cy="14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>
              <a:lnSpc>
                <a:spcPct val="115000"/>
              </a:lnSpc>
              <a:defRPr sz="3000">
                <a:solidFill>
                  <a:srgbClr val="00DB9C"/>
                </a:solidFill>
              </a:defRPr>
            </a:lvl1pPr>
          </a:lstStyle>
          <a:p>
            <a:r>
              <a:t>Supply Chain Mapping and Data Preparation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679;p121"/>
          <p:cNvSpPr txBox="1"/>
          <p:nvPr/>
        </p:nvSpPr>
        <p:spPr>
          <a:xfrm>
            <a:off x="2950698" y="2046009"/>
            <a:ext cx="4057201" cy="53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marL="457200" indent="-298450">
              <a:lnSpc>
                <a:spcPct val="115000"/>
              </a:lnSpc>
              <a:buClr>
                <a:srgbClr val="000000"/>
              </a:buClr>
              <a:buSzPts val="1100"/>
              <a:buAutoNum type="arabicPeriod"/>
              <a:defRPr sz="1100">
                <a:solidFill>
                  <a:srgbClr val="000000"/>
                </a:solidFill>
              </a:defRPr>
            </a:lvl1pPr>
          </a:lstStyle>
          <a:p>
            <a:r>
              <a:t>Step 2 - Data structuring following the GS1 EPCIS standard with every participant in the observed supply chain</a:t>
            </a:r>
          </a:p>
        </p:txBody>
      </p:sp>
      <p:sp>
        <p:nvSpPr>
          <p:cNvPr id="1158" name="Google Shape;680;p121"/>
          <p:cNvSpPr txBox="1"/>
          <p:nvPr/>
        </p:nvSpPr>
        <p:spPr>
          <a:xfrm>
            <a:off x="954883" y="1071300"/>
            <a:ext cx="7365001" cy="14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lnSpc>
                <a:spcPct val="115000"/>
              </a:lnSpc>
              <a:defRPr sz="3000">
                <a:solidFill>
                  <a:srgbClr val="00DB9C"/>
                </a:solidFill>
              </a:defRPr>
            </a:lvl1pPr>
          </a:lstStyle>
          <a:p>
            <a:r>
              <a:t>Data structuring following the GS1 EPCIS standard with every participant in the observed supply chain</a:t>
            </a:r>
          </a:p>
        </p:txBody>
      </p:sp>
      <p:sp>
        <p:nvSpPr>
          <p:cNvPr id="1159" name="Google Shape;681;p121"/>
          <p:cNvSpPr txBox="1"/>
          <p:nvPr/>
        </p:nvSpPr>
        <p:spPr>
          <a:xfrm>
            <a:off x="954883" y="3023731"/>
            <a:ext cx="7365001" cy="693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marL="457200" indent="-342900">
              <a:lnSpc>
                <a:spcPct val="150000"/>
              </a:lnSpc>
              <a:buClr>
                <a:srgbClr val="FFFFFF"/>
              </a:buClr>
              <a:buSzPts val="1800"/>
              <a:buFont typeface="Arial"/>
              <a:buChar char="●"/>
              <a:defRPr sz="1800">
                <a:solidFill>
                  <a:srgbClr val="FFFFFF"/>
                </a:solidFill>
              </a:defRPr>
            </a:pPr>
            <a:r>
              <a:t>Data structuring by supply chain partners in GS1 EPCIS XMLs</a:t>
            </a:r>
          </a:p>
          <a:p>
            <a:pPr marL="457200" indent="-342900">
              <a:lnSpc>
                <a:spcPct val="150000"/>
              </a:lnSpc>
              <a:buClr>
                <a:srgbClr val="FFFFFF"/>
              </a:buClr>
              <a:buSzPts val="1800"/>
              <a:buFont typeface="Arial"/>
              <a:buChar char="●"/>
              <a:defRPr sz="1800">
                <a:solidFill>
                  <a:srgbClr val="FFFFFF"/>
                </a:solidFill>
              </a:defRPr>
            </a:pPr>
            <a:r>
              <a:t>Validation of GS1 structured data</a:t>
            </a:r>
          </a:p>
        </p:txBody>
      </p:sp>
      <p:sp>
        <p:nvSpPr>
          <p:cNvPr id="1160" name="Google Shape;682;p121"/>
          <p:cNvSpPr txBox="1"/>
          <p:nvPr/>
        </p:nvSpPr>
        <p:spPr>
          <a:xfrm>
            <a:off x="595274" y="420656"/>
            <a:ext cx="7969802" cy="602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>
              <a:lnSpc>
                <a:spcPct val="115000"/>
              </a:lnSpc>
              <a:defRPr sz="1800">
                <a:solidFill>
                  <a:srgbClr val="FFFFFF"/>
                </a:solidFill>
              </a:defRPr>
            </a:lvl1pPr>
          </a:lstStyle>
          <a:p>
            <a:r>
              <a:t>STEP 2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687;p122"/>
          <p:cNvSpPr txBox="1">
            <a:spLocks noGrp="1"/>
          </p:cNvSpPr>
          <p:nvPr>
            <p:ph type="body" sz="quarter" idx="1"/>
          </p:nvPr>
        </p:nvSpPr>
        <p:spPr>
          <a:xfrm>
            <a:off x="666750" y="2971799"/>
            <a:ext cx="7810500" cy="595202"/>
          </a:xfrm>
          <a:prstGeom prst="rect">
            <a:avLst/>
          </a:prstGeom>
        </p:spPr>
        <p:txBody>
          <a:bodyPr/>
          <a:lstStyle/>
          <a:p>
            <a:pPr marL="0"/>
            <a:endParaRPr/>
          </a:p>
        </p:txBody>
      </p:sp>
      <p:pic>
        <p:nvPicPr>
          <p:cNvPr id="1163" name="Google Shape;688;p122" descr="Google Shape;688;p12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64" name="Google Shape;689;p122"/>
          <p:cNvSpPr txBox="1"/>
          <p:nvPr/>
        </p:nvSpPr>
        <p:spPr>
          <a:xfrm>
            <a:off x="465574" y="266034"/>
            <a:ext cx="6384902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>
                <a:solidFill>
                  <a:srgbClr val="230B5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GS1 structured XMLs after validation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694;p123"/>
          <p:cNvSpPr txBox="1">
            <a:spLocks noGrp="1"/>
          </p:cNvSpPr>
          <p:nvPr>
            <p:ph type="body" sz="quarter" idx="1"/>
          </p:nvPr>
        </p:nvSpPr>
        <p:spPr>
          <a:xfrm>
            <a:off x="666750" y="2971799"/>
            <a:ext cx="7810500" cy="595202"/>
          </a:xfrm>
          <a:prstGeom prst="rect">
            <a:avLst/>
          </a:prstGeom>
        </p:spPr>
        <p:txBody>
          <a:bodyPr/>
          <a:lstStyle/>
          <a:p>
            <a:pPr marL="0"/>
            <a:endParaRPr/>
          </a:p>
        </p:txBody>
      </p:sp>
      <p:pic>
        <p:nvPicPr>
          <p:cNvPr id="1169" name="Google Shape;695;p123" descr="Google Shape;695;p12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700;p124"/>
          <p:cNvSpPr txBox="1"/>
          <p:nvPr/>
        </p:nvSpPr>
        <p:spPr>
          <a:xfrm>
            <a:off x="2591089" y="1621016"/>
            <a:ext cx="4057201" cy="53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marL="457200" indent="-298450">
              <a:lnSpc>
                <a:spcPct val="115000"/>
              </a:lnSpc>
              <a:buClr>
                <a:srgbClr val="000000"/>
              </a:buClr>
              <a:buSzPts val="1100"/>
              <a:buAutoNum type="arabicPeriod"/>
              <a:defRPr sz="1100">
                <a:solidFill>
                  <a:srgbClr val="000000"/>
                </a:solidFill>
              </a:defRPr>
            </a:lvl1pPr>
          </a:lstStyle>
          <a:p>
            <a:r>
              <a:t>Step 2 - Data structuring following the GS1 EPCIS standard with every participant in the observed supply chain</a:t>
            </a:r>
          </a:p>
        </p:txBody>
      </p:sp>
      <p:sp>
        <p:nvSpPr>
          <p:cNvPr id="1174" name="Google Shape;701;p124"/>
          <p:cNvSpPr txBox="1"/>
          <p:nvPr/>
        </p:nvSpPr>
        <p:spPr>
          <a:xfrm>
            <a:off x="937174" y="1074658"/>
            <a:ext cx="7365001" cy="952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lnSpc>
                <a:spcPct val="115000"/>
              </a:lnSpc>
              <a:defRPr sz="3000">
                <a:solidFill>
                  <a:srgbClr val="00DB9C"/>
                </a:solidFill>
              </a:defRPr>
            </a:lvl1pPr>
          </a:lstStyle>
          <a:p>
            <a:r>
              <a:t>Integration with the OriginTrail network to enable data sharing</a:t>
            </a:r>
          </a:p>
        </p:txBody>
      </p:sp>
      <p:sp>
        <p:nvSpPr>
          <p:cNvPr id="1175" name="Google Shape;702;p124"/>
          <p:cNvSpPr txBox="1"/>
          <p:nvPr/>
        </p:nvSpPr>
        <p:spPr>
          <a:xfrm>
            <a:off x="937174" y="2534911"/>
            <a:ext cx="7365001" cy="227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/>
          <a:p>
            <a:pPr marL="457200" indent="-342900">
              <a:lnSpc>
                <a:spcPct val="150000"/>
              </a:lnSpc>
              <a:buClr>
                <a:srgbClr val="FFFFFF"/>
              </a:buClr>
              <a:buSzPts val="1800"/>
              <a:buFont typeface="Arial"/>
              <a:buChar char="●"/>
              <a:defRPr sz="1800">
                <a:solidFill>
                  <a:srgbClr val="FFFFFF"/>
                </a:solidFill>
              </a:defRPr>
            </a:pPr>
            <a:r>
              <a:t>Setting up and OriginTrail nodes</a:t>
            </a:r>
          </a:p>
          <a:p>
            <a:pPr marL="457200" indent="-342900">
              <a:lnSpc>
                <a:spcPct val="150000"/>
              </a:lnSpc>
              <a:buClr>
                <a:srgbClr val="FFFFFF"/>
              </a:buClr>
              <a:buSzPts val="1800"/>
              <a:buFont typeface="Arial"/>
              <a:buChar char="●"/>
              <a:defRPr sz="1800">
                <a:solidFill>
                  <a:srgbClr val="FFFFFF"/>
                </a:solidFill>
              </a:defRPr>
            </a:pPr>
            <a:r>
              <a:t>Establishing automated data transfer to OriginTrail nodes (once a day)</a:t>
            </a:r>
          </a:p>
          <a:p>
            <a:pPr marL="457200" indent="-342900">
              <a:lnSpc>
                <a:spcPct val="150000"/>
              </a:lnSpc>
              <a:buClr>
                <a:srgbClr val="FFFFFF"/>
              </a:buClr>
              <a:buSzPts val="1800"/>
              <a:buFont typeface="Arial"/>
              <a:buChar char="●"/>
              <a:defRPr sz="1800">
                <a:solidFill>
                  <a:srgbClr val="FFFFFF"/>
                </a:solidFill>
              </a:defRPr>
            </a:pPr>
            <a:r>
              <a:t>Validating the data matching in the setup process</a:t>
            </a:r>
          </a:p>
          <a:p>
            <a:pPr marL="457200" indent="-342900">
              <a:lnSpc>
                <a:spcPct val="150000"/>
              </a:lnSpc>
              <a:buClr>
                <a:srgbClr val="FFFFFF"/>
              </a:buClr>
              <a:buSzPts val="1800"/>
              <a:buFont typeface="Arial"/>
              <a:buChar char="●"/>
              <a:defRPr sz="1800">
                <a:solidFill>
                  <a:srgbClr val="FFFFFF"/>
                </a:solidFill>
              </a:defRPr>
            </a:pPr>
            <a:r>
              <a:t>Observing the data through the visual interface</a:t>
            </a:r>
          </a:p>
          <a:p>
            <a:pPr marL="457200" indent="-342900">
              <a:lnSpc>
                <a:spcPct val="150000"/>
              </a:lnSpc>
              <a:buClr>
                <a:srgbClr val="FFFFFF"/>
              </a:buClr>
              <a:buSzPts val="1800"/>
              <a:buFont typeface="Arial"/>
              <a:buChar char="●"/>
              <a:defRPr sz="1800">
                <a:solidFill>
                  <a:srgbClr val="FFFFFF"/>
                </a:solidFill>
              </a:defRPr>
            </a:pPr>
            <a:r>
              <a:t>Detection of discrepancies</a:t>
            </a:r>
          </a:p>
        </p:txBody>
      </p:sp>
      <p:sp>
        <p:nvSpPr>
          <p:cNvPr id="1176" name="Google Shape;703;p124"/>
          <p:cNvSpPr txBox="1"/>
          <p:nvPr/>
        </p:nvSpPr>
        <p:spPr>
          <a:xfrm>
            <a:off x="595274" y="420656"/>
            <a:ext cx="7969802" cy="602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>
              <a:lnSpc>
                <a:spcPct val="115000"/>
              </a:lnSpc>
              <a:defRPr sz="1800">
                <a:solidFill>
                  <a:srgbClr val="FFFFFF"/>
                </a:solidFill>
              </a:defRPr>
            </a:lvl1pPr>
          </a:lstStyle>
          <a:p>
            <a:r>
              <a:t>STEP 3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8" name="Google Shape;708;p125" descr="Google Shape;708;p12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343" y="971340"/>
            <a:ext cx="7142775" cy="4106751"/>
          </a:xfrm>
          <a:prstGeom prst="rect">
            <a:avLst/>
          </a:prstGeom>
          <a:ln w="12700">
            <a:miter lim="400000"/>
          </a:ln>
        </p:spPr>
      </p:pic>
      <p:sp>
        <p:nvSpPr>
          <p:cNvPr id="1179" name="Google Shape;709;p125"/>
          <p:cNvSpPr/>
          <p:nvPr/>
        </p:nvSpPr>
        <p:spPr>
          <a:xfrm>
            <a:off x="0" y="4202374"/>
            <a:ext cx="2194800" cy="886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80" name="Google Shape;710;p125"/>
          <p:cNvSpPr txBox="1"/>
          <p:nvPr/>
        </p:nvSpPr>
        <p:spPr>
          <a:xfrm>
            <a:off x="410153" y="254216"/>
            <a:ext cx="5866802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>
                <a:solidFill>
                  <a:srgbClr val="230B5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Resulting interconnected data graph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410;p108"/>
          <p:cNvSpPr txBox="1">
            <a:spLocks noGrp="1"/>
          </p:cNvSpPr>
          <p:nvPr>
            <p:ph type="body" idx="1"/>
          </p:nvPr>
        </p:nvSpPr>
        <p:spPr>
          <a:xfrm>
            <a:off x="628650" y="1556162"/>
            <a:ext cx="7886700" cy="3263401"/>
          </a:xfrm>
          <a:prstGeom prst="rect">
            <a:avLst/>
          </a:prstGeom>
        </p:spPr>
        <p:txBody>
          <a:bodyPr/>
          <a:lstStyle/>
          <a:p>
            <a:pPr indent="-317500">
              <a:lnSpc>
                <a:spcPct val="166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Roboto Regular"/>
              <a:buChar char="●"/>
              <a:defRPr sz="14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Opacity of supply chains</a:t>
            </a:r>
          </a:p>
          <a:p>
            <a:pPr indent="-317500">
              <a:lnSpc>
                <a:spcPct val="166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Roboto Regular"/>
              <a:buChar char="●"/>
              <a:defRPr sz="14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OriginTrail development - from centralized solution to decentralization</a:t>
            </a:r>
          </a:p>
          <a:p>
            <a:pPr indent="-317500">
              <a:lnSpc>
                <a:spcPct val="166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Roboto Regular"/>
              <a:buChar char="●"/>
              <a:defRPr sz="14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Is Blockchain a Silver Bullet for Supply Chain related Challenges  </a:t>
            </a:r>
          </a:p>
          <a:p>
            <a:pPr indent="-317500">
              <a:lnSpc>
                <a:spcPct val="166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Roboto Regular"/>
              <a:buChar char="●"/>
              <a:defRPr sz="14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OriginTrail Protocol - enabling companies to speak the same language, with integrity</a:t>
            </a:r>
          </a:p>
          <a:p>
            <a:pPr indent="-317500">
              <a:lnSpc>
                <a:spcPct val="166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Roboto Regular"/>
              <a:buChar char="●"/>
              <a:defRPr sz="14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Yimishiji usecase - GS1 EPCIS and blockchain adoption </a:t>
            </a:r>
          </a:p>
          <a:p>
            <a:pPr indent="-317500">
              <a:lnSpc>
                <a:spcPct val="166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Roboto Regular"/>
              <a:buChar char="●"/>
              <a:defRPr sz="14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What’s next? </a:t>
            </a:r>
          </a:p>
          <a:p>
            <a:pPr indent="-317500">
              <a:lnSpc>
                <a:spcPct val="166000"/>
              </a:lnSpc>
              <a:spcBef>
                <a:spcPts val="0"/>
              </a:spcBef>
              <a:buClr>
                <a:srgbClr val="FFFFFF"/>
              </a:buClr>
              <a:buSzPts val="1400"/>
              <a:buFont typeface="Roboto Regular"/>
              <a:buChar char="●"/>
              <a:defRPr sz="14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Trace Alliance - empowering businesses through blockchain technology and data standards </a:t>
            </a:r>
          </a:p>
        </p:txBody>
      </p:sp>
      <p:sp>
        <p:nvSpPr>
          <p:cNvPr id="899" name="Google Shape;411;p108"/>
          <p:cNvSpPr txBox="1"/>
          <p:nvPr/>
        </p:nvSpPr>
        <p:spPr>
          <a:xfrm>
            <a:off x="1411949" y="531750"/>
            <a:ext cx="632010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ctr">
              <a:lnSpc>
                <a:spcPct val="115000"/>
              </a:lnSpc>
              <a:defRPr sz="27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Agenda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4" name="Google Shape;715;p126" descr="Google Shape;715;p1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5143490"/>
          </a:xfrm>
          <a:prstGeom prst="rect">
            <a:avLst/>
          </a:prstGeom>
          <a:ln w="12700">
            <a:miter lim="400000"/>
          </a:ln>
        </p:spPr>
      </p:pic>
      <p:sp>
        <p:nvSpPr>
          <p:cNvPr id="1185" name="Google Shape;716;p126"/>
          <p:cNvSpPr txBox="1"/>
          <p:nvPr/>
        </p:nvSpPr>
        <p:spPr>
          <a:xfrm>
            <a:off x="394025" y="464256"/>
            <a:ext cx="4084500" cy="14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lnSpc>
                <a:spcPct val="115000"/>
              </a:lnSpc>
              <a:defRPr sz="3000">
                <a:solidFill>
                  <a:srgbClr val="00DB9C"/>
                </a:solidFill>
              </a:defRPr>
            </a:lvl1pPr>
          </a:lstStyle>
          <a:p>
            <a:r>
              <a:t>Real world data validation with the Consensus check</a:t>
            </a:r>
          </a:p>
        </p:txBody>
      </p:sp>
      <p:sp>
        <p:nvSpPr>
          <p:cNvPr id="1186" name="Google Shape;717;p126"/>
          <p:cNvSpPr txBox="1"/>
          <p:nvPr/>
        </p:nvSpPr>
        <p:spPr>
          <a:xfrm>
            <a:off x="490375" y="2212150"/>
            <a:ext cx="3105600" cy="2089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Validation of matching data sets </a:t>
            </a:r>
            <a:br/>
            <a:endParaRPr/>
          </a:p>
          <a:p>
            <a:pPr marL="457200" indent="-317500">
              <a:lnSpc>
                <a:spcPct val="115000"/>
              </a:lnSpc>
              <a:buClr>
                <a:srgbClr val="FFFFFF"/>
              </a:buClr>
              <a:buSzPts val="1400"/>
              <a:buFont typeface="Roboto Regular"/>
              <a:buChar char="●"/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public information</a:t>
            </a:r>
          </a:p>
          <a:p>
            <a:pPr marL="457200" indent="-317500">
              <a:lnSpc>
                <a:spcPct val="115000"/>
              </a:lnSpc>
              <a:buClr>
                <a:srgbClr val="FFFFFF"/>
              </a:buClr>
              <a:buSzPts val="1400"/>
              <a:buFont typeface="Roboto Regular"/>
              <a:buChar char="●"/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encrypted data</a:t>
            </a:r>
          </a:p>
          <a:p>
            <a:pPr marL="457200" indent="-317500">
              <a:lnSpc>
                <a:spcPct val="115000"/>
              </a:lnSpc>
              <a:buClr>
                <a:srgbClr val="FFFFFF"/>
              </a:buClr>
              <a:buSzPts val="1400"/>
              <a:buFont typeface="Roboto Regular"/>
              <a:buChar char="●"/>
              <a:defRPr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encrypted with validation properties (zk-SNARKs) over entire chain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Rectangle"/>
          <p:cNvSpPr/>
          <p:nvPr/>
        </p:nvSpPr>
        <p:spPr>
          <a:xfrm>
            <a:off x="684086" y="255170"/>
            <a:ext cx="7604138" cy="173219"/>
          </a:xfrm>
          <a:prstGeom prst="rect">
            <a:avLst/>
          </a:prstGeom>
          <a:solidFill>
            <a:srgbClr val="09093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89" name="Rectangle"/>
          <p:cNvSpPr/>
          <p:nvPr/>
        </p:nvSpPr>
        <p:spPr>
          <a:xfrm>
            <a:off x="592841" y="4580168"/>
            <a:ext cx="7604139" cy="392493"/>
          </a:xfrm>
          <a:prstGeom prst="rect">
            <a:avLst/>
          </a:prstGeom>
          <a:solidFill>
            <a:srgbClr val="09093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ctr" defTabSz="309562">
              <a:defRPr sz="1200">
                <a:solidFill>
                  <a:srgbClr val="09093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190" name="yimishiji-pilot-demo.mp4" descr="yimishiji-pilot-demo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84397" y="328251"/>
            <a:ext cx="7071470" cy="4419669"/>
          </a:xfrm>
          <a:prstGeom prst="rect">
            <a:avLst/>
          </a:prstGeom>
          <a:ln w="12700">
            <a:miter lim="400000"/>
          </a:ln>
        </p:spPr>
      </p:pic>
      <p:sp>
        <p:nvSpPr>
          <p:cNvPr id="1191" name="Rectangle"/>
          <p:cNvSpPr/>
          <p:nvPr/>
        </p:nvSpPr>
        <p:spPr>
          <a:xfrm>
            <a:off x="684086" y="255170"/>
            <a:ext cx="7604138" cy="173219"/>
          </a:xfrm>
          <a:prstGeom prst="rect">
            <a:avLst/>
          </a:prstGeom>
          <a:solidFill>
            <a:srgbClr val="09093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92" name="Rectangle"/>
          <p:cNvSpPr/>
          <p:nvPr/>
        </p:nvSpPr>
        <p:spPr>
          <a:xfrm>
            <a:off x="592841" y="4580168"/>
            <a:ext cx="7604139" cy="392493"/>
          </a:xfrm>
          <a:prstGeom prst="rect">
            <a:avLst/>
          </a:prstGeom>
          <a:solidFill>
            <a:srgbClr val="090932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ctr" defTabSz="309562">
              <a:defRPr sz="1200">
                <a:solidFill>
                  <a:srgbClr val="09093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0000" fill="hold"/>
                                        <p:tgtEl>
                                          <p:spTgt spid="1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19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4" name="Google Shape;727;p128" descr="Google Shape;727;p12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400" y="152400"/>
            <a:ext cx="8839200" cy="4764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" name="Google Shape;732;p129" descr="Google Shape;732;p12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1624" y="258524"/>
            <a:ext cx="8011046" cy="4506226"/>
          </a:xfrm>
          <a:prstGeom prst="rect">
            <a:avLst/>
          </a:prstGeom>
          <a:ln w="12700">
            <a:miter lim="400000"/>
          </a:ln>
        </p:spPr>
      </p:pic>
      <p:sp>
        <p:nvSpPr>
          <p:cNvPr id="1199" name="Google Shape;733;p129"/>
          <p:cNvSpPr txBox="1"/>
          <p:nvPr/>
        </p:nvSpPr>
        <p:spPr>
          <a:xfrm>
            <a:off x="2468247" y="566291"/>
            <a:ext cx="54564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>
              <a:lnSpc>
                <a:spcPct val="115000"/>
              </a:lnSpc>
              <a:defRPr sz="3000">
                <a:solidFill>
                  <a:srgbClr val="00DB9C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What’s next? Digital link</a:t>
            </a:r>
          </a:p>
        </p:txBody>
      </p:sp>
      <p:sp>
        <p:nvSpPr>
          <p:cNvPr id="1200" name="Google Shape;734;p129"/>
          <p:cNvSpPr txBox="1"/>
          <p:nvPr/>
        </p:nvSpPr>
        <p:spPr>
          <a:xfrm>
            <a:off x="2574401" y="1174965"/>
            <a:ext cx="545640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>
              <a:lnSpc>
                <a:spcPct val="115000"/>
              </a:lnSpc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GS1 Digital Link</a:t>
            </a:r>
          </a:p>
        </p:txBody>
      </p:sp>
      <p:pic>
        <p:nvPicPr>
          <p:cNvPr id="1201" name="Google Shape;735;p129" descr="Google Shape;735;p12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47898" y="348874"/>
            <a:ext cx="1883452" cy="1412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2" name="Google Shape;736;p129" descr="Google Shape;736;p12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74400" y="1927299"/>
            <a:ext cx="6056954" cy="3193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" name="Google Shape;741;p130" descr="Google Shape;741;p130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746;p131">
            <a:hlinkClick r:id="rId3"/>
          </p:cNvPr>
          <p:cNvSpPr txBox="1"/>
          <p:nvPr/>
        </p:nvSpPr>
        <p:spPr>
          <a:xfrm>
            <a:off x="4035376" y="3338349"/>
            <a:ext cx="124770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lnSpc>
                <a:spcPct val="150000"/>
              </a:lnSpc>
              <a:defRPr sz="1600" u="sng">
                <a:solidFill>
                  <a:srgbClr val="00DEAE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origintrail.io</a:t>
            </a:r>
          </a:p>
        </p:txBody>
      </p:sp>
      <p:grpSp>
        <p:nvGrpSpPr>
          <p:cNvPr id="1211" name="Google Shape;747;p131"/>
          <p:cNvGrpSpPr/>
          <p:nvPr/>
        </p:nvGrpSpPr>
        <p:grpSpPr>
          <a:xfrm>
            <a:off x="1404467" y="4563731"/>
            <a:ext cx="866471" cy="177801"/>
            <a:chOff x="0" y="0"/>
            <a:chExt cx="866469" cy="177800"/>
          </a:xfrm>
        </p:grpSpPr>
        <p:sp>
          <p:nvSpPr>
            <p:cNvPr id="1209" name="Google Shape;748;p131"/>
            <p:cNvSpPr txBox="1"/>
            <p:nvPr/>
          </p:nvSpPr>
          <p:spPr>
            <a:xfrm>
              <a:off x="215882" y="-1"/>
              <a:ext cx="650588" cy="177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lnSpc>
                  <a:spcPct val="150000"/>
                </a:lnSpc>
                <a:defRPr sz="9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defRPr>
              </a:lvl1pPr>
            </a:lstStyle>
            <a:p>
              <a:r>
                <a:t>origintrail</a:t>
              </a:r>
            </a:p>
          </p:txBody>
        </p:sp>
        <p:pic>
          <p:nvPicPr>
            <p:cNvPr id="1210" name="Google Shape;749;p131" descr="Google Shape;749;p13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668"/>
              <a:ext cx="171451" cy="1714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14" name="Google Shape;750;p131"/>
          <p:cNvGrpSpPr/>
          <p:nvPr/>
        </p:nvGrpSpPr>
        <p:grpSpPr>
          <a:xfrm>
            <a:off x="2490990" y="4563731"/>
            <a:ext cx="958399" cy="177801"/>
            <a:chOff x="0" y="0"/>
            <a:chExt cx="958397" cy="177800"/>
          </a:xfrm>
        </p:grpSpPr>
        <p:sp>
          <p:nvSpPr>
            <p:cNvPr id="1212" name="Google Shape;751;p131"/>
            <p:cNvSpPr txBox="1"/>
            <p:nvPr/>
          </p:nvSpPr>
          <p:spPr>
            <a:xfrm>
              <a:off x="205885" y="-1"/>
              <a:ext cx="752513" cy="177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lnSpc>
                  <a:spcPct val="150000"/>
                </a:lnSpc>
                <a:defRPr sz="9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defRPr>
              </a:lvl1pPr>
            </a:lstStyle>
            <a:p>
              <a:r>
                <a:t>OriginTrail</a:t>
              </a:r>
            </a:p>
          </p:txBody>
        </p:sp>
        <p:pic>
          <p:nvPicPr>
            <p:cNvPr id="1213" name="Google Shape;752;p131" descr="Google Shape;752;p13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668"/>
              <a:ext cx="171450" cy="1714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17" name="Google Shape;753;p131"/>
          <p:cNvGrpSpPr/>
          <p:nvPr/>
        </p:nvGrpSpPr>
        <p:grpSpPr>
          <a:xfrm>
            <a:off x="3572750" y="4563731"/>
            <a:ext cx="985576" cy="177801"/>
            <a:chOff x="0" y="0"/>
            <a:chExt cx="985575" cy="177800"/>
          </a:xfrm>
        </p:grpSpPr>
        <p:sp>
          <p:nvSpPr>
            <p:cNvPr id="1215" name="Google Shape;754;p131"/>
            <p:cNvSpPr txBox="1"/>
            <p:nvPr/>
          </p:nvSpPr>
          <p:spPr>
            <a:xfrm>
              <a:off x="207300" y="-1"/>
              <a:ext cx="778276" cy="177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lnSpc>
                  <a:spcPct val="150000"/>
                </a:lnSpc>
                <a:defRPr sz="9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defRPr>
              </a:lvl1pPr>
            </a:lstStyle>
            <a:p>
              <a:r>
                <a:t>@origin_trail</a:t>
              </a:r>
            </a:p>
          </p:txBody>
        </p:sp>
        <p:pic>
          <p:nvPicPr>
            <p:cNvPr id="1216" name="Google Shape;755;p131" descr="Google Shape;755;p131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668"/>
              <a:ext cx="171451" cy="1714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20" name="Google Shape;756;p131"/>
          <p:cNvGrpSpPr/>
          <p:nvPr/>
        </p:nvGrpSpPr>
        <p:grpSpPr>
          <a:xfrm>
            <a:off x="4725949" y="4563731"/>
            <a:ext cx="955911" cy="177801"/>
            <a:chOff x="0" y="0"/>
            <a:chExt cx="955909" cy="177800"/>
          </a:xfrm>
        </p:grpSpPr>
        <p:sp>
          <p:nvSpPr>
            <p:cNvPr id="1218" name="Google Shape;757;p131"/>
            <p:cNvSpPr txBox="1"/>
            <p:nvPr/>
          </p:nvSpPr>
          <p:spPr>
            <a:xfrm>
              <a:off x="203397" y="-1"/>
              <a:ext cx="752513" cy="177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lnSpc>
                  <a:spcPct val="150000"/>
                </a:lnSpc>
                <a:defRPr sz="9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defRPr>
              </a:lvl1pPr>
            </a:lstStyle>
            <a:p>
              <a:r>
                <a:t>OriginTrail</a:t>
              </a:r>
            </a:p>
          </p:txBody>
        </p:sp>
        <p:pic>
          <p:nvPicPr>
            <p:cNvPr id="1219" name="Google Shape;758;p131" descr="Google Shape;758;p131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1668"/>
              <a:ext cx="171451" cy="1714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23" name="Google Shape;759;p131"/>
          <p:cNvGrpSpPr/>
          <p:nvPr/>
        </p:nvGrpSpPr>
        <p:grpSpPr>
          <a:xfrm>
            <a:off x="5860098" y="4563731"/>
            <a:ext cx="886790" cy="177801"/>
            <a:chOff x="0" y="0"/>
            <a:chExt cx="886789" cy="177800"/>
          </a:xfrm>
        </p:grpSpPr>
        <p:sp>
          <p:nvSpPr>
            <p:cNvPr id="1221" name="Google Shape;760;p131"/>
            <p:cNvSpPr txBox="1"/>
            <p:nvPr/>
          </p:nvSpPr>
          <p:spPr>
            <a:xfrm>
              <a:off x="200877" y="-1"/>
              <a:ext cx="685913" cy="177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lnSpc>
                  <a:spcPct val="150000"/>
                </a:lnSpc>
                <a:defRPr sz="9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defRPr>
              </a:lvl1pPr>
            </a:lstStyle>
            <a:p>
              <a:r>
                <a:t>OriginTrail</a:t>
              </a:r>
            </a:p>
          </p:txBody>
        </p:sp>
        <p:pic>
          <p:nvPicPr>
            <p:cNvPr id="1222" name="Google Shape;761;p131" descr="Google Shape;761;p131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1668"/>
              <a:ext cx="171451" cy="1714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26" name="Google Shape;762;p131"/>
          <p:cNvGrpSpPr/>
          <p:nvPr/>
        </p:nvGrpSpPr>
        <p:grpSpPr>
          <a:xfrm>
            <a:off x="6965670" y="4563731"/>
            <a:ext cx="938290" cy="177801"/>
            <a:chOff x="0" y="0"/>
            <a:chExt cx="938288" cy="177800"/>
          </a:xfrm>
        </p:grpSpPr>
        <p:sp>
          <p:nvSpPr>
            <p:cNvPr id="1224" name="Google Shape;763;p131"/>
            <p:cNvSpPr txBox="1"/>
            <p:nvPr/>
          </p:nvSpPr>
          <p:spPr>
            <a:xfrm>
              <a:off x="185776" y="-1"/>
              <a:ext cx="752513" cy="177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>
                <a:lnSpc>
                  <a:spcPct val="150000"/>
                </a:lnSpc>
                <a:defRPr sz="9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defRPr>
              </a:lvl1pPr>
            </a:lstStyle>
            <a:p>
              <a:r>
                <a:t>OriginTrail</a:t>
              </a:r>
            </a:p>
          </p:txBody>
        </p:sp>
        <p:pic>
          <p:nvPicPr>
            <p:cNvPr id="1225" name="Google Shape;764;p131" descr="Google Shape;764;p131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1668"/>
              <a:ext cx="171451" cy="1714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27" name="Google Shape;765;p131" descr="Google Shape;765;p131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285528" y="1080226"/>
            <a:ext cx="2572995" cy="677106"/>
          </a:xfrm>
          <a:prstGeom prst="rect">
            <a:avLst/>
          </a:prstGeom>
          <a:ln w="12700">
            <a:miter lim="400000"/>
          </a:ln>
        </p:spPr>
      </p:pic>
      <p:sp>
        <p:nvSpPr>
          <p:cNvPr id="1228" name="Google Shape;766;p131"/>
          <p:cNvSpPr txBox="1"/>
          <p:nvPr/>
        </p:nvSpPr>
        <p:spPr>
          <a:xfrm>
            <a:off x="1922768" y="2307733"/>
            <a:ext cx="529830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ctr">
              <a:lnSpc>
                <a:spcPct val="120000"/>
              </a:lnSpc>
              <a:defRPr sz="27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Thank You for Your Attention!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771;p132"/>
          <p:cNvSpPr/>
          <p:nvPr/>
        </p:nvSpPr>
        <p:spPr>
          <a:xfrm>
            <a:off x="1714500" y="1301215"/>
            <a:ext cx="5715000" cy="3214802"/>
          </a:xfrm>
          <a:prstGeom prst="rect">
            <a:avLst/>
          </a:prstGeom>
          <a:solidFill>
            <a:srgbClr val="090932">
              <a:alpha val="64709"/>
            </a:srgbClr>
          </a:solidFill>
          <a:ln w="25400">
            <a:solidFill>
              <a:srgbClr val="93C0FF">
                <a:alpha val="64709"/>
              </a:srgbClr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31" name="Google Shape;772;p132"/>
          <p:cNvSpPr txBox="1"/>
          <p:nvPr/>
        </p:nvSpPr>
        <p:spPr>
          <a:xfrm>
            <a:off x="2543463" y="2679940"/>
            <a:ext cx="40572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ctr">
              <a:defRPr sz="25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Demo</a:t>
            </a:r>
          </a:p>
        </p:txBody>
      </p:sp>
      <p:sp>
        <p:nvSpPr>
          <p:cNvPr id="1232" name="Google Shape;773;p132"/>
          <p:cNvSpPr txBox="1"/>
          <p:nvPr/>
        </p:nvSpPr>
        <p:spPr>
          <a:xfrm>
            <a:off x="2591088" y="557527"/>
            <a:ext cx="40572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defRPr sz="27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Presentation of prototype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6" name="Google Shape;778;p133" descr="Google Shape;778;p13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5143490"/>
          </a:xfrm>
          <a:prstGeom prst="rect">
            <a:avLst/>
          </a:prstGeom>
          <a:ln w="12700">
            <a:miter lim="400000"/>
          </a:ln>
        </p:spPr>
      </p:pic>
      <p:sp>
        <p:nvSpPr>
          <p:cNvPr id="1237" name="Google Shape;779;p133"/>
          <p:cNvSpPr txBox="1"/>
          <p:nvPr/>
        </p:nvSpPr>
        <p:spPr>
          <a:xfrm>
            <a:off x="889499" y="251744"/>
            <a:ext cx="7365001" cy="457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 algn="ctr">
              <a:lnSpc>
                <a:spcPct val="11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t>Awards and Recognitions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" name="Google Shape;784;p134" descr="Google Shape;784;p13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5143490"/>
          </a:xfrm>
          <a:prstGeom prst="rect">
            <a:avLst/>
          </a:prstGeom>
          <a:ln w="12700">
            <a:miter lim="400000"/>
          </a:ln>
        </p:spPr>
      </p:pic>
      <p:sp>
        <p:nvSpPr>
          <p:cNvPr id="1240" name="Google Shape;785;p134"/>
          <p:cNvSpPr txBox="1"/>
          <p:nvPr/>
        </p:nvSpPr>
        <p:spPr>
          <a:xfrm>
            <a:off x="889499" y="251744"/>
            <a:ext cx="7365001" cy="457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 algn="ctr">
              <a:lnSpc>
                <a:spcPct val="11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t>Partnerships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" name="Google Shape;416;p109" descr="Google Shape;416;p10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5321" y="1390310"/>
            <a:ext cx="2353356" cy="23533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2" name="Google Shape;417;p109"/>
          <p:cNvGrpSpPr/>
          <p:nvPr/>
        </p:nvGrpSpPr>
        <p:grpSpPr>
          <a:xfrm>
            <a:off x="453187" y="338912"/>
            <a:ext cx="8354058" cy="4202070"/>
            <a:chOff x="0" y="0"/>
            <a:chExt cx="8354056" cy="4202069"/>
          </a:xfrm>
        </p:grpSpPr>
        <p:sp>
          <p:nvSpPr>
            <p:cNvPr id="904" name="Google Shape;418;p109"/>
            <p:cNvSpPr/>
            <p:nvPr/>
          </p:nvSpPr>
          <p:spPr>
            <a:xfrm>
              <a:off x="5040746" y="2109750"/>
              <a:ext cx="363488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05" name="Google Shape;419;p109"/>
            <p:cNvSpPr/>
            <p:nvPr/>
          </p:nvSpPr>
          <p:spPr>
            <a:xfrm>
              <a:off x="4557903" y="2854627"/>
              <a:ext cx="1" cy="98201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06" name="Google Shape;420;p109"/>
            <p:cNvSpPr/>
            <p:nvPr/>
          </p:nvSpPr>
          <p:spPr>
            <a:xfrm>
              <a:off x="4042194" y="2523087"/>
              <a:ext cx="1" cy="84825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07" name="Google Shape;421;p109"/>
            <p:cNvSpPr/>
            <p:nvPr/>
          </p:nvSpPr>
          <p:spPr>
            <a:xfrm>
              <a:off x="2766507" y="2104988"/>
              <a:ext cx="476776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08" name="Google Shape;422;p109"/>
            <p:cNvSpPr/>
            <p:nvPr/>
          </p:nvSpPr>
          <p:spPr>
            <a:xfrm>
              <a:off x="5724977" y="2109750"/>
              <a:ext cx="368663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09" name="Google Shape;423;p109"/>
            <p:cNvSpPr/>
            <p:nvPr/>
          </p:nvSpPr>
          <p:spPr>
            <a:xfrm>
              <a:off x="2096484" y="2104988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10" name="Google Shape;424;p109"/>
            <p:cNvSpPr/>
            <p:nvPr/>
          </p:nvSpPr>
          <p:spPr>
            <a:xfrm>
              <a:off x="3394610" y="3538889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11" name="Google Shape;425;p109"/>
            <p:cNvSpPr/>
            <p:nvPr/>
          </p:nvSpPr>
          <p:spPr>
            <a:xfrm>
              <a:off x="7201679" y="2109750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12" name="Google Shape;426;p109"/>
            <p:cNvSpPr/>
            <p:nvPr/>
          </p:nvSpPr>
          <p:spPr>
            <a:xfrm>
              <a:off x="1449991" y="2104988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13" name="Google Shape;427;p109"/>
            <p:cNvSpPr/>
            <p:nvPr/>
          </p:nvSpPr>
          <p:spPr>
            <a:xfrm>
              <a:off x="2615244" y="3538889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14" name="Google Shape;428;p109"/>
            <p:cNvSpPr/>
            <p:nvPr/>
          </p:nvSpPr>
          <p:spPr>
            <a:xfrm>
              <a:off x="1968077" y="3538889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15" name="Google Shape;429;p109"/>
            <p:cNvSpPr/>
            <p:nvPr/>
          </p:nvSpPr>
          <p:spPr>
            <a:xfrm>
              <a:off x="1145846" y="3538889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pic>
          <p:nvPicPr>
            <p:cNvPr id="916" name="Google Shape;430;p109" descr="Google Shape;430;p10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510212" y="1681179"/>
              <a:ext cx="684564" cy="6845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17" name="Google Shape;431;p109"/>
            <p:cNvSpPr/>
            <p:nvPr/>
          </p:nvSpPr>
          <p:spPr>
            <a:xfrm>
              <a:off x="4793948" y="4014942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18" name="Google Shape;432;p109"/>
            <p:cNvSpPr/>
            <p:nvPr/>
          </p:nvSpPr>
          <p:spPr>
            <a:xfrm>
              <a:off x="5460223" y="4014942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19" name="Google Shape;433;p109"/>
            <p:cNvSpPr/>
            <p:nvPr/>
          </p:nvSpPr>
          <p:spPr>
            <a:xfrm>
              <a:off x="6120218" y="4014942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20" name="Google Shape;434;p109"/>
            <p:cNvSpPr/>
            <p:nvPr/>
          </p:nvSpPr>
          <p:spPr>
            <a:xfrm>
              <a:off x="615097" y="2104988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pic>
          <p:nvPicPr>
            <p:cNvPr id="921" name="Google Shape;435;p109" descr="Google Shape;435;p109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862458" y="3678940"/>
              <a:ext cx="491599" cy="491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2" name="Google Shape;436;p109"/>
            <p:cNvSpPr/>
            <p:nvPr/>
          </p:nvSpPr>
          <p:spPr>
            <a:xfrm>
              <a:off x="7550956" y="4014942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pic>
          <p:nvPicPr>
            <p:cNvPr id="923" name="Google Shape;437;p109" descr="Google Shape;437;p109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1758321"/>
              <a:ext cx="693334" cy="6933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4" name="Google Shape;438;p109" descr="Google Shape;438;p109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84225" y="3127908"/>
              <a:ext cx="598672" cy="5986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5" name="Google Shape;439;p109"/>
            <p:cNvSpPr/>
            <p:nvPr/>
          </p:nvSpPr>
          <p:spPr>
            <a:xfrm flipV="1">
              <a:off x="3905932" y="583779"/>
              <a:ext cx="1" cy="98201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26" name="Google Shape;440;p109"/>
            <p:cNvSpPr/>
            <p:nvPr/>
          </p:nvSpPr>
          <p:spPr>
            <a:xfrm>
              <a:off x="3394610" y="451558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27" name="Google Shape;441;p109"/>
            <p:cNvSpPr/>
            <p:nvPr/>
          </p:nvSpPr>
          <p:spPr>
            <a:xfrm>
              <a:off x="2632770" y="451558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28" name="Google Shape;442;p109"/>
            <p:cNvSpPr/>
            <p:nvPr/>
          </p:nvSpPr>
          <p:spPr>
            <a:xfrm>
              <a:off x="1811764" y="451558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29" name="Google Shape;443;p109"/>
            <p:cNvSpPr/>
            <p:nvPr/>
          </p:nvSpPr>
          <p:spPr>
            <a:xfrm>
              <a:off x="1033582" y="451558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pic>
          <p:nvPicPr>
            <p:cNvPr id="930" name="Google Shape;444;p109" descr="Google Shape;444;p109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16423" y="0"/>
              <a:ext cx="684564" cy="6845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1" name="Google Shape;445;p109" descr="Google Shape;445;p109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754377" y="1772900"/>
              <a:ext cx="491598" cy="491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2" name="Google Shape;446;p109" descr="Google Shape;446;p109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5325993" y="1811646"/>
              <a:ext cx="478461" cy="478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3" name="Google Shape;447;p109" descr="Google Shape;447;p109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6023647" y="1811646"/>
              <a:ext cx="478462" cy="478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4" name="Google Shape;448;p109" descr="Google Shape;448;p109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662009" y="183820"/>
              <a:ext cx="478462" cy="478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5" name="Google Shape;449;p109" descr="Google Shape;449;p109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946373" y="122676"/>
              <a:ext cx="491598" cy="491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6" name="Google Shape;450;p109" descr="Google Shape;450;p109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119100" y="68138"/>
              <a:ext cx="538763" cy="5387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7" name="Google Shape;451;p109" descr="Google Shape;451;p109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356430" y="120295"/>
              <a:ext cx="491598" cy="491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8" name="Google Shape;452;p109" descr="Google Shape;452;p109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697159" y="1811646"/>
              <a:ext cx="478461" cy="478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9" name="Google Shape;453;p109" descr="Google Shape;453;p109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366238" y="1811646"/>
              <a:ext cx="478462" cy="478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0" name="Google Shape;454;p109" descr="Google Shape;454;p109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938587" y="1704210"/>
              <a:ext cx="538761" cy="5387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1" name="Google Shape;455;p109" descr="Google Shape;455;p109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665433" y="3230875"/>
              <a:ext cx="478460" cy="478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2" name="Google Shape;456;p109" descr="Google Shape;456;p109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936103" y="3186207"/>
              <a:ext cx="491598" cy="491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3" name="Google Shape;457;p109" descr="Google Shape;457;p109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231084" y="3230875"/>
              <a:ext cx="478462" cy="478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4" name="Google Shape;458;p109" descr="Google Shape;458;p109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465765" y="3133410"/>
              <a:ext cx="538762" cy="5387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5" name="Google Shape;459;p109" descr="Google Shape;459;p109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4399027" y="3723609"/>
              <a:ext cx="478461" cy="478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6" name="Google Shape;460;p109" descr="Google Shape;460;p109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5058582" y="3723609"/>
              <a:ext cx="478461" cy="478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7" name="Google Shape;461;p109" descr="Google Shape;461;p109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5718136" y="3723609"/>
              <a:ext cx="478462" cy="478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8" name="Google Shape;462;p109" descr="Google Shape;462;p109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439563" y="3674178"/>
              <a:ext cx="491599" cy="491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49" name="Google Shape;463;p109"/>
            <p:cNvSpPr/>
            <p:nvPr/>
          </p:nvSpPr>
          <p:spPr>
            <a:xfrm>
              <a:off x="6907865" y="4014942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pic>
          <p:nvPicPr>
            <p:cNvPr id="950" name="Google Shape;464;p109" descr="Google Shape;464;p109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165779" y="3709321"/>
              <a:ext cx="478462" cy="478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51" name="Google Shape;465;p109"/>
            <p:cNvSpPr/>
            <p:nvPr/>
          </p:nvSpPr>
          <p:spPr>
            <a:xfrm>
              <a:off x="6413979" y="2109750"/>
              <a:ext cx="368663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963" name="Google Shape;466;p109"/>
          <p:cNvGrpSpPr/>
          <p:nvPr/>
        </p:nvGrpSpPr>
        <p:grpSpPr>
          <a:xfrm>
            <a:off x="4846582" y="875937"/>
            <a:ext cx="3431261" cy="1163246"/>
            <a:chOff x="0" y="0"/>
            <a:chExt cx="3431259" cy="1163245"/>
          </a:xfrm>
        </p:grpSpPr>
        <p:sp>
          <p:nvSpPr>
            <p:cNvPr id="953" name="Google Shape;467;p109"/>
            <p:cNvSpPr/>
            <p:nvPr/>
          </p:nvSpPr>
          <p:spPr>
            <a:xfrm flipV="1">
              <a:off x="223245" y="478683"/>
              <a:ext cx="1" cy="68456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54" name="Google Shape;468;p109"/>
            <p:cNvSpPr/>
            <p:nvPr/>
          </p:nvSpPr>
          <p:spPr>
            <a:xfrm>
              <a:off x="1071190" y="359936"/>
              <a:ext cx="368663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pic>
          <p:nvPicPr>
            <p:cNvPr id="955" name="Google Shape;469;p109" descr="Google Shape;469;p109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410351" y="27177"/>
              <a:ext cx="491598" cy="4915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56" name="Google Shape;470;p109"/>
            <p:cNvSpPr/>
            <p:nvPr/>
          </p:nvSpPr>
          <p:spPr>
            <a:xfrm>
              <a:off x="2630069" y="359936"/>
              <a:ext cx="348750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57" name="Google Shape;471;p109"/>
            <p:cNvSpPr/>
            <p:nvPr/>
          </p:nvSpPr>
          <p:spPr>
            <a:xfrm>
              <a:off x="399855" y="359936"/>
              <a:ext cx="368663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pic>
          <p:nvPicPr>
            <p:cNvPr id="958" name="Google Shape;472;p109" descr="Google Shape;472;p109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73376"/>
              <a:ext cx="478461" cy="478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9" name="Google Shape;473;p109" descr="Google Shape;473;p109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853672" y="0"/>
              <a:ext cx="577588" cy="5775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0" name="Google Shape;474;p109" descr="Google Shape;474;p109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688129" y="73376"/>
              <a:ext cx="478461" cy="478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61" name="Google Shape;475;p109"/>
            <p:cNvSpPr/>
            <p:nvPr/>
          </p:nvSpPr>
          <p:spPr>
            <a:xfrm>
              <a:off x="1872545" y="359936"/>
              <a:ext cx="368663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pic>
          <p:nvPicPr>
            <p:cNvPr id="962" name="Google Shape;476;p109" descr="Google Shape;476;p109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193335" y="49147"/>
              <a:ext cx="447657" cy="447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" grpId="2" animBg="1" advAuto="0"/>
      <p:bldP spid="963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481;p110" descr="Google Shape;481;p1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5321" y="1390310"/>
            <a:ext cx="2353356" cy="23533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6" name="Google Shape;482;p110"/>
          <p:cNvGrpSpPr/>
          <p:nvPr/>
        </p:nvGrpSpPr>
        <p:grpSpPr>
          <a:xfrm>
            <a:off x="453187" y="338912"/>
            <a:ext cx="8354058" cy="4202070"/>
            <a:chOff x="0" y="0"/>
            <a:chExt cx="8354056" cy="4202069"/>
          </a:xfrm>
        </p:grpSpPr>
        <p:sp>
          <p:nvSpPr>
            <p:cNvPr id="968" name="Google Shape;483;p110"/>
            <p:cNvSpPr/>
            <p:nvPr/>
          </p:nvSpPr>
          <p:spPr>
            <a:xfrm>
              <a:off x="5040746" y="2109750"/>
              <a:ext cx="363488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69" name="Google Shape;484;p110"/>
            <p:cNvSpPr/>
            <p:nvPr/>
          </p:nvSpPr>
          <p:spPr>
            <a:xfrm>
              <a:off x="4557903" y="2854627"/>
              <a:ext cx="1" cy="98201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70" name="Google Shape;485;p110"/>
            <p:cNvSpPr/>
            <p:nvPr/>
          </p:nvSpPr>
          <p:spPr>
            <a:xfrm>
              <a:off x="4042194" y="2523087"/>
              <a:ext cx="1" cy="84825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71" name="Google Shape;486;p110"/>
            <p:cNvSpPr/>
            <p:nvPr/>
          </p:nvSpPr>
          <p:spPr>
            <a:xfrm>
              <a:off x="2766507" y="2104988"/>
              <a:ext cx="476776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72" name="Google Shape;487;p110"/>
            <p:cNvSpPr/>
            <p:nvPr/>
          </p:nvSpPr>
          <p:spPr>
            <a:xfrm>
              <a:off x="5724977" y="2109750"/>
              <a:ext cx="368663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73" name="Google Shape;488;p110"/>
            <p:cNvSpPr/>
            <p:nvPr/>
          </p:nvSpPr>
          <p:spPr>
            <a:xfrm>
              <a:off x="2096484" y="2104988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74" name="Google Shape;489;p110"/>
            <p:cNvSpPr/>
            <p:nvPr/>
          </p:nvSpPr>
          <p:spPr>
            <a:xfrm>
              <a:off x="3394610" y="3538889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75" name="Google Shape;490;p110"/>
            <p:cNvSpPr/>
            <p:nvPr/>
          </p:nvSpPr>
          <p:spPr>
            <a:xfrm>
              <a:off x="7201679" y="2109750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76" name="Google Shape;491;p110"/>
            <p:cNvSpPr/>
            <p:nvPr/>
          </p:nvSpPr>
          <p:spPr>
            <a:xfrm>
              <a:off x="1449991" y="2104988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77" name="Google Shape;492;p110"/>
            <p:cNvSpPr/>
            <p:nvPr/>
          </p:nvSpPr>
          <p:spPr>
            <a:xfrm>
              <a:off x="2615244" y="3538889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78" name="Google Shape;493;p110"/>
            <p:cNvSpPr/>
            <p:nvPr/>
          </p:nvSpPr>
          <p:spPr>
            <a:xfrm>
              <a:off x="1968077" y="3538889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79" name="Google Shape;494;p110"/>
            <p:cNvSpPr/>
            <p:nvPr/>
          </p:nvSpPr>
          <p:spPr>
            <a:xfrm>
              <a:off x="1145846" y="3538889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pic>
          <p:nvPicPr>
            <p:cNvPr id="980" name="Google Shape;495;p110" descr="Google Shape;495;p110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510212" y="1681179"/>
              <a:ext cx="684564" cy="6845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81" name="Google Shape;496;p110"/>
            <p:cNvSpPr/>
            <p:nvPr/>
          </p:nvSpPr>
          <p:spPr>
            <a:xfrm>
              <a:off x="4793948" y="4014942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82" name="Google Shape;497;p110"/>
            <p:cNvSpPr/>
            <p:nvPr/>
          </p:nvSpPr>
          <p:spPr>
            <a:xfrm>
              <a:off x="5460223" y="4014942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83" name="Google Shape;498;p110"/>
            <p:cNvSpPr/>
            <p:nvPr/>
          </p:nvSpPr>
          <p:spPr>
            <a:xfrm>
              <a:off x="6120218" y="4014942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84" name="Google Shape;499;p110"/>
            <p:cNvSpPr/>
            <p:nvPr/>
          </p:nvSpPr>
          <p:spPr>
            <a:xfrm>
              <a:off x="615097" y="2104988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pic>
          <p:nvPicPr>
            <p:cNvPr id="985" name="Google Shape;500;p110" descr="Google Shape;500;p11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862458" y="3678940"/>
              <a:ext cx="491599" cy="491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86" name="Google Shape;501;p110"/>
            <p:cNvSpPr/>
            <p:nvPr/>
          </p:nvSpPr>
          <p:spPr>
            <a:xfrm>
              <a:off x="7550956" y="4014942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pic>
          <p:nvPicPr>
            <p:cNvPr id="987" name="Google Shape;502;p110" descr="Google Shape;502;p110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1758321"/>
              <a:ext cx="693334" cy="6933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8" name="Google Shape;503;p110" descr="Google Shape;503;p110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84225" y="3127908"/>
              <a:ext cx="598672" cy="5986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89" name="Google Shape;504;p110"/>
            <p:cNvSpPr/>
            <p:nvPr/>
          </p:nvSpPr>
          <p:spPr>
            <a:xfrm flipV="1">
              <a:off x="3905932" y="583779"/>
              <a:ext cx="1" cy="98201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90" name="Google Shape;505;p110"/>
            <p:cNvSpPr/>
            <p:nvPr/>
          </p:nvSpPr>
          <p:spPr>
            <a:xfrm>
              <a:off x="3394610" y="451558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91" name="Google Shape;506;p110"/>
            <p:cNvSpPr/>
            <p:nvPr/>
          </p:nvSpPr>
          <p:spPr>
            <a:xfrm>
              <a:off x="2632770" y="451558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92" name="Google Shape;507;p110"/>
            <p:cNvSpPr/>
            <p:nvPr/>
          </p:nvSpPr>
          <p:spPr>
            <a:xfrm>
              <a:off x="1811764" y="451558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93" name="Google Shape;508;p110"/>
            <p:cNvSpPr/>
            <p:nvPr/>
          </p:nvSpPr>
          <p:spPr>
            <a:xfrm>
              <a:off x="1033582" y="451558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pic>
          <p:nvPicPr>
            <p:cNvPr id="994" name="Google Shape;509;p110" descr="Google Shape;509;p110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16423" y="0"/>
              <a:ext cx="684564" cy="6845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5" name="Google Shape;510;p110" descr="Google Shape;510;p110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754377" y="1772900"/>
              <a:ext cx="491598" cy="491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6" name="Google Shape;511;p110" descr="Google Shape;511;p110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5325993" y="1811646"/>
              <a:ext cx="478461" cy="478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7" name="Google Shape;512;p110" descr="Google Shape;512;p110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6023647" y="1811646"/>
              <a:ext cx="478462" cy="478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8" name="Google Shape;513;p110" descr="Google Shape;513;p110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662009" y="183820"/>
              <a:ext cx="478462" cy="478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9" name="Google Shape;514;p110" descr="Google Shape;514;p110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946373" y="122676"/>
              <a:ext cx="491598" cy="491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0" name="Google Shape;515;p110" descr="Google Shape;515;p110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119100" y="68138"/>
              <a:ext cx="538763" cy="5387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1" name="Google Shape;516;p110" descr="Google Shape;516;p110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356430" y="120295"/>
              <a:ext cx="491598" cy="491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2" name="Google Shape;517;p110" descr="Google Shape;517;p110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697159" y="1811646"/>
              <a:ext cx="478461" cy="478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3" name="Google Shape;518;p110" descr="Google Shape;518;p110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366238" y="1811646"/>
              <a:ext cx="478462" cy="478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4" name="Google Shape;519;p110" descr="Google Shape;519;p110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938587" y="1704210"/>
              <a:ext cx="538761" cy="5387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5" name="Google Shape;520;p110" descr="Google Shape;520;p110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665433" y="3230875"/>
              <a:ext cx="478460" cy="478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6" name="Google Shape;521;p110" descr="Google Shape;521;p110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936103" y="3186207"/>
              <a:ext cx="491598" cy="491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7" name="Google Shape;522;p110" descr="Google Shape;522;p110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231084" y="3230875"/>
              <a:ext cx="478462" cy="478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8" name="Google Shape;523;p110" descr="Google Shape;523;p110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465765" y="3133410"/>
              <a:ext cx="538762" cy="5387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9" name="Google Shape;524;p110" descr="Google Shape;524;p110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4399027" y="3723609"/>
              <a:ext cx="478461" cy="478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0" name="Google Shape;525;p110" descr="Google Shape;525;p110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5058582" y="3723609"/>
              <a:ext cx="478461" cy="478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1" name="Google Shape;526;p110" descr="Google Shape;526;p110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5718136" y="3723609"/>
              <a:ext cx="478462" cy="478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2" name="Google Shape;527;p110" descr="Google Shape;527;p110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439563" y="3674178"/>
              <a:ext cx="491599" cy="491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13" name="Google Shape;528;p110"/>
            <p:cNvSpPr/>
            <p:nvPr/>
          </p:nvSpPr>
          <p:spPr>
            <a:xfrm>
              <a:off x="6907865" y="4014942"/>
              <a:ext cx="34875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pic>
          <p:nvPicPr>
            <p:cNvPr id="1014" name="Google Shape;529;p110" descr="Google Shape;529;p110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165779" y="3709321"/>
              <a:ext cx="478462" cy="478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15" name="Google Shape;530;p110"/>
            <p:cNvSpPr/>
            <p:nvPr/>
          </p:nvSpPr>
          <p:spPr>
            <a:xfrm>
              <a:off x="6413979" y="2109750"/>
              <a:ext cx="368663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27" name="Google Shape;531;p110"/>
          <p:cNvGrpSpPr/>
          <p:nvPr/>
        </p:nvGrpSpPr>
        <p:grpSpPr>
          <a:xfrm>
            <a:off x="4846582" y="875937"/>
            <a:ext cx="3431261" cy="1163246"/>
            <a:chOff x="0" y="0"/>
            <a:chExt cx="3431259" cy="1163245"/>
          </a:xfrm>
        </p:grpSpPr>
        <p:sp>
          <p:nvSpPr>
            <p:cNvPr id="1017" name="Google Shape;532;p110"/>
            <p:cNvSpPr/>
            <p:nvPr/>
          </p:nvSpPr>
          <p:spPr>
            <a:xfrm flipV="1">
              <a:off x="223245" y="478683"/>
              <a:ext cx="1" cy="68456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1018" name="Google Shape;533;p110"/>
            <p:cNvSpPr/>
            <p:nvPr/>
          </p:nvSpPr>
          <p:spPr>
            <a:xfrm>
              <a:off x="1071190" y="359936"/>
              <a:ext cx="368663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pic>
          <p:nvPicPr>
            <p:cNvPr id="1019" name="Google Shape;534;p110" descr="Google Shape;534;p110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410351" y="27177"/>
              <a:ext cx="491598" cy="4915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20" name="Google Shape;535;p110"/>
            <p:cNvSpPr/>
            <p:nvPr/>
          </p:nvSpPr>
          <p:spPr>
            <a:xfrm>
              <a:off x="2630069" y="359936"/>
              <a:ext cx="348750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1021" name="Google Shape;536;p110"/>
            <p:cNvSpPr/>
            <p:nvPr/>
          </p:nvSpPr>
          <p:spPr>
            <a:xfrm>
              <a:off x="399855" y="359936"/>
              <a:ext cx="368663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pic>
          <p:nvPicPr>
            <p:cNvPr id="1022" name="Google Shape;537;p110" descr="Google Shape;537;p110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73376"/>
              <a:ext cx="478461" cy="478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3" name="Google Shape;538;p110" descr="Google Shape;538;p110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853672" y="0"/>
              <a:ext cx="577588" cy="5775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4" name="Google Shape;539;p110" descr="Google Shape;539;p110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688129" y="73376"/>
              <a:ext cx="478461" cy="478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25" name="Google Shape;540;p110"/>
            <p:cNvSpPr/>
            <p:nvPr/>
          </p:nvSpPr>
          <p:spPr>
            <a:xfrm>
              <a:off x="1872545" y="359936"/>
              <a:ext cx="368663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pic>
          <p:nvPicPr>
            <p:cNvPr id="1026" name="Google Shape;541;p110" descr="Google Shape;541;p110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193335" y="49147"/>
              <a:ext cx="447657" cy="447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28" name="Google Shape;542;p110"/>
          <p:cNvSpPr/>
          <p:nvPr/>
        </p:nvSpPr>
        <p:spPr>
          <a:xfrm>
            <a:off x="0" y="0"/>
            <a:ext cx="9144000" cy="5474100"/>
          </a:xfrm>
          <a:prstGeom prst="rect">
            <a:avLst/>
          </a:prstGeom>
          <a:solidFill>
            <a:srgbClr val="090932">
              <a:alpha val="898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029" name="Google Shape;543;p110"/>
          <p:cNvSpPr txBox="1"/>
          <p:nvPr/>
        </p:nvSpPr>
        <p:spPr>
          <a:xfrm>
            <a:off x="1526335" y="2109248"/>
            <a:ext cx="6207602" cy="139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ctr">
              <a:defRPr sz="3000">
                <a:solidFill>
                  <a:srgbClr val="00DB9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32% of manufacturers say they are unable to guarantee the ingredients they use aren’t fraudulent.</a:t>
            </a:r>
          </a:p>
        </p:txBody>
      </p:sp>
      <p:sp>
        <p:nvSpPr>
          <p:cNvPr id="1030" name="Google Shape;544;p110"/>
          <p:cNvSpPr txBox="1"/>
          <p:nvPr/>
        </p:nvSpPr>
        <p:spPr>
          <a:xfrm>
            <a:off x="2317904" y="1055694"/>
            <a:ext cx="45081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Complexity of Supply Chains</a:t>
            </a:r>
          </a:p>
        </p:txBody>
      </p:sp>
      <p:sp>
        <p:nvSpPr>
          <p:cNvPr id="1031" name="Google Shape;545;p110"/>
          <p:cNvSpPr txBox="1"/>
          <p:nvPr/>
        </p:nvSpPr>
        <p:spPr>
          <a:xfrm>
            <a:off x="2317906" y="4399878"/>
            <a:ext cx="450810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ctr">
              <a:lnSpc>
                <a:spcPct val="150000"/>
              </a:lnSpc>
              <a:defRPr sz="1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2017 Lockton Food &amp; Beverage Report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2912" y="3243051"/>
            <a:ext cx="2835812" cy="1178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6" name="app_store" descr="app_store">
            <a:hlinkClick r:id="rId5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1487" y="1914525"/>
            <a:ext cx="1133322" cy="382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7" name="play_store" descr="play_store">
            <a:hlinkClick r:id="rId7"/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88971" y="1914525"/>
            <a:ext cx="1133322" cy="382496"/>
          </a:xfrm>
          <a:prstGeom prst="rect">
            <a:avLst/>
          </a:prstGeom>
          <a:ln w="12700">
            <a:miter lim="400000"/>
          </a:ln>
        </p:spPr>
      </p:pic>
      <p:sp>
        <p:nvSpPr>
          <p:cNvPr id="1038" name="Scan barcode and input expiry date"/>
          <p:cNvSpPr txBox="1"/>
          <p:nvPr/>
        </p:nvSpPr>
        <p:spPr>
          <a:xfrm>
            <a:off x="442912" y="2771775"/>
            <a:ext cx="3333284" cy="62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/>
          </a:bodyPr>
          <a:lstStyle>
            <a:lvl1pPr defTabSz="309562">
              <a:lnSpc>
                <a:spcPct val="150000"/>
              </a:lnSpc>
              <a:defRPr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Scan barcode and input expiry date</a:t>
            </a:r>
          </a:p>
        </p:txBody>
      </p:sp>
      <p:sp>
        <p:nvSpPr>
          <p:cNvPr id="1039" name="App commercial"/>
          <p:cNvSpPr txBox="1"/>
          <p:nvPr/>
        </p:nvSpPr>
        <p:spPr>
          <a:xfrm>
            <a:off x="3974016" y="1400175"/>
            <a:ext cx="3600600" cy="62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 fontScale="92500" lnSpcReduction="10000"/>
          </a:bodyPr>
          <a:lstStyle/>
          <a:p>
            <a:pPr defTabSz="303371">
              <a:lnSpc>
                <a:spcPct val="150000"/>
              </a:lnSpc>
              <a:defRPr sz="1372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t>App commercial </a:t>
            </a:r>
            <a:br/>
            <a:endParaRPr/>
          </a:p>
        </p:txBody>
      </p:sp>
      <p:sp>
        <p:nvSpPr>
          <p:cNvPr id="1040" name="tagline"/>
          <p:cNvSpPr txBox="1"/>
          <p:nvPr/>
        </p:nvSpPr>
        <p:spPr>
          <a:xfrm>
            <a:off x="1890686" y="405043"/>
            <a:ext cx="536262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 algn="ctr" defTabSz="309562">
              <a:defRPr sz="26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OriginTrail v1.0 (Before Blockchain)</a:t>
            </a:r>
          </a:p>
        </p:txBody>
      </p:sp>
      <p:sp>
        <p:nvSpPr>
          <p:cNvPr id="1041" name="Rectangle"/>
          <p:cNvSpPr/>
          <p:nvPr/>
        </p:nvSpPr>
        <p:spPr>
          <a:xfrm>
            <a:off x="3849266" y="1834647"/>
            <a:ext cx="5031380" cy="2658440"/>
          </a:xfrm>
          <a:prstGeom prst="rect">
            <a:avLst/>
          </a:prstGeom>
          <a:ln w="152400">
            <a:solidFill>
              <a:srgbClr val="090932"/>
            </a:solidFill>
            <a:miter lim="400000"/>
          </a:ln>
        </p:spPr>
        <p:txBody>
          <a:bodyPr lIns="0" tIns="0" rIns="0" bIns="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42" name="Download App"/>
          <p:cNvSpPr txBox="1"/>
          <p:nvPr/>
        </p:nvSpPr>
        <p:spPr>
          <a:xfrm>
            <a:off x="468816" y="1400175"/>
            <a:ext cx="3600600" cy="62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 fontScale="92500" lnSpcReduction="10000"/>
          </a:bodyPr>
          <a:lstStyle/>
          <a:p>
            <a:pPr defTabSz="303371">
              <a:lnSpc>
                <a:spcPct val="150000"/>
              </a:lnSpc>
              <a:defRPr sz="1372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t>Download App</a:t>
            </a:r>
            <a:br/>
            <a:endParaRPr/>
          </a:p>
        </p:txBody>
      </p:sp>
      <p:pic>
        <p:nvPicPr>
          <p:cNvPr id="1043" name="origintrail-celeia_commercia_17s_bilingual.mp4" descr="origintrail-celeia_commercia_17s_bilingual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3996474" y="1831594"/>
            <a:ext cx="4736965" cy="26645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6999" fill="hold"/>
                                        <p:tgtEl>
                                          <p:spTgt spid="10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4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DB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562;p112"/>
          <p:cNvSpPr txBox="1"/>
          <p:nvPr/>
        </p:nvSpPr>
        <p:spPr>
          <a:xfrm>
            <a:off x="391951" y="2551397"/>
            <a:ext cx="83601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algn="ctr">
              <a:lnSpc>
                <a:spcPct val="120000"/>
              </a:lnSpc>
              <a:defRPr sz="2700">
                <a:solidFill>
                  <a:srgbClr val="20124D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t>How can we trust </a:t>
            </a:r>
            <a:br/>
            <a:r>
              <a:t>the information you’re providing us?</a:t>
            </a:r>
          </a:p>
        </p:txBody>
      </p:sp>
      <p:sp>
        <p:nvSpPr>
          <p:cNvPr id="1046" name="Google Shape;563;p112"/>
          <p:cNvSpPr txBox="1"/>
          <p:nvPr/>
        </p:nvSpPr>
        <p:spPr>
          <a:xfrm>
            <a:off x="2554131" y="1568725"/>
            <a:ext cx="403560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ctr">
              <a:defRPr sz="2700">
                <a:solidFill>
                  <a:srgbClr val="20124D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Most common question: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568;p113"/>
          <p:cNvSpPr txBox="1"/>
          <p:nvPr/>
        </p:nvSpPr>
        <p:spPr>
          <a:xfrm>
            <a:off x="2731056" y="317405"/>
            <a:ext cx="36819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defRPr sz="2700">
                <a:solidFill>
                  <a:srgbClr val="18083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Ways of record keeping</a:t>
            </a:r>
          </a:p>
        </p:txBody>
      </p:sp>
      <p:grpSp>
        <p:nvGrpSpPr>
          <p:cNvPr id="1055" name="Google Shape;569;p113"/>
          <p:cNvGrpSpPr/>
          <p:nvPr/>
        </p:nvGrpSpPr>
        <p:grpSpPr>
          <a:xfrm>
            <a:off x="4928356" y="1017667"/>
            <a:ext cx="3737476" cy="3973314"/>
            <a:chOff x="0" y="0"/>
            <a:chExt cx="3737474" cy="3973313"/>
          </a:xfrm>
        </p:grpSpPr>
        <p:sp>
          <p:nvSpPr>
            <p:cNvPr id="1051" name="Google Shape;570;p113"/>
            <p:cNvSpPr txBox="1"/>
            <p:nvPr/>
          </p:nvSpPr>
          <p:spPr>
            <a:xfrm>
              <a:off x="15664" y="2322313"/>
              <a:ext cx="3706088" cy="165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spAutoFit/>
            </a:bodyPr>
            <a:lstStyle/>
            <a:p>
              <a:pPr marL="152400" indent="-139700">
                <a:lnSpc>
                  <a:spcPct val="120000"/>
                </a:lnSpc>
                <a:buClr>
                  <a:srgbClr val="230B51"/>
                </a:buClr>
                <a:buSzPts val="1200"/>
                <a:buFont typeface="Roboto Regular"/>
                <a:buChar char="•"/>
                <a:defRPr sz="1200">
                  <a:solidFill>
                    <a:srgbClr val="230B51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r>
                <a:t>Ledger stored and updated by all participants, </a:t>
              </a:r>
              <a:br/>
              <a:r>
                <a:t> no middle-man</a:t>
              </a:r>
              <a:endParaRPr>
                <a:solidFill>
                  <a:srgbClr val="000000"/>
                </a:solidFill>
              </a:endParaRPr>
            </a:p>
            <a:p>
              <a:pPr marL="152400" indent="-139700">
                <a:lnSpc>
                  <a:spcPct val="120000"/>
                </a:lnSpc>
                <a:spcBef>
                  <a:spcPts val="500"/>
                </a:spcBef>
                <a:buClr>
                  <a:srgbClr val="230B51"/>
                </a:buClr>
                <a:buSzPts val="1200"/>
                <a:buFont typeface="Roboto Regular"/>
                <a:buChar char="•"/>
                <a:defRPr sz="1200">
                  <a:solidFill>
                    <a:srgbClr val="230B51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r>
                <a:t>Trust in the network mechanisms </a:t>
              </a:r>
              <a:br/>
              <a:r>
                <a:t>(math &amp; cryptography)</a:t>
              </a:r>
              <a:endParaRPr>
                <a:solidFill>
                  <a:srgbClr val="000000"/>
                </a:solidFill>
              </a:endParaRPr>
            </a:p>
            <a:p>
              <a:pPr marL="152400" indent="-139700">
                <a:lnSpc>
                  <a:spcPct val="120000"/>
                </a:lnSpc>
                <a:spcBef>
                  <a:spcPts val="500"/>
                </a:spcBef>
                <a:buClr>
                  <a:srgbClr val="230B51"/>
                </a:buClr>
                <a:buSzPts val="1200"/>
                <a:buFont typeface="Roboto Regular"/>
                <a:buChar char="•"/>
                <a:defRPr sz="1200">
                  <a:solidFill>
                    <a:srgbClr val="230B51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r>
                <a:t>Ledger is immutable</a:t>
              </a:r>
              <a:endParaRPr>
                <a:solidFill>
                  <a:srgbClr val="000000"/>
                </a:solidFill>
              </a:endParaRPr>
            </a:p>
            <a:p>
              <a:pPr marL="152400" indent="-139700">
                <a:lnSpc>
                  <a:spcPct val="120000"/>
                </a:lnSpc>
                <a:spcBef>
                  <a:spcPts val="500"/>
                </a:spcBef>
                <a:buClr>
                  <a:srgbClr val="230B51"/>
                </a:buClr>
                <a:buSzPts val="1200"/>
                <a:buFont typeface="Roboto Regular"/>
                <a:buChar char="•"/>
                <a:defRPr sz="1200">
                  <a:solidFill>
                    <a:srgbClr val="230B51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r>
                <a:t>System can survive catastrophic events</a:t>
              </a:r>
            </a:p>
          </p:txBody>
        </p:sp>
        <p:pic>
          <p:nvPicPr>
            <p:cNvPr id="1052" name="Google Shape;571;p113" descr="Google Shape;571;p11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21448" y="0"/>
              <a:ext cx="2494549" cy="1680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3" name="Google Shape;572;p113"/>
            <p:cNvSpPr/>
            <p:nvPr/>
          </p:nvSpPr>
          <p:spPr>
            <a:xfrm>
              <a:off x="0" y="1936196"/>
              <a:ext cx="3737475" cy="285750"/>
            </a:xfrm>
            <a:prstGeom prst="rect">
              <a:avLst/>
            </a:prstGeom>
            <a:solidFill>
              <a:srgbClr val="00DB9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2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054" name="Google Shape;573;p113"/>
            <p:cNvSpPr txBox="1"/>
            <p:nvPr/>
          </p:nvSpPr>
          <p:spPr>
            <a:xfrm>
              <a:off x="786820" y="1946905"/>
              <a:ext cx="2163826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>
                <a:lnSpc>
                  <a:spcPct val="120000"/>
                </a:lnSpc>
                <a:defRPr>
                  <a:solidFill>
                    <a:srgbClr val="FFFFFF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lvl1pPr>
            </a:lstStyle>
            <a:p>
              <a:r>
                <a:t>Decentralised ledger</a:t>
              </a:r>
            </a:p>
          </p:txBody>
        </p:sp>
      </p:grpSp>
      <p:grpSp>
        <p:nvGrpSpPr>
          <p:cNvPr id="1060" name="Google Shape;574;p113"/>
          <p:cNvGrpSpPr/>
          <p:nvPr/>
        </p:nvGrpSpPr>
        <p:grpSpPr>
          <a:xfrm>
            <a:off x="478196" y="992885"/>
            <a:ext cx="3737475" cy="3746421"/>
            <a:chOff x="0" y="0"/>
            <a:chExt cx="3737474" cy="3746419"/>
          </a:xfrm>
        </p:grpSpPr>
        <p:sp>
          <p:nvSpPr>
            <p:cNvPr id="1056" name="Google Shape;575;p113"/>
            <p:cNvSpPr txBox="1"/>
            <p:nvPr/>
          </p:nvSpPr>
          <p:spPr>
            <a:xfrm>
              <a:off x="19945" y="2339259"/>
              <a:ext cx="3697538" cy="14071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t">
              <a:spAutoFit/>
            </a:bodyPr>
            <a:lstStyle/>
            <a:p>
              <a:pPr marL="152400" indent="-139700">
                <a:lnSpc>
                  <a:spcPct val="120000"/>
                </a:lnSpc>
                <a:buClr>
                  <a:srgbClr val="230B51"/>
                </a:buClr>
                <a:buSzPts val="1200"/>
                <a:buFont typeface="Roboto Regular"/>
                <a:buChar char="•"/>
                <a:defRPr sz="1200">
                  <a:solidFill>
                    <a:srgbClr val="230B51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r>
                <a:t>Ledger stored and updated by the central body (middle-man)</a:t>
              </a:r>
              <a:endParaRPr>
                <a:solidFill>
                  <a:srgbClr val="000000"/>
                </a:solidFill>
              </a:endParaRPr>
            </a:p>
            <a:p>
              <a:pPr marL="152400" indent="-139700">
                <a:lnSpc>
                  <a:spcPct val="120000"/>
                </a:lnSpc>
                <a:spcBef>
                  <a:spcPts val="500"/>
                </a:spcBef>
                <a:buClr>
                  <a:srgbClr val="230B51"/>
                </a:buClr>
                <a:buSzPts val="1200"/>
                <a:buFont typeface="Roboto Regular"/>
                <a:buChar char="•"/>
                <a:defRPr sz="1200">
                  <a:solidFill>
                    <a:srgbClr val="230B51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r>
                <a:t>Trust in the middle-man</a:t>
              </a:r>
              <a:endParaRPr>
                <a:solidFill>
                  <a:srgbClr val="000000"/>
                </a:solidFill>
              </a:endParaRPr>
            </a:p>
            <a:p>
              <a:pPr marL="152400" indent="-139700">
                <a:lnSpc>
                  <a:spcPct val="120000"/>
                </a:lnSpc>
                <a:spcBef>
                  <a:spcPts val="500"/>
                </a:spcBef>
                <a:buClr>
                  <a:srgbClr val="230B51"/>
                </a:buClr>
                <a:buSzPts val="1200"/>
                <a:buFont typeface="Roboto Regular"/>
                <a:buChar char="•"/>
                <a:defRPr sz="1200">
                  <a:solidFill>
                    <a:srgbClr val="230B51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r>
                <a:t>Ledger easy to change &amp; manipulate</a:t>
              </a:r>
              <a:endParaRPr>
                <a:solidFill>
                  <a:srgbClr val="000000"/>
                </a:solidFill>
              </a:endParaRPr>
            </a:p>
            <a:p>
              <a:pPr marL="152400" indent="-139700">
                <a:lnSpc>
                  <a:spcPct val="120000"/>
                </a:lnSpc>
                <a:spcBef>
                  <a:spcPts val="500"/>
                </a:spcBef>
                <a:buClr>
                  <a:srgbClr val="230B51"/>
                </a:buClr>
                <a:buSzPts val="1200"/>
                <a:buFont typeface="Roboto Regular"/>
                <a:buChar char="•"/>
                <a:defRPr sz="1200">
                  <a:solidFill>
                    <a:srgbClr val="230B51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r>
                <a:t>“Single point of failure”</a:t>
              </a:r>
            </a:p>
          </p:txBody>
        </p:sp>
        <p:pic>
          <p:nvPicPr>
            <p:cNvPr id="1057" name="Google Shape;576;p113" descr="Google Shape;576;p11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94664" y="0"/>
              <a:ext cx="2348118" cy="17578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8" name="Google Shape;577;p113"/>
            <p:cNvSpPr/>
            <p:nvPr/>
          </p:nvSpPr>
          <p:spPr>
            <a:xfrm>
              <a:off x="0" y="1960978"/>
              <a:ext cx="3737475" cy="285751"/>
            </a:xfrm>
            <a:prstGeom prst="rect">
              <a:avLst/>
            </a:prstGeom>
            <a:solidFill>
              <a:srgbClr val="00DB9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2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059" name="Google Shape;578;p113"/>
            <p:cNvSpPr txBox="1"/>
            <p:nvPr/>
          </p:nvSpPr>
          <p:spPr>
            <a:xfrm>
              <a:off x="909305" y="1966954"/>
              <a:ext cx="1918800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9050" tIns="19050" rIns="19050" bIns="19050" numCol="1" anchor="ctr">
              <a:spAutoFit/>
            </a:bodyPr>
            <a:lstStyle>
              <a:lvl1pPr algn="ctr">
                <a:lnSpc>
                  <a:spcPct val="120000"/>
                </a:lnSpc>
                <a:defRPr>
                  <a:solidFill>
                    <a:srgbClr val="FFFFFF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lvl1pPr>
            </a:lstStyle>
            <a:p>
              <a:r>
                <a:t>Centralised ledger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5" grpId="2" animBg="1" advAuto="0"/>
      <p:bldP spid="1060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lide-background_low@2x.png" descr="slide-background_low@2x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4" name="Is                                     a Silver Bullet?"/>
          <p:cNvSpPr txBox="1"/>
          <p:nvPr/>
        </p:nvSpPr>
        <p:spPr>
          <a:xfrm>
            <a:off x="1703561" y="2344765"/>
            <a:ext cx="6174767" cy="4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7200">
                <a:latin typeface="+mn-lt"/>
                <a:ea typeface="+mn-ea"/>
                <a:cs typeface="+mn-cs"/>
                <a:sym typeface="Roboto Regular"/>
              </a:defRPr>
            </a:lvl1pPr>
          </a:lstStyle>
          <a:p>
            <a:r>
              <a:rPr sz="2700"/>
              <a:t>Is                                     a Silver Bullet?</a:t>
            </a:r>
          </a:p>
        </p:txBody>
      </p:sp>
      <p:pic>
        <p:nvPicPr>
          <p:cNvPr id="205" name="Blockchain-Logo-Blue6.png" descr="Blockchain-Logo-Blu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6924" y="2173784"/>
            <a:ext cx="2712406" cy="7959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9618334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Google Shape;589;p115"/>
          <p:cNvGrpSpPr/>
          <p:nvPr/>
        </p:nvGrpSpPr>
        <p:grpSpPr>
          <a:xfrm>
            <a:off x="189665" y="1281287"/>
            <a:ext cx="1726802" cy="304801"/>
            <a:chOff x="0" y="0"/>
            <a:chExt cx="1726800" cy="304800"/>
          </a:xfrm>
        </p:grpSpPr>
        <p:sp>
          <p:nvSpPr>
            <p:cNvPr id="1069" name="Rectangle"/>
            <p:cNvSpPr/>
            <p:nvPr/>
          </p:nvSpPr>
          <p:spPr>
            <a:xfrm>
              <a:off x="-1" y="0"/>
              <a:ext cx="1726802" cy="304800"/>
            </a:xfrm>
            <a:prstGeom prst="rect">
              <a:avLst/>
            </a:prstGeom>
            <a:solidFill>
              <a:srgbClr val="00DB9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R="139700" indent="139700" algn="ctr">
                <a:defRPr sz="5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0" name="Platform"/>
            <p:cNvSpPr txBox="1"/>
            <p:nvPr/>
          </p:nvSpPr>
          <p:spPr>
            <a:xfrm>
              <a:off x="-1" y="0"/>
              <a:ext cx="1726802" cy="298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7625" tIns="47625" rIns="47625" bIns="47625" numCol="1" anchor="t">
              <a:spAutoFit/>
            </a:bodyPr>
            <a:lstStyle>
              <a:lvl1pPr marR="139700" indent="139700" algn="ctr">
                <a:defRPr sz="1200">
                  <a:solidFill>
                    <a:srgbClr val="230B51"/>
                  </a:solidFill>
                  <a:latin typeface="Roboto Medium"/>
                  <a:ea typeface="Roboto Medium"/>
                  <a:cs typeface="Roboto Medium"/>
                  <a:sym typeface="Roboto Medium"/>
                </a:defRPr>
              </a:lvl1pPr>
            </a:lstStyle>
            <a:p>
              <a:r>
                <a:t>Platform</a:t>
              </a:r>
            </a:p>
          </p:txBody>
        </p:sp>
      </p:grpSp>
      <p:grpSp>
        <p:nvGrpSpPr>
          <p:cNvPr id="1074" name="Google Shape;590;p115"/>
          <p:cNvGrpSpPr/>
          <p:nvPr/>
        </p:nvGrpSpPr>
        <p:grpSpPr>
          <a:xfrm>
            <a:off x="1947212" y="1282240"/>
            <a:ext cx="1728901" cy="304801"/>
            <a:chOff x="0" y="0"/>
            <a:chExt cx="1728900" cy="304800"/>
          </a:xfrm>
        </p:grpSpPr>
        <p:sp>
          <p:nvSpPr>
            <p:cNvPr id="1072" name="Rectangle"/>
            <p:cNvSpPr/>
            <p:nvPr/>
          </p:nvSpPr>
          <p:spPr>
            <a:xfrm>
              <a:off x="-1" y="0"/>
              <a:ext cx="1728902" cy="304800"/>
            </a:xfrm>
            <a:prstGeom prst="rect">
              <a:avLst/>
            </a:prstGeom>
            <a:solidFill>
              <a:srgbClr val="00DB9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R="139700" indent="139700" algn="ctr">
                <a:defRPr sz="5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3" name="Ethereum"/>
            <p:cNvSpPr txBox="1"/>
            <p:nvPr/>
          </p:nvSpPr>
          <p:spPr>
            <a:xfrm>
              <a:off x="-1" y="0"/>
              <a:ext cx="1728902" cy="298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7625" tIns="47625" rIns="47625" bIns="47625" numCol="1" anchor="t">
              <a:spAutoFit/>
            </a:bodyPr>
            <a:lstStyle>
              <a:lvl1pPr marR="139700" indent="139700" algn="ctr">
                <a:defRPr sz="1200">
                  <a:solidFill>
                    <a:srgbClr val="230B51"/>
                  </a:solidFill>
                  <a:latin typeface="Roboto Medium"/>
                  <a:ea typeface="Roboto Medium"/>
                  <a:cs typeface="Roboto Medium"/>
                  <a:sym typeface="Roboto Medium"/>
                </a:defRPr>
              </a:lvl1pPr>
            </a:lstStyle>
            <a:p>
              <a:r>
                <a:t>Ethereum</a:t>
              </a:r>
            </a:p>
          </p:txBody>
        </p:sp>
      </p:grpSp>
      <p:grpSp>
        <p:nvGrpSpPr>
          <p:cNvPr id="1077" name="Google Shape;591;p115"/>
          <p:cNvGrpSpPr/>
          <p:nvPr/>
        </p:nvGrpSpPr>
        <p:grpSpPr>
          <a:xfrm>
            <a:off x="3705852" y="1282240"/>
            <a:ext cx="1728901" cy="304801"/>
            <a:chOff x="0" y="0"/>
            <a:chExt cx="1728900" cy="304800"/>
          </a:xfrm>
        </p:grpSpPr>
        <p:sp>
          <p:nvSpPr>
            <p:cNvPr id="1075" name="Rectangle"/>
            <p:cNvSpPr/>
            <p:nvPr/>
          </p:nvSpPr>
          <p:spPr>
            <a:xfrm>
              <a:off x="-1" y="0"/>
              <a:ext cx="1728902" cy="304800"/>
            </a:xfrm>
            <a:prstGeom prst="rect">
              <a:avLst/>
            </a:prstGeom>
            <a:solidFill>
              <a:srgbClr val="00DB9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R="139700" indent="139700" algn="ctr">
                <a:defRPr sz="5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6" name="Hyperledger Fabric"/>
            <p:cNvSpPr txBox="1"/>
            <p:nvPr/>
          </p:nvSpPr>
          <p:spPr>
            <a:xfrm>
              <a:off x="-1" y="0"/>
              <a:ext cx="1728902" cy="298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7625" tIns="47625" rIns="47625" bIns="47625" numCol="1" anchor="t">
              <a:spAutoFit/>
            </a:bodyPr>
            <a:lstStyle>
              <a:lvl1pPr marR="139700" indent="139700" algn="ctr">
                <a:defRPr sz="1200">
                  <a:solidFill>
                    <a:srgbClr val="230B51"/>
                  </a:solidFill>
                  <a:latin typeface="Roboto Medium"/>
                  <a:ea typeface="Roboto Medium"/>
                  <a:cs typeface="Roboto Medium"/>
                  <a:sym typeface="Roboto Medium"/>
                </a:defRPr>
              </a:lvl1pPr>
            </a:lstStyle>
            <a:p>
              <a:r>
                <a:t>Hyperledger Fabric</a:t>
              </a:r>
            </a:p>
          </p:txBody>
        </p:sp>
      </p:grpSp>
      <p:grpSp>
        <p:nvGrpSpPr>
          <p:cNvPr id="1080" name="Google Shape;592;p115"/>
          <p:cNvGrpSpPr/>
          <p:nvPr/>
        </p:nvGrpSpPr>
        <p:grpSpPr>
          <a:xfrm>
            <a:off x="5464490" y="1282240"/>
            <a:ext cx="1786801" cy="304801"/>
            <a:chOff x="0" y="0"/>
            <a:chExt cx="1786800" cy="304800"/>
          </a:xfrm>
        </p:grpSpPr>
        <p:sp>
          <p:nvSpPr>
            <p:cNvPr id="1078" name="Rectangle"/>
            <p:cNvSpPr/>
            <p:nvPr/>
          </p:nvSpPr>
          <p:spPr>
            <a:xfrm>
              <a:off x="-1" y="0"/>
              <a:ext cx="1786802" cy="304800"/>
            </a:xfrm>
            <a:prstGeom prst="rect">
              <a:avLst/>
            </a:prstGeom>
            <a:solidFill>
              <a:srgbClr val="00DB9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R="139700" indent="139700" algn="ctr">
                <a:defRPr sz="5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9" name="IPFS/Filecoin/Storj"/>
            <p:cNvSpPr txBox="1"/>
            <p:nvPr/>
          </p:nvSpPr>
          <p:spPr>
            <a:xfrm>
              <a:off x="-1" y="0"/>
              <a:ext cx="1786802" cy="298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7625" tIns="47625" rIns="47625" bIns="47625" numCol="1" anchor="t">
              <a:spAutoFit/>
            </a:bodyPr>
            <a:lstStyle>
              <a:lvl1pPr marR="139700" indent="139700" algn="ctr">
                <a:defRPr sz="1200">
                  <a:solidFill>
                    <a:srgbClr val="230B51"/>
                  </a:solidFill>
                  <a:latin typeface="Roboto Medium"/>
                  <a:ea typeface="Roboto Medium"/>
                  <a:cs typeface="Roboto Medium"/>
                  <a:sym typeface="Roboto Medium"/>
                </a:defRPr>
              </a:lvl1pPr>
            </a:lstStyle>
            <a:p>
              <a:r>
                <a:t>IPFS/Filecoin/Storj</a:t>
              </a:r>
            </a:p>
          </p:txBody>
        </p:sp>
      </p:grpSp>
      <p:grpSp>
        <p:nvGrpSpPr>
          <p:cNvPr id="1083" name="Google Shape;593;p115"/>
          <p:cNvGrpSpPr/>
          <p:nvPr/>
        </p:nvGrpSpPr>
        <p:grpSpPr>
          <a:xfrm>
            <a:off x="7270753" y="1282240"/>
            <a:ext cx="1728901" cy="304801"/>
            <a:chOff x="0" y="0"/>
            <a:chExt cx="1728900" cy="304800"/>
          </a:xfrm>
        </p:grpSpPr>
        <p:sp>
          <p:nvSpPr>
            <p:cNvPr id="1081" name="Rectangle"/>
            <p:cNvSpPr/>
            <p:nvPr/>
          </p:nvSpPr>
          <p:spPr>
            <a:xfrm>
              <a:off x="-1" y="0"/>
              <a:ext cx="1728902" cy="304800"/>
            </a:xfrm>
            <a:prstGeom prst="rect">
              <a:avLst/>
            </a:prstGeom>
            <a:solidFill>
              <a:srgbClr val="00DB9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R="139700" indent="139700" algn="ctr">
                <a:defRPr sz="5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2" name="BigchainDB"/>
            <p:cNvSpPr txBox="1"/>
            <p:nvPr/>
          </p:nvSpPr>
          <p:spPr>
            <a:xfrm>
              <a:off x="-1" y="0"/>
              <a:ext cx="1728902" cy="298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7625" tIns="47625" rIns="47625" bIns="47625" numCol="1" anchor="t">
              <a:spAutoFit/>
            </a:bodyPr>
            <a:lstStyle>
              <a:lvl1pPr marR="139700" indent="139700" algn="ctr">
                <a:defRPr sz="1200">
                  <a:solidFill>
                    <a:srgbClr val="230B51"/>
                  </a:solidFill>
                  <a:latin typeface="Roboto Medium"/>
                  <a:ea typeface="Roboto Medium"/>
                  <a:cs typeface="Roboto Medium"/>
                  <a:sym typeface="Roboto Medium"/>
                </a:defRPr>
              </a:lvl1pPr>
            </a:lstStyle>
            <a:p>
              <a:r>
                <a:t>BigchainDB</a:t>
              </a:r>
            </a:p>
          </p:txBody>
        </p:sp>
      </p:grpSp>
      <p:sp>
        <p:nvSpPr>
          <p:cNvPr id="1084" name="Google Shape;594;p115"/>
          <p:cNvSpPr txBox="1"/>
          <p:nvPr/>
        </p:nvSpPr>
        <p:spPr>
          <a:xfrm>
            <a:off x="187480" y="1740197"/>
            <a:ext cx="1728902" cy="26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>
            <a:lvl1pPr>
              <a:lnSpc>
                <a:spcPct val="150000"/>
              </a:lnSpc>
              <a:defRPr sz="1000">
                <a:solidFill>
                  <a:srgbClr val="00DB9C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SYSTEM TYPE</a:t>
            </a:r>
          </a:p>
        </p:txBody>
      </p:sp>
      <p:sp>
        <p:nvSpPr>
          <p:cNvPr id="1085" name="Google Shape;595;p115"/>
          <p:cNvSpPr txBox="1"/>
          <p:nvPr/>
        </p:nvSpPr>
        <p:spPr>
          <a:xfrm>
            <a:off x="187480" y="2364122"/>
            <a:ext cx="1728902" cy="26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>
            <a:lvl1pPr>
              <a:lnSpc>
                <a:spcPct val="150000"/>
              </a:lnSpc>
              <a:defRPr sz="1000">
                <a:solidFill>
                  <a:srgbClr val="00DB9C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INTENDED USE</a:t>
            </a:r>
          </a:p>
        </p:txBody>
      </p:sp>
      <p:sp>
        <p:nvSpPr>
          <p:cNvPr id="1086" name="Google Shape;596;p115"/>
          <p:cNvSpPr txBox="1"/>
          <p:nvPr/>
        </p:nvSpPr>
        <p:spPr>
          <a:xfrm>
            <a:off x="187480" y="3134665"/>
            <a:ext cx="1728902" cy="26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>
            <a:lvl1pPr>
              <a:lnSpc>
                <a:spcPct val="150000"/>
              </a:lnSpc>
              <a:defRPr sz="1000">
                <a:solidFill>
                  <a:srgbClr val="00DB9C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DATA STORAGE COST</a:t>
            </a:r>
          </a:p>
        </p:txBody>
      </p:sp>
      <p:sp>
        <p:nvSpPr>
          <p:cNvPr id="1087" name="Google Shape;597;p115"/>
          <p:cNvSpPr txBox="1"/>
          <p:nvPr/>
        </p:nvSpPr>
        <p:spPr>
          <a:xfrm>
            <a:off x="187480" y="3602450"/>
            <a:ext cx="172890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>
            <a:lvl1pPr>
              <a:lnSpc>
                <a:spcPct val="150000"/>
              </a:lnSpc>
              <a:defRPr sz="1000">
                <a:solidFill>
                  <a:srgbClr val="00DB9C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DATABASE FUNCTIONALITIES</a:t>
            </a:r>
          </a:p>
        </p:txBody>
      </p:sp>
      <p:sp>
        <p:nvSpPr>
          <p:cNvPr id="1088" name="Google Shape;598;p115"/>
          <p:cNvSpPr txBox="1"/>
          <p:nvPr/>
        </p:nvSpPr>
        <p:spPr>
          <a:xfrm>
            <a:off x="140148" y="4298826"/>
            <a:ext cx="1825800" cy="458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>
            <a:lvl1pPr>
              <a:lnSpc>
                <a:spcPct val="120000"/>
              </a:lnSpc>
              <a:defRPr sz="1000">
                <a:solidFill>
                  <a:srgbClr val="00DB9C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SUITABLE FOR HIGHLY INTERCONNECTED DATA</a:t>
            </a:r>
          </a:p>
        </p:txBody>
      </p:sp>
      <p:sp>
        <p:nvSpPr>
          <p:cNvPr id="1089" name="Google Shape;599;p115"/>
          <p:cNvSpPr txBox="1"/>
          <p:nvPr/>
        </p:nvSpPr>
        <p:spPr>
          <a:xfrm>
            <a:off x="1947212" y="1730670"/>
            <a:ext cx="1728901" cy="26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>
            <a:lvl1pPr>
              <a:lnSpc>
                <a:spcPct val="150000"/>
              </a:lnSpc>
              <a:def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Public</a:t>
            </a:r>
          </a:p>
        </p:txBody>
      </p:sp>
      <p:sp>
        <p:nvSpPr>
          <p:cNvPr id="1090" name="Google Shape;600;p115"/>
          <p:cNvSpPr txBox="1"/>
          <p:nvPr/>
        </p:nvSpPr>
        <p:spPr>
          <a:xfrm>
            <a:off x="1947212" y="2116472"/>
            <a:ext cx="1728901" cy="755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/>
          <a:p>
            <a:pPr>
              <a:lnSpc>
                <a:spcPct val="150000"/>
              </a:lnSpc>
              <a:def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t>General purpose </a:t>
            </a:r>
            <a:br/>
            <a:r>
              <a:t>virtual machine, </a:t>
            </a:r>
            <a:br/>
            <a:r>
              <a:t>Smart contracts</a:t>
            </a:r>
          </a:p>
        </p:txBody>
      </p:sp>
      <p:sp>
        <p:nvSpPr>
          <p:cNvPr id="1091" name="Google Shape;601;p115"/>
          <p:cNvSpPr txBox="1"/>
          <p:nvPr/>
        </p:nvSpPr>
        <p:spPr>
          <a:xfrm>
            <a:off x="1947212" y="3140449"/>
            <a:ext cx="1728901" cy="26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>
            <a:lvl1pPr>
              <a:lnSpc>
                <a:spcPct val="150000"/>
              </a:lnSpc>
              <a:def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High</a:t>
            </a:r>
          </a:p>
        </p:txBody>
      </p:sp>
      <p:sp>
        <p:nvSpPr>
          <p:cNvPr id="1092" name="Google Shape;602;p115"/>
          <p:cNvSpPr txBox="1"/>
          <p:nvPr/>
        </p:nvSpPr>
        <p:spPr>
          <a:xfrm>
            <a:off x="1947212" y="3726275"/>
            <a:ext cx="1728901" cy="26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>
            <a:lvl1pPr>
              <a:lnSpc>
                <a:spcPct val="150000"/>
              </a:lnSpc>
              <a:def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No</a:t>
            </a:r>
          </a:p>
        </p:txBody>
      </p:sp>
      <p:sp>
        <p:nvSpPr>
          <p:cNvPr id="1093" name="Google Shape;603;p115"/>
          <p:cNvSpPr txBox="1"/>
          <p:nvPr/>
        </p:nvSpPr>
        <p:spPr>
          <a:xfrm>
            <a:off x="1947212" y="4397827"/>
            <a:ext cx="1728901" cy="26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>
            <a:lvl1pPr>
              <a:lnSpc>
                <a:spcPct val="150000"/>
              </a:lnSpc>
              <a:def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No</a:t>
            </a:r>
          </a:p>
        </p:txBody>
      </p:sp>
      <p:sp>
        <p:nvSpPr>
          <p:cNvPr id="1094" name="Google Shape;604;p115"/>
          <p:cNvSpPr txBox="1"/>
          <p:nvPr/>
        </p:nvSpPr>
        <p:spPr>
          <a:xfrm>
            <a:off x="3702706" y="1730670"/>
            <a:ext cx="1728901" cy="26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>
            <a:lvl1pPr>
              <a:lnSpc>
                <a:spcPct val="150000"/>
              </a:lnSpc>
              <a:def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Permissioned</a:t>
            </a:r>
          </a:p>
        </p:txBody>
      </p:sp>
      <p:sp>
        <p:nvSpPr>
          <p:cNvPr id="1095" name="Google Shape;605;p115"/>
          <p:cNvSpPr txBox="1"/>
          <p:nvPr/>
        </p:nvSpPr>
        <p:spPr>
          <a:xfrm>
            <a:off x="3702706" y="2116472"/>
            <a:ext cx="1728901" cy="755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/>
          <a:p>
            <a:pPr>
              <a:lnSpc>
                <a:spcPct val="150000"/>
              </a:lnSpc>
              <a:def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t>Customizable blockchain framework for </a:t>
            </a:r>
            <a:br/>
            <a:r>
              <a:t>closed environments</a:t>
            </a:r>
          </a:p>
        </p:txBody>
      </p:sp>
      <p:sp>
        <p:nvSpPr>
          <p:cNvPr id="1096" name="Google Shape;606;p115"/>
          <p:cNvSpPr txBox="1"/>
          <p:nvPr/>
        </p:nvSpPr>
        <p:spPr>
          <a:xfrm>
            <a:off x="3702706" y="3140449"/>
            <a:ext cx="1728901" cy="26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>
            <a:lvl1pPr>
              <a:lnSpc>
                <a:spcPct val="150000"/>
              </a:lnSpc>
              <a:def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N/A</a:t>
            </a:r>
          </a:p>
        </p:txBody>
      </p:sp>
      <p:sp>
        <p:nvSpPr>
          <p:cNvPr id="1097" name="Google Shape;607;p115"/>
          <p:cNvSpPr txBox="1"/>
          <p:nvPr/>
        </p:nvSpPr>
        <p:spPr>
          <a:xfrm>
            <a:off x="3702706" y="3726275"/>
            <a:ext cx="1728901" cy="26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>
            <a:lvl1pPr>
              <a:lnSpc>
                <a:spcPct val="150000"/>
              </a:lnSpc>
              <a:def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No</a:t>
            </a:r>
          </a:p>
        </p:txBody>
      </p:sp>
      <p:sp>
        <p:nvSpPr>
          <p:cNvPr id="1098" name="Google Shape;608;p115"/>
          <p:cNvSpPr txBox="1"/>
          <p:nvPr/>
        </p:nvSpPr>
        <p:spPr>
          <a:xfrm>
            <a:off x="3702706" y="4397827"/>
            <a:ext cx="1728901" cy="26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>
            <a:lvl1pPr>
              <a:lnSpc>
                <a:spcPct val="150000"/>
              </a:lnSpc>
              <a:def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No</a:t>
            </a:r>
          </a:p>
        </p:txBody>
      </p:sp>
      <p:sp>
        <p:nvSpPr>
          <p:cNvPr id="1099" name="Google Shape;609;p115"/>
          <p:cNvSpPr txBox="1"/>
          <p:nvPr/>
        </p:nvSpPr>
        <p:spPr>
          <a:xfrm>
            <a:off x="5464490" y="1730670"/>
            <a:ext cx="1728901" cy="26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>
            <a:lvl1pPr>
              <a:lnSpc>
                <a:spcPct val="150000"/>
              </a:lnSpc>
              <a:def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Public</a:t>
            </a:r>
          </a:p>
        </p:txBody>
      </p:sp>
      <p:sp>
        <p:nvSpPr>
          <p:cNvPr id="1100" name="Google Shape;610;p115"/>
          <p:cNvSpPr txBox="1"/>
          <p:nvPr/>
        </p:nvSpPr>
        <p:spPr>
          <a:xfrm>
            <a:off x="5464490" y="2364122"/>
            <a:ext cx="1728901" cy="26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>
            <a:lvl1pPr>
              <a:lnSpc>
                <a:spcPct val="150000"/>
              </a:lnSpc>
              <a:def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Decentralized file storage</a:t>
            </a:r>
          </a:p>
        </p:txBody>
      </p:sp>
      <p:sp>
        <p:nvSpPr>
          <p:cNvPr id="1101" name="Google Shape;611;p115"/>
          <p:cNvSpPr txBox="1"/>
          <p:nvPr/>
        </p:nvSpPr>
        <p:spPr>
          <a:xfrm>
            <a:off x="5464490" y="3140449"/>
            <a:ext cx="1728901" cy="26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>
            <a:lvl1pPr>
              <a:lnSpc>
                <a:spcPct val="150000"/>
              </a:lnSpc>
              <a:def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Low</a:t>
            </a:r>
          </a:p>
        </p:txBody>
      </p:sp>
      <p:sp>
        <p:nvSpPr>
          <p:cNvPr id="1102" name="Google Shape;612;p115"/>
          <p:cNvSpPr txBox="1"/>
          <p:nvPr/>
        </p:nvSpPr>
        <p:spPr>
          <a:xfrm>
            <a:off x="5464490" y="3726275"/>
            <a:ext cx="1728901" cy="26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>
            <a:lvl1pPr>
              <a:lnSpc>
                <a:spcPct val="150000"/>
              </a:lnSpc>
              <a:def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No</a:t>
            </a:r>
          </a:p>
        </p:txBody>
      </p:sp>
      <p:sp>
        <p:nvSpPr>
          <p:cNvPr id="1103" name="Google Shape;613;p115"/>
          <p:cNvSpPr txBox="1"/>
          <p:nvPr/>
        </p:nvSpPr>
        <p:spPr>
          <a:xfrm>
            <a:off x="5464490" y="4397827"/>
            <a:ext cx="1728901" cy="26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>
            <a:lvl1pPr>
              <a:lnSpc>
                <a:spcPct val="150000"/>
              </a:lnSpc>
              <a:def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No</a:t>
            </a:r>
          </a:p>
        </p:txBody>
      </p:sp>
      <p:sp>
        <p:nvSpPr>
          <p:cNvPr id="1104" name="Google Shape;614;p115"/>
          <p:cNvSpPr txBox="1"/>
          <p:nvPr/>
        </p:nvSpPr>
        <p:spPr>
          <a:xfrm>
            <a:off x="7223128" y="1730670"/>
            <a:ext cx="1728901" cy="26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>
            <a:lvl1pPr>
              <a:lnSpc>
                <a:spcPct val="150000"/>
              </a:lnSpc>
              <a:def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Permissioned</a:t>
            </a:r>
          </a:p>
        </p:txBody>
      </p:sp>
      <p:sp>
        <p:nvSpPr>
          <p:cNvPr id="1105" name="Google Shape;615;p115"/>
          <p:cNvSpPr txBox="1"/>
          <p:nvPr/>
        </p:nvSpPr>
        <p:spPr>
          <a:xfrm>
            <a:off x="7223128" y="2240297"/>
            <a:ext cx="17289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>
            <a:lvl1pPr>
              <a:lnSpc>
                <a:spcPct val="150000"/>
              </a:lnSpc>
              <a:def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Decentralized document database</a:t>
            </a:r>
          </a:p>
        </p:txBody>
      </p:sp>
      <p:sp>
        <p:nvSpPr>
          <p:cNvPr id="1106" name="Google Shape;616;p115"/>
          <p:cNvSpPr txBox="1"/>
          <p:nvPr/>
        </p:nvSpPr>
        <p:spPr>
          <a:xfrm>
            <a:off x="7223128" y="3140449"/>
            <a:ext cx="1728901" cy="26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>
            <a:lvl1pPr>
              <a:lnSpc>
                <a:spcPct val="150000"/>
              </a:lnSpc>
              <a:def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Low</a:t>
            </a:r>
          </a:p>
        </p:txBody>
      </p:sp>
      <p:sp>
        <p:nvSpPr>
          <p:cNvPr id="1107" name="Google Shape;617;p115"/>
          <p:cNvSpPr txBox="1"/>
          <p:nvPr/>
        </p:nvSpPr>
        <p:spPr>
          <a:xfrm>
            <a:off x="7223128" y="3726275"/>
            <a:ext cx="1728901" cy="26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>
            <a:lvl1pPr>
              <a:lnSpc>
                <a:spcPct val="150000"/>
              </a:lnSpc>
              <a:def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Yes</a:t>
            </a:r>
          </a:p>
        </p:txBody>
      </p:sp>
      <p:sp>
        <p:nvSpPr>
          <p:cNvPr id="1108" name="Google Shape;618;p115"/>
          <p:cNvSpPr txBox="1"/>
          <p:nvPr/>
        </p:nvSpPr>
        <p:spPr>
          <a:xfrm>
            <a:off x="7223128" y="4397827"/>
            <a:ext cx="1728901" cy="26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7625" tIns="47625" rIns="47625" bIns="47625" anchor="ctr">
            <a:spAutoFit/>
          </a:bodyPr>
          <a:lstStyle>
            <a:lvl1pPr>
              <a:lnSpc>
                <a:spcPct val="150000"/>
              </a:lnSpc>
              <a:def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r>
              <a:t>No</a:t>
            </a:r>
          </a:p>
        </p:txBody>
      </p:sp>
      <p:sp>
        <p:nvSpPr>
          <p:cNvPr id="1109" name="Google Shape;619;p115"/>
          <p:cNvSpPr/>
          <p:nvPr/>
        </p:nvSpPr>
        <p:spPr>
          <a:xfrm>
            <a:off x="209549" y="2078588"/>
            <a:ext cx="8715301" cy="1"/>
          </a:xfrm>
          <a:prstGeom prst="line">
            <a:avLst/>
          </a:prstGeom>
          <a:ln w="25400">
            <a:solidFill>
              <a:srgbClr val="00DB9C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110" name="Google Shape;620;p115"/>
          <p:cNvSpPr/>
          <p:nvPr/>
        </p:nvSpPr>
        <p:spPr>
          <a:xfrm>
            <a:off x="209549" y="2916826"/>
            <a:ext cx="8715301" cy="1"/>
          </a:xfrm>
          <a:prstGeom prst="line">
            <a:avLst/>
          </a:prstGeom>
          <a:ln w="25400">
            <a:solidFill>
              <a:srgbClr val="00DB9C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111" name="Google Shape;621;p115"/>
          <p:cNvSpPr/>
          <p:nvPr/>
        </p:nvSpPr>
        <p:spPr>
          <a:xfrm>
            <a:off x="209549" y="3564564"/>
            <a:ext cx="8715301" cy="1"/>
          </a:xfrm>
          <a:prstGeom prst="line">
            <a:avLst/>
          </a:prstGeom>
          <a:ln w="25400">
            <a:solidFill>
              <a:srgbClr val="00DB9C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112" name="Google Shape;622;p115"/>
          <p:cNvSpPr/>
          <p:nvPr/>
        </p:nvSpPr>
        <p:spPr>
          <a:xfrm>
            <a:off x="209549" y="4212304"/>
            <a:ext cx="8715301" cy="1"/>
          </a:xfrm>
          <a:prstGeom prst="line">
            <a:avLst/>
          </a:prstGeom>
          <a:ln w="25400">
            <a:solidFill>
              <a:srgbClr val="00DB9C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113" name="Google Shape;623;p115"/>
          <p:cNvSpPr/>
          <p:nvPr/>
        </p:nvSpPr>
        <p:spPr>
          <a:xfrm>
            <a:off x="209549" y="4860042"/>
            <a:ext cx="8715301" cy="1"/>
          </a:xfrm>
          <a:prstGeom prst="line">
            <a:avLst/>
          </a:prstGeom>
          <a:ln w="25400">
            <a:solidFill>
              <a:srgbClr val="00DB9C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114" name="Google Shape;626;p115"/>
          <p:cNvSpPr txBox="1"/>
          <p:nvPr/>
        </p:nvSpPr>
        <p:spPr>
          <a:xfrm>
            <a:off x="1487774" y="451179"/>
            <a:ext cx="616830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Cost &amp; Lack of Database Properties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324148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324148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324148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324148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324148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647</Words>
  <Application>Microsoft Office PowerPoint</Application>
  <PresentationFormat>On-screen Show (16:9)</PresentationFormat>
  <Paragraphs>141</Paragraphs>
  <Slides>28</Slides>
  <Notes>16</Notes>
  <HiddenSlides>3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Helvetica</vt:lpstr>
      <vt:lpstr>Helvetica Neue</vt:lpstr>
      <vt:lpstr>Helvetica Neue Light</vt:lpstr>
      <vt:lpstr>Helvetica Neue Medium</vt:lpstr>
      <vt:lpstr>Roboto Light</vt:lpstr>
      <vt:lpstr>Roboto Medium</vt:lpstr>
      <vt:lpstr>Roboto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Marsh</dc:creator>
  <cp:lastModifiedBy>Timothy Marsh</cp:lastModifiedBy>
  <cp:revision>1</cp:revision>
  <dcterms:modified xsi:type="dcterms:W3CDTF">2018-09-12T09:09:06Z</dcterms:modified>
</cp:coreProperties>
</file>